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7" r:id="rId2"/>
  </p:sldMasterIdLst>
  <p:notesMasterIdLst>
    <p:notesMasterId r:id="rId13"/>
  </p:notesMasterIdLst>
  <p:handoutMasterIdLst>
    <p:handoutMasterId r:id="rId14"/>
  </p:handoutMasterIdLst>
  <p:sldIdLst>
    <p:sldId id="429" r:id="rId3"/>
    <p:sldId id="430" r:id="rId4"/>
    <p:sldId id="435" r:id="rId5"/>
    <p:sldId id="445" r:id="rId6"/>
    <p:sldId id="431" r:id="rId7"/>
    <p:sldId id="444" r:id="rId8"/>
    <p:sldId id="436" r:id="rId9"/>
    <p:sldId id="439" r:id="rId10"/>
    <p:sldId id="440" r:id="rId11"/>
    <p:sldId id="434" r:id="rId1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D8B82"/>
    <a:srgbClr val="3A9677"/>
    <a:srgbClr val="E9F3EB"/>
    <a:srgbClr val="24D172"/>
    <a:srgbClr val="000000"/>
    <a:srgbClr val="83BF93"/>
    <a:srgbClr val="67BDB3"/>
    <a:srgbClr val="449C92"/>
    <a:srgbClr val="FCFDFE"/>
    <a:srgbClr val="F7F7F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969" autoAdjust="0"/>
    <p:restoredTop sz="96433" autoAdjust="0"/>
  </p:normalViewPr>
  <p:slideViewPr>
    <p:cSldViewPr snapToGrid="0">
      <p:cViewPr>
        <p:scale>
          <a:sx n="90" d="100"/>
          <a:sy n="90" d="100"/>
        </p:scale>
        <p:origin x="-1530" y="-4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 кв. 2018</c:v>
                </c:pt>
                <c:pt idx="1">
                  <c:v>3 кв. 2018</c:v>
                </c:pt>
                <c:pt idx="2">
                  <c:v>4 кв. 2018</c:v>
                </c:pt>
                <c:pt idx="3">
                  <c:v>1 кв. 2019</c:v>
                </c:pt>
                <c:pt idx="4">
                  <c:v>2 кв. 2019</c:v>
                </c:pt>
                <c:pt idx="5">
                  <c:v>3 кв. 2019</c:v>
                </c:pt>
                <c:pt idx="6">
                  <c:v>4 кв. 2019</c:v>
                </c:pt>
                <c:pt idx="7">
                  <c:v>1 кв. 2020</c:v>
                </c:pt>
                <c:pt idx="8">
                  <c:v>2 кв. 2020</c:v>
                </c:pt>
                <c:pt idx="9">
                  <c:v>3 кв. 2020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37</c:v>
                </c:pt>
                <c:pt idx="1">
                  <c:v>115</c:v>
                </c:pt>
                <c:pt idx="2">
                  <c:v>116</c:v>
                </c:pt>
                <c:pt idx="3">
                  <c:v>58</c:v>
                </c:pt>
                <c:pt idx="4">
                  <c:v>254</c:v>
                </c:pt>
                <c:pt idx="5">
                  <c:v>98</c:v>
                </c:pt>
                <c:pt idx="6">
                  <c:v>48</c:v>
                </c:pt>
                <c:pt idx="7">
                  <c:v>22</c:v>
                </c:pt>
                <c:pt idx="8">
                  <c:v>26</c:v>
                </c:pt>
                <c:pt idx="9">
                  <c:v>84</c:v>
                </c:pt>
              </c:numCache>
            </c:numRef>
          </c:val>
        </c:ser>
        <c:dLbls>
          <c:showVal val="1"/>
        </c:dLbls>
        <c:overlap val="-25"/>
        <c:axId val="112676224"/>
        <c:axId val="150807680"/>
      </c:barChart>
      <c:catAx>
        <c:axId val="112676224"/>
        <c:scaling>
          <c:orientation val="minMax"/>
        </c:scaling>
        <c:axPos val="b"/>
        <c:numFmt formatCode="General" sourceLinked="1"/>
        <c:majorTickMark val="none"/>
        <c:tickLblPos val="nextTo"/>
        <c:crossAx val="150807680"/>
        <c:crosses val="autoZero"/>
        <c:auto val="1"/>
        <c:lblAlgn val="ctr"/>
        <c:lblOffset val="100"/>
      </c:catAx>
      <c:valAx>
        <c:axId val="150807680"/>
        <c:scaling>
          <c:orientation val="minMax"/>
        </c:scaling>
        <c:delete val="1"/>
        <c:axPos val="l"/>
        <c:numFmt formatCode="General" sourceLinked="1"/>
        <c:tickLblPos val="none"/>
        <c:crossAx val="1126762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4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Лист1!$A$2:$A$11</c:f>
              <c:strCache>
                <c:ptCount val="10"/>
                <c:pt idx="0">
                  <c:v>2 кв. 2018</c:v>
                </c:pt>
                <c:pt idx="1">
                  <c:v>3 кв. 2018</c:v>
                </c:pt>
                <c:pt idx="2">
                  <c:v>4 кв. 2018</c:v>
                </c:pt>
                <c:pt idx="3">
                  <c:v>1 кв. 2019</c:v>
                </c:pt>
                <c:pt idx="4">
                  <c:v>2 кв. 2019</c:v>
                </c:pt>
                <c:pt idx="5">
                  <c:v>3 кв. 2019</c:v>
                </c:pt>
                <c:pt idx="6">
                  <c:v>4 кв. 2019</c:v>
                </c:pt>
                <c:pt idx="7">
                  <c:v>1 кв. 2020</c:v>
                </c:pt>
                <c:pt idx="8">
                  <c:v>2 кв. 2020</c:v>
                </c:pt>
                <c:pt idx="9">
                  <c:v>3 кв. 2020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5</c:v>
                </c:pt>
                <c:pt idx="1">
                  <c:v>12</c:v>
                </c:pt>
                <c:pt idx="2">
                  <c:v>46</c:v>
                </c:pt>
                <c:pt idx="3">
                  <c:v>30</c:v>
                </c:pt>
                <c:pt idx="4">
                  <c:v>66</c:v>
                </c:pt>
                <c:pt idx="5">
                  <c:v>36</c:v>
                </c:pt>
                <c:pt idx="6">
                  <c:v>26</c:v>
                </c:pt>
                <c:pt idx="7">
                  <c:v>27</c:v>
                </c:pt>
                <c:pt idx="8">
                  <c:v>34</c:v>
                </c:pt>
                <c:pt idx="9">
                  <c:v>45</c:v>
                </c:pt>
              </c:numCache>
            </c:numRef>
          </c:val>
        </c:ser>
        <c:dLbls>
          <c:showVal val="1"/>
        </c:dLbls>
        <c:overlap val="-25"/>
        <c:axId val="155276416"/>
        <c:axId val="155277952"/>
      </c:barChart>
      <c:catAx>
        <c:axId val="155276416"/>
        <c:scaling>
          <c:orientation val="minMax"/>
        </c:scaling>
        <c:axPos val="b"/>
        <c:numFmt formatCode="General" sourceLinked="0"/>
        <c:majorTickMark val="none"/>
        <c:tickLblPos val="nextTo"/>
        <c:crossAx val="155277952"/>
        <c:crosses val="autoZero"/>
        <c:auto val="1"/>
        <c:lblAlgn val="ctr"/>
        <c:lblOffset val="100"/>
      </c:catAx>
      <c:valAx>
        <c:axId val="155277952"/>
        <c:scaling>
          <c:orientation val="minMax"/>
        </c:scaling>
        <c:delete val="1"/>
        <c:axPos val="l"/>
        <c:numFmt formatCode="General" sourceLinked="1"/>
        <c:tickLblPos val="none"/>
        <c:crossAx val="15527641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7.2484524761202831E-2"/>
          <c:y val="3.8592789841126379E-2"/>
          <c:w val="0.85876659351049522"/>
          <c:h val="0.91636156152526693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0"/>
            <c:spPr>
              <a:solidFill>
                <a:schemeClr val="accent2">
                  <a:lumMod val="75000"/>
                </a:schemeClr>
              </a:solidFill>
              <a:ln w="19050">
                <a:noFill/>
              </a:ln>
              <a:effectLst/>
            </c:spPr>
          </c:dPt>
          <c:dPt>
            <c:idx val="1"/>
            <c:spPr>
              <a:solidFill>
                <a:srgbClr val="4EA88C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3.7481275883337738E-2"/>
                  <c:y val="-7.627229654196134E-2"/>
                </c:manualLayout>
              </c:layout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Percent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175</c:v>
                </c:pt>
                <c:pt idx="1">
                  <c:v>152</c:v>
                </c:pt>
              </c:numCache>
            </c:numRef>
          </c:val>
        </c:ser>
        <c:dLbls>
          <c:showVal val="1"/>
        </c:dLbls>
        <c:firstSliceAng val="121"/>
        <c:holeSize val="51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1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F1339-AFC8-49AE-A8A0-F921C6CF0B8A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0A5ED-57E7-4FE5-B573-1814A9271F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62767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7" y="19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80" y="19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5D8CE-39A6-4CEA-AF5B-3429038C13AC}" type="datetimeFigureOut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213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7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80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4C8C4F-C774-437C-A1B2-1ECD8DE2D14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718952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75954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81013" y="1116013"/>
            <a:ext cx="5349875" cy="3009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DD1BA-5C85-40DA-8475-42738B10DE5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0203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93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4489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6476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37980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44489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98883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5116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52180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CE5E-4477-4FC3-BC72-596947A17A44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569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0EB5F-5FCE-4A2A-ACB3-F0654DE40A9A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468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EE27-4BF7-4F8C-9A23-AF7975B7E0C5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23393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D0B34-F517-4F8E-BC01-F442EF91C0F5}" type="datetime1">
              <a:rPr lang="ru-RU" smtClean="0"/>
              <a:pPr/>
              <a:t>03.12.2020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82C5E"/>
                </a:solidFill>
                <a:latin typeface="Arial Black"/>
                <a:cs typeface="Arial Black"/>
              </a:defRPr>
            </a:lvl1pPr>
          </a:lstStyle>
          <a:p>
            <a:pPr marL="25399">
              <a:spcBef>
                <a:spcPts val="245"/>
              </a:spcBef>
            </a:pPr>
            <a:fld id="{81D60167-4931-47E6-BA6A-407CBD079E47}" type="slidenum">
              <a:rPr lang="ru-RU" smtClean="0"/>
              <a:pPr marL="25399">
                <a:spcBef>
                  <a:spcPts val="245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20571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1" y="388620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942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88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82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77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713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65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59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754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DD973-4FC0-4FF8-9612-890F29CF8AA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265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0020C-46C7-4ACE-9A9E-30ABE73585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0159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4"/>
            <a:ext cx="10363200" cy="1362075"/>
          </a:xfrm>
        </p:spPr>
        <p:txBody>
          <a:bodyPr anchor="t"/>
          <a:lstStyle>
            <a:lvl1pPr algn="l">
              <a:defRPr sz="5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594277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18855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82831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3771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297138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56566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1599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75421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3184B-5058-4CC4-A96B-C2ABD4C3316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5417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5" y="1600201"/>
            <a:ext cx="5384799" cy="4525963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5" y="1600201"/>
            <a:ext cx="5384799" cy="4525963"/>
          </a:xfrm>
        </p:spPr>
        <p:txBody>
          <a:bodyPr/>
          <a:lstStyle>
            <a:lvl1pPr>
              <a:defRPr sz="3600"/>
            </a:lvl1pPr>
            <a:lvl2pPr>
              <a:defRPr sz="3067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8AB74-94EE-4851-A2B3-329EE7AA227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01869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067" b="1"/>
            </a:lvl1pPr>
            <a:lvl2pPr marL="594277" indent="0">
              <a:buNone/>
              <a:defRPr sz="2667" b="1"/>
            </a:lvl2pPr>
            <a:lvl3pPr marL="1188553" indent="0">
              <a:buNone/>
              <a:defRPr sz="2400" b="1"/>
            </a:lvl3pPr>
            <a:lvl4pPr marL="1782831" indent="0">
              <a:buNone/>
              <a:defRPr sz="2000" b="1"/>
            </a:lvl4pPr>
            <a:lvl5pPr marL="2377109" indent="0">
              <a:buNone/>
              <a:defRPr sz="2000" b="1"/>
            </a:lvl5pPr>
            <a:lvl6pPr marL="2971383" indent="0">
              <a:buNone/>
              <a:defRPr sz="2000" b="1"/>
            </a:lvl6pPr>
            <a:lvl7pPr marL="3565662" indent="0">
              <a:buNone/>
              <a:defRPr sz="2000" b="1"/>
            </a:lvl7pPr>
            <a:lvl8pPr marL="4159939" indent="0">
              <a:buNone/>
              <a:defRPr sz="2000" b="1"/>
            </a:lvl8pPr>
            <a:lvl9pPr marL="4754214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067" b="1"/>
            </a:lvl1pPr>
            <a:lvl2pPr marL="594277" indent="0">
              <a:buNone/>
              <a:defRPr sz="2667" b="1"/>
            </a:lvl2pPr>
            <a:lvl3pPr marL="1188553" indent="0">
              <a:buNone/>
              <a:defRPr sz="2400" b="1"/>
            </a:lvl3pPr>
            <a:lvl4pPr marL="1782831" indent="0">
              <a:buNone/>
              <a:defRPr sz="2000" b="1"/>
            </a:lvl4pPr>
            <a:lvl5pPr marL="2377109" indent="0">
              <a:buNone/>
              <a:defRPr sz="2000" b="1"/>
            </a:lvl5pPr>
            <a:lvl6pPr marL="2971383" indent="0">
              <a:buNone/>
              <a:defRPr sz="2000" b="1"/>
            </a:lvl6pPr>
            <a:lvl7pPr marL="3565662" indent="0">
              <a:buNone/>
              <a:defRPr sz="2000" b="1"/>
            </a:lvl7pPr>
            <a:lvl8pPr marL="4159939" indent="0">
              <a:buNone/>
              <a:defRPr sz="2000" b="1"/>
            </a:lvl8pPr>
            <a:lvl9pPr marL="4754214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067"/>
            </a:lvl1pPr>
            <a:lvl2pPr>
              <a:defRPr sz="2667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F1963-66D9-4CBF-805B-9CC1A145C70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30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605F1-57BC-4058-B8DA-BBDC5C7752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4540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C5E26-9A96-4F5A-8878-5741F20172E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766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9F92-E89B-4647-A5CC-B62239715314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65647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6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5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600"/>
            </a:lvl2pPr>
            <a:lvl3pPr>
              <a:defRPr sz="3067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594277" indent="0">
              <a:buNone/>
              <a:defRPr sz="1600"/>
            </a:lvl2pPr>
            <a:lvl3pPr marL="1188553" indent="0">
              <a:buNone/>
              <a:defRPr sz="1200"/>
            </a:lvl3pPr>
            <a:lvl4pPr marL="1782831" indent="0">
              <a:buNone/>
              <a:defRPr sz="1200"/>
            </a:lvl4pPr>
            <a:lvl5pPr marL="2377109" indent="0">
              <a:buNone/>
              <a:defRPr sz="1200"/>
            </a:lvl5pPr>
            <a:lvl6pPr marL="2971383" indent="0">
              <a:buNone/>
              <a:defRPr sz="1200"/>
            </a:lvl6pPr>
            <a:lvl7pPr marL="3565662" indent="0">
              <a:buNone/>
              <a:defRPr sz="1200"/>
            </a:lvl7pPr>
            <a:lvl8pPr marL="4159939" indent="0">
              <a:buNone/>
              <a:defRPr sz="1200"/>
            </a:lvl8pPr>
            <a:lvl9pPr marL="475421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1416B-D606-4CEA-80A4-7AE9E21B410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527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594277" indent="0">
              <a:buNone/>
              <a:defRPr sz="3600"/>
            </a:lvl2pPr>
            <a:lvl3pPr marL="1188553" indent="0">
              <a:buNone/>
              <a:defRPr sz="3067"/>
            </a:lvl3pPr>
            <a:lvl4pPr marL="1782831" indent="0">
              <a:buNone/>
              <a:defRPr sz="2667"/>
            </a:lvl4pPr>
            <a:lvl5pPr marL="2377109" indent="0">
              <a:buNone/>
              <a:defRPr sz="2667"/>
            </a:lvl5pPr>
            <a:lvl6pPr marL="2971383" indent="0">
              <a:buNone/>
              <a:defRPr sz="2667"/>
            </a:lvl6pPr>
            <a:lvl7pPr marL="3565662" indent="0">
              <a:buNone/>
              <a:defRPr sz="2667"/>
            </a:lvl7pPr>
            <a:lvl8pPr marL="4159939" indent="0">
              <a:buNone/>
              <a:defRPr sz="2667"/>
            </a:lvl8pPr>
            <a:lvl9pPr marL="4754214" indent="0">
              <a:buNone/>
              <a:defRPr sz="2667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594277" indent="0">
              <a:buNone/>
              <a:defRPr sz="1600"/>
            </a:lvl2pPr>
            <a:lvl3pPr marL="1188553" indent="0">
              <a:buNone/>
              <a:defRPr sz="1200"/>
            </a:lvl3pPr>
            <a:lvl4pPr marL="1782831" indent="0">
              <a:buNone/>
              <a:defRPr sz="1200"/>
            </a:lvl4pPr>
            <a:lvl5pPr marL="2377109" indent="0">
              <a:buNone/>
              <a:defRPr sz="1200"/>
            </a:lvl5pPr>
            <a:lvl6pPr marL="2971383" indent="0">
              <a:buNone/>
              <a:defRPr sz="1200"/>
            </a:lvl6pPr>
            <a:lvl7pPr marL="3565662" indent="0">
              <a:buNone/>
              <a:defRPr sz="1200"/>
            </a:lvl7pPr>
            <a:lvl8pPr marL="4159939" indent="0">
              <a:buNone/>
              <a:defRPr sz="1200"/>
            </a:lvl8pPr>
            <a:lvl9pPr marL="4754214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28289-23F2-4B56-B9BB-E1943031CE1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46186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986E0-269C-4491-8F62-945624FC831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52140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4" y="274640"/>
            <a:ext cx="8026401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6775-EC0D-4381-9BD5-90282BF8FB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4464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A87D4-1924-45BF-B0BB-7659503C8FF0}" type="datetime1">
              <a:rPr lang="ru-RU" smtClean="0"/>
              <a:pPr/>
              <a:t>03.12.2020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82C5E"/>
                </a:solidFill>
                <a:latin typeface="Arial Black"/>
                <a:cs typeface="Arial Black"/>
              </a:defRPr>
            </a:lvl1pPr>
          </a:lstStyle>
          <a:p>
            <a:pPr marL="25399">
              <a:spcBef>
                <a:spcPts val="245"/>
              </a:spcBef>
            </a:pPr>
            <a:fld id="{81D60167-4931-47E6-BA6A-407CBD079E47}" type="slidenum">
              <a:rPr lang="ru-RU" smtClean="0"/>
              <a:pPr marL="25399">
                <a:spcBef>
                  <a:spcPts val="245"/>
                </a:spcBef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748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9AAEA-E81A-4ACF-BB8C-09E706682858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398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1E009-926E-4731-9C52-856FD639D294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2959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18917-D512-4AD0-A49A-EE9C35C908F9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83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B3D8D-771A-4B04-A411-18C472FFAFDC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376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AACF4-C81B-4A92-8B12-39875E0DF50E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713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E5C8-D638-4B49-A70C-92B81748DF4E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9414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921B0-5B89-4292-BCD8-7A5685E48426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0805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11EE6-8006-4567-9613-20EBF8B49606}" type="datetime1">
              <a:rPr lang="ru-RU" smtClean="0"/>
              <a:pPr/>
              <a:t>03.12.2020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4391F-E740-4F78-8D4B-9D65467C03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808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1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78191" tIns="39096" rIns="78191" bIns="3909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1" y="1600201"/>
            <a:ext cx="10972800" cy="4525963"/>
          </a:xfrm>
          <a:prstGeom prst="rect">
            <a:avLst/>
          </a:prstGeom>
        </p:spPr>
        <p:txBody>
          <a:bodyPr vert="horz" lIns="78191" tIns="39096" rIns="78191" bIns="3909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5" y="6356354"/>
            <a:ext cx="2844801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01DDB9DC-9BC7-4201-BED6-6734680B19A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474"/>
              <a:t>03.12.2020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4" y="6356354"/>
            <a:ext cx="3860800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2" y="6356354"/>
            <a:ext cx="2844801" cy="365125"/>
          </a:xfrm>
          <a:prstGeom prst="rect">
            <a:avLst/>
          </a:prstGeom>
        </p:spPr>
        <p:txBody>
          <a:bodyPr vert="horz" lIns="78191" tIns="39096" rIns="78191" bIns="39096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45474"/>
            <a:fld id="{BF069FAF-E715-4593-AE8A-564623EA4D0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45474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8614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hf hdr="0" ftr="0" dt="0"/>
  <p:txStyles>
    <p:titleStyle>
      <a:lvl1pPr algn="ctr" defTabSz="1188553" rtl="0" eaLnBrk="1" latinLnBrk="0" hangingPunct="1">
        <a:spcBef>
          <a:spcPct val="0"/>
        </a:spcBef>
        <a:buNone/>
        <a:defRPr sz="57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5706" indent="-445706" algn="l" defTabSz="1188553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65700" indent="-371423" algn="l" defTabSz="1188553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85692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3067" kern="1200">
          <a:solidFill>
            <a:schemeClr val="tx1"/>
          </a:solidFill>
          <a:latin typeface="+mn-lt"/>
          <a:ea typeface="+mn-ea"/>
          <a:cs typeface="+mn-cs"/>
        </a:defRPr>
      </a:lvl3pPr>
      <a:lvl4pPr marL="2079971" indent="-297139" algn="l" defTabSz="1188553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674244" indent="-297139" algn="l" defTabSz="1188553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268524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862801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457078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051354" indent="-297139" algn="l" defTabSz="1188553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277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553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831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377109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71383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5662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59939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754214" algn="l" defTabSz="1188553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Рисунок 17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44" t="22657" r="4737" b="4962"/>
          <a:stretch/>
        </p:blipFill>
        <p:spPr>
          <a:xfrm flipH="1">
            <a:off x="-19051" y="0"/>
            <a:ext cx="12211051" cy="6858000"/>
          </a:xfrm>
          <a:prstGeom prst="rect">
            <a:avLst/>
          </a:prstGeom>
        </p:spPr>
      </p:pic>
      <p:pic>
        <p:nvPicPr>
          <p:cNvPr id="205" name="Рисунок 20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8849" y="2186064"/>
            <a:ext cx="2998163" cy="3296277"/>
          </a:xfrm>
          <a:prstGeom prst="rect">
            <a:avLst/>
          </a:prstGeom>
        </p:spPr>
      </p:pic>
      <p:grpSp>
        <p:nvGrpSpPr>
          <p:cNvPr id="878" name="Группа 877"/>
          <p:cNvGrpSpPr/>
          <p:nvPr/>
        </p:nvGrpSpPr>
        <p:grpSpPr>
          <a:xfrm>
            <a:off x="825502" y="433389"/>
            <a:ext cx="815975" cy="1011100"/>
            <a:chOff x="374650" y="217487"/>
            <a:chExt cx="2336801" cy="2895601"/>
          </a:xfrm>
        </p:grpSpPr>
        <p:grpSp>
          <p:nvGrpSpPr>
            <p:cNvPr id="876" name="Группа 875"/>
            <p:cNvGrpSpPr/>
            <p:nvPr/>
          </p:nvGrpSpPr>
          <p:grpSpPr>
            <a:xfrm>
              <a:off x="763588" y="771525"/>
              <a:ext cx="1582738" cy="1751013"/>
              <a:chOff x="763588" y="771525"/>
              <a:chExt cx="1582738" cy="1751013"/>
            </a:xfrm>
          </p:grpSpPr>
          <p:sp>
            <p:nvSpPr>
              <p:cNvPr id="8" name="Freeform 5"/>
              <p:cNvSpPr>
                <a:spLocks noEditPoints="1"/>
              </p:cNvSpPr>
              <p:nvPr/>
            </p:nvSpPr>
            <p:spPr bwMode="auto">
              <a:xfrm>
                <a:off x="1268413" y="1433513"/>
                <a:ext cx="576263" cy="801688"/>
              </a:xfrm>
              <a:custGeom>
                <a:avLst/>
                <a:gdLst>
                  <a:gd name="T0" fmla="*/ 113 w 153"/>
                  <a:gd name="T1" fmla="*/ 19 h 213"/>
                  <a:gd name="T2" fmla="*/ 108 w 153"/>
                  <a:gd name="T3" fmla="*/ 8 h 213"/>
                  <a:gd name="T4" fmla="*/ 96 w 153"/>
                  <a:gd name="T5" fmla="*/ 15 h 213"/>
                  <a:gd name="T6" fmla="*/ 84 w 153"/>
                  <a:gd name="T7" fmla="*/ 5 h 213"/>
                  <a:gd name="T8" fmla="*/ 77 w 153"/>
                  <a:gd name="T9" fmla="*/ 11 h 213"/>
                  <a:gd name="T10" fmla="*/ 75 w 153"/>
                  <a:gd name="T11" fmla="*/ 12 h 213"/>
                  <a:gd name="T12" fmla="*/ 59 w 153"/>
                  <a:gd name="T13" fmla="*/ 0 h 213"/>
                  <a:gd name="T14" fmla="*/ 49 w 153"/>
                  <a:gd name="T15" fmla="*/ 2 h 213"/>
                  <a:gd name="T16" fmla="*/ 42 w 153"/>
                  <a:gd name="T17" fmla="*/ 16 h 213"/>
                  <a:gd name="T18" fmla="*/ 8 w 153"/>
                  <a:gd name="T19" fmla="*/ 21 h 213"/>
                  <a:gd name="T20" fmla="*/ 0 w 153"/>
                  <a:gd name="T21" fmla="*/ 103 h 213"/>
                  <a:gd name="T22" fmla="*/ 1 w 153"/>
                  <a:gd name="T23" fmla="*/ 185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199 h 213"/>
                  <a:gd name="T30" fmla="*/ 153 w 153"/>
                  <a:gd name="T31" fmla="*/ 176 h 213"/>
                  <a:gd name="T32" fmla="*/ 146 w 153"/>
                  <a:gd name="T33" fmla="*/ 21 h 213"/>
                  <a:gd name="T34" fmla="*/ 92 w 153"/>
                  <a:gd name="T35" fmla="*/ 16 h 213"/>
                  <a:gd name="T36" fmla="*/ 73 w 153"/>
                  <a:gd name="T37" fmla="*/ 13 h 213"/>
                  <a:gd name="T38" fmla="*/ 73 w 153"/>
                  <a:gd name="T39" fmla="*/ 13 h 213"/>
                  <a:gd name="T40" fmla="*/ 48 w 153"/>
                  <a:gd name="T41" fmla="*/ 18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19 h 213"/>
                  <a:gd name="T48" fmla="*/ 47 w 153"/>
                  <a:gd name="T49" fmla="*/ 18 h 213"/>
                  <a:gd name="T50" fmla="*/ 47 w 153"/>
                  <a:gd name="T51" fmla="*/ 18 h 213"/>
                  <a:gd name="T52" fmla="*/ 147 w 153"/>
                  <a:gd name="T53" fmla="*/ 183 h 213"/>
                  <a:gd name="T54" fmla="*/ 110 w 153"/>
                  <a:gd name="T55" fmla="*/ 194 h 213"/>
                  <a:gd name="T56" fmla="*/ 75 w 153"/>
                  <a:gd name="T57" fmla="*/ 206 h 213"/>
                  <a:gd name="T58" fmla="*/ 21 w 153"/>
                  <a:gd name="T59" fmla="*/ 194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6" y="21"/>
                    </a:moveTo>
                    <a:cubicBezTo>
                      <a:pt x="132" y="21"/>
                      <a:pt x="121" y="20"/>
                      <a:pt x="113" y="19"/>
                    </a:cubicBezTo>
                    <a:cubicBezTo>
                      <a:pt x="112" y="16"/>
                      <a:pt x="111" y="14"/>
                      <a:pt x="110" y="11"/>
                    </a:cubicBezTo>
                    <a:cubicBezTo>
                      <a:pt x="109" y="10"/>
                      <a:pt x="108" y="9"/>
                      <a:pt x="108" y="8"/>
                    </a:cubicBezTo>
                    <a:cubicBezTo>
                      <a:pt x="107" y="6"/>
                      <a:pt x="106" y="4"/>
                      <a:pt x="105" y="2"/>
                    </a:cubicBezTo>
                    <a:cubicBezTo>
                      <a:pt x="102" y="6"/>
                      <a:pt x="99" y="11"/>
                      <a:pt x="96" y="15"/>
                    </a:cubicBezTo>
                    <a:cubicBezTo>
                      <a:pt x="96" y="10"/>
                      <a:pt x="95" y="5"/>
                      <a:pt x="94" y="0"/>
                    </a:cubicBezTo>
                    <a:cubicBezTo>
                      <a:pt x="91" y="1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2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11"/>
                      <a:pt x="76" y="12"/>
                      <a:pt x="75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5"/>
                    </a:cubicBezTo>
                    <a:cubicBezTo>
                      <a:pt x="55" y="11"/>
                      <a:pt x="52" y="6"/>
                      <a:pt x="49" y="2"/>
                    </a:cubicBezTo>
                    <a:cubicBezTo>
                      <a:pt x="48" y="3"/>
                      <a:pt x="48" y="3"/>
                      <a:pt x="47" y="4"/>
                    </a:cubicBezTo>
                    <a:cubicBezTo>
                      <a:pt x="46" y="8"/>
                      <a:pt x="44" y="12"/>
                      <a:pt x="42" y="16"/>
                    </a:cubicBezTo>
                    <a:cubicBezTo>
                      <a:pt x="42" y="17"/>
                      <a:pt x="42" y="18"/>
                      <a:pt x="41" y="19"/>
                    </a:cubicBezTo>
                    <a:cubicBezTo>
                      <a:pt x="32" y="20"/>
                      <a:pt x="21" y="21"/>
                      <a:pt x="8" y="21"/>
                    </a:cubicBezTo>
                    <a:cubicBezTo>
                      <a:pt x="1" y="21"/>
                      <a:pt x="0" y="22"/>
                      <a:pt x="0" y="29"/>
                    </a:cubicBezTo>
                    <a:cubicBezTo>
                      <a:pt x="0" y="54"/>
                      <a:pt x="0" y="79"/>
                      <a:pt x="0" y="103"/>
                    </a:cubicBezTo>
                    <a:cubicBezTo>
                      <a:pt x="0" y="127"/>
                      <a:pt x="0" y="151"/>
                      <a:pt x="0" y="174"/>
                    </a:cubicBezTo>
                    <a:cubicBezTo>
                      <a:pt x="0" y="178"/>
                      <a:pt x="1" y="182"/>
                      <a:pt x="1" y="185"/>
                    </a:cubicBezTo>
                    <a:cubicBezTo>
                      <a:pt x="3" y="195"/>
                      <a:pt x="8" y="199"/>
                      <a:pt x="17" y="199"/>
                    </a:cubicBezTo>
                    <a:cubicBezTo>
                      <a:pt x="25" y="200"/>
                      <a:pt x="34" y="199"/>
                      <a:pt x="43" y="200"/>
                    </a:cubicBezTo>
                    <a:cubicBezTo>
                      <a:pt x="55" y="200"/>
                      <a:pt x="66" y="202"/>
                      <a:pt x="75" y="212"/>
                    </a:cubicBezTo>
                    <a:cubicBezTo>
                      <a:pt x="75" y="212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199"/>
                    </a:cubicBezTo>
                    <a:cubicBezTo>
                      <a:pt x="121" y="199"/>
                      <a:pt x="129" y="200"/>
                      <a:pt x="138" y="199"/>
                    </a:cubicBezTo>
                    <a:cubicBezTo>
                      <a:pt x="145" y="199"/>
                      <a:pt x="150" y="194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1"/>
                      <a:pt x="146" y="21"/>
                    </a:cubicBezTo>
                    <a:close/>
                    <a:moveTo>
                      <a:pt x="113" y="19"/>
                    </a:moveTo>
                    <a:cubicBezTo>
                      <a:pt x="104" y="18"/>
                      <a:pt x="97" y="17"/>
                      <a:pt x="92" y="16"/>
                    </a:cubicBezTo>
                    <a:cubicBezTo>
                      <a:pt x="97" y="17"/>
                      <a:pt x="104" y="18"/>
                      <a:pt x="113" y="19"/>
                    </a:cubicBezTo>
                    <a:close/>
                    <a:moveTo>
                      <a:pt x="73" y="13"/>
                    </a:moveTo>
                    <a:cubicBezTo>
                      <a:pt x="73" y="13"/>
                      <a:pt x="72" y="13"/>
                      <a:pt x="72" y="14"/>
                    </a:cubicBezTo>
                    <a:cubicBezTo>
                      <a:pt x="72" y="13"/>
                      <a:pt x="73" y="13"/>
                      <a:pt x="73" y="13"/>
                    </a:cubicBezTo>
                    <a:close/>
                    <a:moveTo>
                      <a:pt x="49" y="18"/>
                    </a:move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8"/>
                      <a:pt x="49" y="18"/>
                      <a:pt x="49" y="18"/>
                    </a:cubicBezTo>
                    <a:close/>
                    <a:moveTo>
                      <a:pt x="52" y="18"/>
                    </a:moveTo>
                    <a:cubicBezTo>
                      <a:pt x="52" y="18"/>
                      <a:pt x="51" y="18"/>
                      <a:pt x="50" y="18"/>
                    </a:cubicBezTo>
                    <a:cubicBezTo>
                      <a:pt x="51" y="18"/>
                      <a:pt x="52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19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7" y="18"/>
                    </a:moveTo>
                    <a:cubicBezTo>
                      <a:pt x="46" y="18"/>
                      <a:pt x="45" y="19"/>
                      <a:pt x="45" y="19"/>
                    </a:cubicBezTo>
                    <a:cubicBezTo>
                      <a:pt x="45" y="19"/>
                      <a:pt x="46" y="18"/>
                      <a:pt x="47" y="18"/>
                    </a:cubicBezTo>
                    <a:close/>
                    <a:moveTo>
                      <a:pt x="148" y="172"/>
                    </a:moveTo>
                    <a:cubicBezTo>
                      <a:pt x="148" y="176"/>
                      <a:pt x="147" y="180"/>
                      <a:pt x="147" y="183"/>
                    </a:cubicBezTo>
                    <a:cubicBezTo>
                      <a:pt x="145" y="190"/>
                      <a:pt x="140" y="194"/>
                      <a:pt x="134" y="194"/>
                    </a:cubicBezTo>
                    <a:cubicBezTo>
                      <a:pt x="126" y="195"/>
                      <a:pt x="118" y="194"/>
                      <a:pt x="110" y="194"/>
                    </a:cubicBezTo>
                    <a:cubicBezTo>
                      <a:pt x="99" y="195"/>
                      <a:pt x="87" y="197"/>
                      <a:pt x="78" y="206"/>
                    </a:cubicBezTo>
                    <a:cubicBezTo>
                      <a:pt x="77" y="207"/>
                      <a:pt x="75" y="207"/>
                      <a:pt x="75" y="206"/>
                    </a:cubicBezTo>
                    <a:cubicBezTo>
                      <a:pt x="67" y="197"/>
                      <a:pt x="56" y="195"/>
                      <a:pt x="45" y="195"/>
                    </a:cubicBezTo>
                    <a:cubicBezTo>
                      <a:pt x="37" y="194"/>
                      <a:pt x="29" y="194"/>
                      <a:pt x="21" y="194"/>
                    </a:cubicBezTo>
                    <a:cubicBezTo>
                      <a:pt x="12" y="194"/>
                      <a:pt x="8" y="190"/>
                      <a:pt x="6" y="181"/>
                    </a:cubicBezTo>
                    <a:cubicBezTo>
                      <a:pt x="6" y="178"/>
                      <a:pt x="5" y="174"/>
                      <a:pt x="5" y="171"/>
                    </a:cubicBezTo>
                    <a:cubicBezTo>
                      <a:pt x="5" y="148"/>
                      <a:pt x="5" y="126"/>
                      <a:pt x="5" y="104"/>
                    </a:cubicBezTo>
                    <a:cubicBezTo>
                      <a:pt x="5" y="80"/>
                      <a:pt x="5" y="57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1276350" y="2224088"/>
                <a:ext cx="568325" cy="298450"/>
              </a:xfrm>
              <a:custGeom>
                <a:avLst/>
                <a:gdLst>
                  <a:gd name="T0" fmla="*/ 134 w 151"/>
                  <a:gd name="T1" fmla="*/ 19 h 79"/>
                  <a:gd name="T2" fmla="*/ 137 w 151"/>
                  <a:gd name="T3" fmla="*/ 7 h 79"/>
                  <a:gd name="T4" fmla="*/ 107 w 151"/>
                  <a:gd name="T5" fmla="*/ 1 h 79"/>
                  <a:gd name="T6" fmla="*/ 102 w 151"/>
                  <a:gd name="T7" fmla="*/ 2 h 79"/>
                  <a:gd name="T8" fmla="*/ 125 w 151"/>
                  <a:gd name="T9" fmla="*/ 17 h 79"/>
                  <a:gd name="T10" fmla="*/ 126 w 151"/>
                  <a:gd name="T11" fmla="*/ 25 h 79"/>
                  <a:gd name="T12" fmla="*/ 103 w 151"/>
                  <a:gd name="T13" fmla="*/ 6 h 79"/>
                  <a:gd name="T14" fmla="*/ 98 w 151"/>
                  <a:gd name="T15" fmla="*/ 8 h 79"/>
                  <a:gd name="T16" fmla="*/ 91 w 151"/>
                  <a:gd name="T17" fmla="*/ 9 h 79"/>
                  <a:gd name="T18" fmla="*/ 104 w 151"/>
                  <a:gd name="T19" fmla="*/ 26 h 79"/>
                  <a:gd name="T20" fmla="*/ 105 w 151"/>
                  <a:gd name="T21" fmla="*/ 45 h 79"/>
                  <a:gd name="T22" fmla="*/ 83 w 151"/>
                  <a:gd name="T23" fmla="*/ 15 h 79"/>
                  <a:gd name="T24" fmla="*/ 77 w 151"/>
                  <a:gd name="T25" fmla="*/ 22 h 79"/>
                  <a:gd name="T26" fmla="*/ 77 w 151"/>
                  <a:gd name="T27" fmla="*/ 56 h 79"/>
                  <a:gd name="T28" fmla="*/ 72 w 151"/>
                  <a:gd name="T29" fmla="*/ 51 h 79"/>
                  <a:gd name="T30" fmla="*/ 73 w 151"/>
                  <a:gd name="T31" fmla="*/ 13 h 79"/>
                  <a:gd name="T32" fmla="*/ 45 w 151"/>
                  <a:gd name="T33" fmla="*/ 46 h 79"/>
                  <a:gd name="T34" fmla="*/ 42 w 151"/>
                  <a:gd name="T35" fmla="*/ 35 h 79"/>
                  <a:gd name="T36" fmla="*/ 60 w 151"/>
                  <a:gd name="T37" fmla="*/ 8 h 79"/>
                  <a:gd name="T38" fmla="*/ 52 w 151"/>
                  <a:gd name="T39" fmla="*/ 5 h 79"/>
                  <a:gd name="T40" fmla="*/ 27 w 151"/>
                  <a:gd name="T41" fmla="*/ 23 h 79"/>
                  <a:gd name="T42" fmla="*/ 23 w 151"/>
                  <a:gd name="T43" fmla="*/ 22 h 79"/>
                  <a:gd name="T44" fmla="*/ 48 w 151"/>
                  <a:gd name="T45" fmla="*/ 2 h 79"/>
                  <a:gd name="T46" fmla="*/ 44 w 151"/>
                  <a:gd name="T47" fmla="*/ 0 h 79"/>
                  <a:gd name="T48" fmla="*/ 13 w 151"/>
                  <a:gd name="T49" fmla="*/ 7 h 79"/>
                  <a:gd name="T50" fmla="*/ 18 w 151"/>
                  <a:gd name="T51" fmla="*/ 16 h 79"/>
                  <a:gd name="T52" fmla="*/ 17 w 151"/>
                  <a:gd name="T53" fmla="*/ 18 h 79"/>
                  <a:gd name="T54" fmla="*/ 1 w 151"/>
                  <a:gd name="T55" fmla="*/ 40 h 79"/>
                  <a:gd name="T56" fmla="*/ 25 w 151"/>
                  <a:gd name="T57" fmla="*/ 57 h 79"/>
                  <a:gd name="T58" fmla="*/ 46 w 151"/>
                  <a:gd name="T59" fmla="*/ 15 h 79"/>
                  <a:gd name="T60" fmla="*/ 44 w 151"/>
                  <a:gd name="T61" fmla="*/ 68 h 79"/>
                  <a:gd name="T62" fmla="*/ 66 w 151"/>
                  <a:gd name="T63" fmla="*/ 19 h 79"/>
                  <a:gd name="T64" fmla="*/ 62 w 151"/>
                  <a:gd name="T65" fmla="*/ 34 h 79"/>
                  <a:gd name="T66" fmla="*/ 67 w 151"/>
                  <a:gd name="T67" fmla="*/ 73 h 79"/>
                  <a:gd name="T68" fmla="*/ 76 w 151"/>
                  <a:gd name="T69" fmla="*/ 79 h 79"/>
                  <a:gd name="T70" fmla="*/ 89 w 151"/>
                  <a:gd name="T71" fmla="*/ 57 h 79"/>
                  <a:gd name="T72" fmla="*/ 85 w 151"/>
                  <a:gd name="T73" fmla="*/ 21 h 79"/>
                  <a:gd name="T74" fmla="*/ 96 w 151"/>
                  <a:gd name="T75" fmla="*/ 43 h 79"/>
                  <a:gd name="T76" fmla="*/ 109 w 151"/>
                  <a:gd name="T77" fmla="*/ 66 h 79"/>
                  <a:gd name="T78" fmla="*/ 104 w 151"/>
                  <a:gd name="T79" fmla="*/ 15 h 79"/>
                  <a:gd name="T80" fmla="*/ 103 w 151"/>
                  <a:gd name="T81" fmla="*/ 13 h 79"/>
                  <a:gd name="T82" fmla="*/ 151 w 151"/>
                  <a:gd name="T83" fmla="*/ 40 h 79"/>
                  <a:gd name="T84" fmla="*/ 139 w 151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1" h="79">
                    <a:moveTo>
                      <a:pt x="139" y="30"/>
                    </a:moveTo>
                    <a:cubicBezTo>
                      <a:pt x="138" y="26"/>
                      <a:pt x="137" y="22"/>
                      <a:pt x="134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5" y="14"/>
                      <a:pt x="138" y="9"/>
                      <a:pt x="137" y="7"/>
                    </a:cubicBezTo>
                    <a:cubicBezTo>
                      <a:pt x="133" y="7"/>
                      <a:pt x="129" y="8"/>
                      <a:pt x="125" y="7"/>
                    </a:cubicBezTo>
                    <a:cubicBezTo>
                      <a:pt x="119" y="5"/>
                      <a:pt x="113" y="3"/>
                      <a:pt x="107" y="1"/>
                    </a:cubicBezTo>
                    <a:cubicBezTo>
                      <a:pt x="105" y="0"/>
                      <a:pt x="103" y="0"/>
                      <a:pt x="101" y="1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105" y="3"/>
                      <a:pt x="107" y="4"/>
                      <a:pt x="109" y="5"/>
                    </a:cubicBezTo>
                    <a:cubicBezTo>
                      <a:pt x="115" y="8"/>
                      <a:pt x="121" y="12"/>
                      <a:pt x="125" y="17"/>
                    </a:cubicBezTo>
                    <a:cubicBezTo>
                      <a:pt x="127" y="19"/>
                      <a:pt x="127" y="21"/>
                      <a:pt x="127" y="24"/>
                    </a:cubicBezTo>
                    <a:cubicBezTo>
                      <a:pt x="127" y="24"/>
                      <a:pt x="126" y="25"/>
                      <a:pt x="126" y="25"/>
                    </a:cubicBezTo>
                    <a:cubicBezTo>
                      <a:pt x="125" y="25"/>
                      <a:pt x="125" y="24"/>
                      <a:pt x="124" y="24"/>
                    </a:cubicBezTo>
                    <a:cubicBezTo>
                      <a:pt x="118" y="17"/>
                      <a:pt x="111" y="11"/>
                      <a:pt x="103" y="6"/>
                    </a:cubicBezTo>
                    <a:cubicBezTo>
                      <a:pt x="101" y="6"/>
                      <a:pt x="100" y="5"/>
                      <a:pt x="98" y="5"/>
                    </a:cubicBezTo>
                    <a:cubicBezTo>
                      <a:pt x="98" y="6"/>
                      <a:pt x="98" y="7"/>
                      <a:pt x="98" y="8"/>
                    </a:cubicBezTo>
                    <a:cubicBezTo>
                      <a:pt x="95" y="8"/>
                      <a:pt x="93" y="8"/>
                      <a:pt x="91" y="8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1" y="9"/>
                      <a:pt x="92" y="10"/>
                      <a:pt x="92" y="10"/>
                    </a:cubicBezTo>
                    <a:cubicBezTo>
                      <a:pt x="97" y="15"/>
                      <a:pt x="101" y="20"/>
                      <a:pt x="104" y="26"/>
                    </a:cubicBezTo>
                    <a:cubicBezTo>
                      <a:pt x="107" y="31"/>
                      <a:pt x="109" y="36"/>
                      <a:pt x="109" y="41"/>
                    </a:cubicBezTo>
                    <a:cubicBezTo>
                      <a:pt x="108" y="44"/>
                      <a:pt x="107" y="45"/>
                      <a:pt x="105" y="45"/>
                    </a:cubicBezTo>
                    <a:cubicBezTo>
                      <a:pt x="102" y="29"/>
                      <a:pt x="93" y="18"/>
                      <a:pt x="88" y="13"/>
                    </a:cubicBezTo>
                    <a:cubicBezTo>
                      <a:pt x="86" y="14"/>
                      <a:pt x="85" y="15"/>
                      <a:pt x="83" y="15"/>
                    </a:cubicBezTo>
                    <a:cubicBezTo>
                      <a:pt x="81" y="15"/>
                      <a:pt x="79" y="14"/>
                      <a:pt x="77" y="14"/>
                    </a:cubicBezTo>
                    <a:cubicBezTo>
                      <a:pt x="77" y="17"/>
                      <a:pt x="77" y="20"/>
                      <a:pt x="77" y="22"/>
                    </a:cubicBezTo>
                    <a:cubicBezTo>
                      <a:pt x="78" y="32"/>
                      <a:pt x="78" y="41"/>
                      <a:pt x="78" y="51"/>
                    </a:cubicBezTo>
                    <a:cubicBezTo>
                      <a:pt x="78" y="53"/>
                      <a:pt x="77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3" y="54"/>
                      <a:pt x="72" y="53"/>
                      <a:pt x="72" y="51"/>
                    </a:cubicBezTo>
                    <a:cubicBezTo>
                      <a:pt x="73" y="39"/>
                      <a:pt x="73" y="28"/>
                      <a:pt x="73" y="16"/>
                    </a:cubicBezTo>
                    <a:cubicBezTo>
                      <a:pt x="73" y="15"/>
                      <a:pt x="73" y="15"/>
                      <a:pt x="73" y="13"/>
                    </a:cubicBezTo>
                    <a:cubicBezTo>
                      <a:pt x="69" y="16"/>
                      <a:pt x="66" y="17"/>
                      <a:pt x="63" y="12"/>
                    </a:cubicBezTo>
                    <a:cubicBezTo>
                      <a:pt x="53" y="22"/>
                      <a:pt x="47" y="32"/>
                      <a:pt x="45" y="46"/>
                    </a:cubicBezTo>
                    <a:cubicBezTo>
                      <a:pt x="43" y="45"/>
                      <a:pt x="42" y="44"/>
                      <a:pt x="42" y="42"/>
                    </a:cubicBezTo>
                    <a:cubicBezTo>
                      <a:pt x="41" y="40"/>
                      <a:pt x="41" y="37"/>
                      <a:pt x="42" y="35"/>
                    </a:cubicBezTo>
                    <a:cubicBezTo>
                      <a:pt x="44" y="27"/>
                      <a:pt x="49" y="20"/>
                      <a:pt x="55" y="14"/>
                    </a:cubicBezTo>
                    <a:cubicBezTo>
                      <a:pt x="56" y="13"/>
                      <a:pt x="58" y="10"/>
                      <a:pt x="60" y="8"/>
                    </a:cubicBezTo>
                    <a:cubicBezTo>
                      <a:pt x="57" y="8"/>
                      <a:pt x="54" y="8"/>
                      <a:pt x="52" y="8"/>
                    </a:cubicBezTo>
                    <a:cubicBezTo>
                      <a:pt x="52" y="7"/>
                      <a:pt x="52" y="6"/>
                      <a:pt x="52" y="5"/>
                    </a:cubicBezTo>
                    <a:cubicBezTo>
                      <a:pt x="51" y="5"/>
                      <a:pt x="50" y="5"/>
                      <a:pt x="49" y="5"/>
                    </a:cubicBezTo>
                    <a:cubicBezTo>
                      <a:pt x="40" y="9"/>
                      <a:pt x="33" y="16"/>
                      <a:pt x="27" y="23"/>
                    </a:cubicBezTo>
                    <a:cubicBezTo>
                      <a:pt x="26" y="24"/>
                      <a:pt x="25" y="24"/>
                      <a:pt x="25" y="25"/>
                    </a:cubicBezTo>
                    <a:cubicBezTo>
                      <a:pt x="24" y="24"/>
                      <a:pt x="24" y="23"/>
                      <a:pt x="23" y="22"/>
                    </a:cubicBezTo>
                    <a:cubicBezTo>
                      <a:pt x="23" y="19"/>
                      <a:pt x="25" y="16"/>
                      <a:pt x="27" y="15"/>
                    </a:cubicBezTo>
                    <a:cubicBezTo>
                      <a:pt x="33" y="9"/>
                      <a:pt x="40" y="5"/>
                      <a:pt x="48" y="2"/>
                    </a:cubicBezTo>
                    <a:cubicBezTo>
                      <a:pt x="48" y="2"/>
                      <a:pt x="48" y="2"/>
                      <a:pt x="49" y="1"/>
                    </a:cubicBezTo>
                    <a:cubicBezTo>
                      <a:pt x="47" y="1"/>
                      <a:pt x="45" y="0"/>
                      <a:pt x="44" y="0"/>
                    </a:cubicBezTo>
                    <a:cubicBezTo>
                      <a:pt x="41" y="1"/>
                      <a:pt x="38" y="3"/>
                      <a:pt x="34" y="4"/>
                    </a:cubicBezTo>
                    <a:cubicBezTo>
                      <a:pt x="28" y="7"/>
                      <a:pt x="21" y="9"/>
                      <a:pt x="13" y="7"/>
                    </a:cubicBezTo>
                    <a:cubicBezTo>
                      <a:pt x="13" y="8"/>
                      <a:pt x="14" y="10"/>
                      <a:pt x="15" y="11"/>
                    </a:cubicBezTo>
                    <a:cubicBezTo>
                      <a:pt x="16" y="13"/>
                      <a:pt x="17" y="15"/>
                      <a:pt x="18" y="16"/>
                    </a:cubicBezTo>
                    <a:cubicBezTo>
                      <a:pt x="18" y="16"/>
                      <a:pt x="18" y="16"/>
                      <a:pt x="18" y="17"/>
                    </a:cubicBezTo>
                    <a:cubicBezTo>
                      <a:pt x="18" y="17"/>
                      <a:pt x="17" y="17"/>
                      <a:pt x="17" y="18"/>
                    </a:cubicBezTo>
                    <a:cubicBezTo>
                      <a:pt x="13" y="22"/>
                      <a:pt x="12" y="28"/>
                      <a:pt x="10" y="33"/>
                    </a:cubicBezTo>
                    <a:cubicBezTo>
                      <a:pt x="9" y="38"/>
                      <a:pt x="6" y="41"/>
                      <a:pt x="1" y="40"/>
                    </a:cubicBezTo>
                    <a:cubicBezTo>
                      <a:pt x="1" y="40"/>
                      <a:pt x="0" y="40"/>
                      <a:pt x="0" y="40"/>
                    </a:cubicBezTo>
                    <a:cubicBezTo>
                      <a:pt x="3" y="49"/>
                      <a:pt x="18" y="58"/>
                      <a:pt x="25" y="57"/>
                    </a:cubicBezTo>
                    <a:cubicBezTo>
                      <a:pt x="21" y="39"/>
                      <a:pt x="35" y="18"/>
                      <a:pt x="48" y="13"/>
                    </a:cubicBezTo>
                    <a:cubicBezTo>
                      <a:pt x="47" y="14"/>
                      <a:pt x="46" y="14"/>
                      <a:pt x="46" y="15"/>
                    </a:cubicBezTo>
                    <a:cubicBezTo>
                      <a:pt x="40" y="22"/>
                      <a:pt x="35" y="30"/>
                      <a:pt x="33" y="39"/>
                    </a:cubicBezTo>
                    <a:cubicBezTo>
                      <a:pt x="29" y="50"/>
                      <a:pt x="32" y="62"/>
                      <a:pt x="44" y="68"/>
                    </a:cubicBezTo>
                    <a:cubicBezTo>
                      <a:pt x="48" y="70"/>
                      <a:pt x="51" y="71"/>
                      <a:pt x="56" y="70"/>
                    </a:cubicBezTo>
                    <a:cubicBezTo>
                      <a:pt x="49" y="56"/>
                      <a:pt x="55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4" y="25"/>
                      <a:pt x="63" y="29"/>
                      <a:pt x="62" y="34"/>
                    </a:cubicBezTo>
                    <a:cubicBezTo>
                      <a:pt x="61" y="42"/>
                      <a:pt x="60" y="50"/>
                      <a:pt x="61" y="58"/>
                    </a:cubicBezTo>
                    <a:cubicBezTo>
                      <a:pt x="62" y="64"/>
                      <a:pt x="63" y="69"/>
                      <a:pt x="67" y="73"/>
                    </a:cubicBezTo>
                    <a:cubicBezTo>
                      <a:pt x="69" y="76"/>
                      <a:pt x="72" y="77"/>
                      <a:pt x="75" y="79"/>
                    </a:cubicBezTo>
                    <a:cubicBezTo>
                      <a:pt x="75" y="79"/>
                      <a:pt x="75" y="79"/>
                      <a:pt x="76" y="79"/>
                    </a:cubicBezTo>
                    <a:cubicBezTo>
                      <a:pt x="77" y="78"/>
                      <a:pt x="79" y="78"/>
                      <a:pt x="80" y="77"/>
                    </a:cubicBezTo>
                    <a:cubicBezTo>
                      <a:pt x="86" y="72"/>
                      <a:pt x="89" y="65"/>
                      <a:pt x="89" y="57"/>
                    </a:cubicBezTo>
                    <a:cubicBezTo>
                      <a:pt x="90" y="51"/>
                      <a:pt x="89" y="44"/>
                      <a:pt x="88" y="37"/>
                    </a:cubicBezTo>
                    <a:cubicBezTo>
                      <a:pt x="88" y="31"/>
                      <a:pt x="86" y="26"/>
                      <a:pt x="85" y="21"/>
                    </a:cubicBezTo>
                    <a:cubicBezTo>
                      <a:pt x="85" y="20"/>
                      <a:pt x="85" y="20"/>
                      <a:pt x="85" y="19"/>
                    </a:cubicBezTo>
                    <a:cubicBezTo>
                      <a:pt x="91" y="26"/>
                      <a:pt x="95" y="34"/>
                      <a:pt x="96" y="43"/>
                    </a:cubicBezTo>
                    <a:cubicBezTo>
                      <a:pt x="98" y="53"/>
                      <a:pt x="97" y="61"/>
                      <a:pt x="95" y="70"/>
                    </a:cubicBezTo>
                    <a:cubicBezTo>
                      <a:pt x="98" y="72"/>
                      <a:pt x="105" y="69"/>
                      <a:pt x="109" y="66"/>
                    </a:cubicBezTo>
                    <a:cubicBezTo>
                      <a:pt x="118" y="60"/>
                      <a:pt x="120" y="50"/>
                      <a:pt x="118" y="39"/>
                    </a:cubicBezTo>
                    <a:cubicBezTo>
                      <a:pt x="115" y="30"/>
                      <a:pt x="110" y="22"/>
                      <a:pt x="104" y="15"/>
                    </a:cubicBezTo>
                    <a:cubicBezTo>
                      <a:pt x="103" y="14"/>
                      <a:pt x="103" y="14"/>
                      <a:pt x="103" y="13"/>
                    </a:cubicBezTo>
                    <a:cubicBezTo>
                      <a:pt x="103" y="13"/>
                      <a:pt x="103" y="13"/>
                      <a:pt x="103" y="13"/>
                    </a:cubicBezTo>
                    <a:cubicBezTo>
                      <a:pt x="119" y="23"/>
                      <a:pt x="128" y="37"/>
                      <a:pt x="126" y="57"/>
                    </a:cubicBezTo>
                    <a:cubicBezTo>
                      <a:pt x="134" y="57"/>
                      <a:pt x="148" y="48"/>
                      <a:pt x="151" y="40"/>
                    </a:cubicBezTo>
                    <a:cubicBezTo>
                      <a:pt x="149" y="40"/>
                      <a:pt x="147" y="40"/>
                      <a:pt x="145" y="39"/>
                    </a:cubicBezTo>
                    <a:cubicBezTo>
                      <a:pt x="141" y="38"/>
                      <a:pt x="140" y="34"/>
                      <a:pt x="139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2138363" y="1312863"/>
                <a:ext cx="207963" cy="219075"/>
              </a:xfrm>
              <a:custGeom>
                <a:avLst/>
                <a:gdLst>
                  <a:gd name="T0" fmla="*/ 54 w 55"/>
                  <a:gd name="T1" fmla="*/ 13 h 58"/>
                  <a:gd name="T2" fmla="*/ 52 w 55"/>
                  <a:gd name="T3" fmla="*/ 4 h 58"/>
                  <a:gd name="T4" fmla="*/ 50 w 55"/>
                  <a:gd name="T5" fmla="*/ 0 h 58"/>
                  <a:gd name="T6" fmla="*/ 0 w 55"/>
                  <a:gd name="T7" fmla="*/ 36 h 58"/>
                  <a:gd name="T8" fmla="*/ 15 w 55"/>
                  <a:gd name="T9" fmla="*/ 39 h 58"/>
                  <a:gd name="T10" fmla="*/ 18 w 55"/>
                  <a:gd name="T11" fmla="*/ 39 h 58"/>
                  <a:gd name="T12" fmla="*/ 41 w 55"/>
                  <a:gd name="T13" fmla="*/ 24 h 58"/>
                  <a:gd name="T14" fmla="*/ 40 w 55"/>
                  <a:gd name="T15" fmla="*/ 31 h 58"/>
                  <a:gd name="T16" fmla="*/ 29 w 55"/>
                  <a:gd name="T17" fmla="*/ 39 h 58"/>
                  <a:gd name="T18" fmla="*/ 13 w 55"/>
                  <a:gd name="T19" fmla="*/ 50 h 58"/>
                  <a:gd name="T20" fmla="*/ 4 w 55"/>
                  <a:gd name="T21" fmla="*/ 58 h 58"/>
                  <a:gd name="T22" fmla="*/ 8 w 55"/>
                  <a:gd name="T23" fmla="*/ 58 h 58"/>
                  <a:gd name="T24" fmla="*/ 17 w 55"/>
                  <a:gd name="T25" fmla="*/ 55 h 58"/>
                  <a:gd name="T26" fmla="*/ 43 w 55"/>
                  <a:gd name="T27" fmla="*/ 43 h 58"/>
                  <a:gd name="T28" fmla="*/ 54 w 55"/>
                  <a:gd name="T29" fmla="*/ 23 h 58"/>
                  <a:gd name="T30" fmla="*/ 55 w 55"/>
                  <a:gd name="T31" fmla="*/ 21 h 58"/>
                  <a:gd name="T32" fmla="*/ 55 w 55"/>
                  <a:gd name="T33" fmla="*/ 14 h 58"/>
                  <a:gd name="T34" fmla="*/ 54 w 55"/>
                  <a:gd name="T35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5" h="58">
                    <a:moveTo>
                      <a:pt x="54" y="13"/>
                    </a:moveTo>
                    <a:cubicBezTo>
                      <a:pt x="54" y="10"/>
                      <a:pt x="53" y="7"/>
                      <a:pt x="52" y="4"/>
                    </a:cubicBezTo>
                    <a:cubicBezTo>
                      <a:pt x="52" y="2"/>
                      <a:pt x="51" y="1"/>
                      <a:pt x="50" y="0"/>
                    </a:cubicBezTo>
                    <a:cubicBezTo>
                      <a:pt x="36" y="16"/>
                      <a:pt x="18" y="27"/>
                      <a:pt x="0" y="36"/>
                    </a:cubicBezTo>
                    <a:cubicBezTo>
                      <a:pt x="5" y="37"/>
                      <a:pt x="10" y="38"/>
                      <a:pt x="15" y="39"/>
                    </a:cubicBezTo>
                    <a:cubicBezTo>
                      <a:pt x="16" y="40"/>
                      <a:pt x="17" y="40"/>
                      <a:pt x="18" y="39"/>
                    </a:cubicBezTo>
                    <a:cubicBezTo>
                      <a:pt x="26" y="36"/>
                      <a:pt x="34" y="31"/>
                      <a:pt x="41" y="24"/>
                    </a:cubicBezTo>
                    <a:cubicBezTo>
                      <a:pt x="42" y="26"/>
                      <a:pt x="42" y="28"/>
                      <a:pt x="40" y="31"/>
                    </a:cubicBezTo>
                    <a:cubicBezTo>
                      <a:pt x="38" y="35"/>
                      <a:pt x="33" y="37"/>
                      <a:pt x="29" y="39"/>
                    </a:cubicBezTo>
                    <a:cubicBezTo>
                      <a:pt x="23" y="42"/>
                      <a:pt x="17" y="44"/>
                      <a:pt x="13" y="50"/>
                    </a:cubicBezTo>
                    <a:cubicBezTo>
                      <a:pt x="11" y="53"/>
                      <a:pt x="7" y="55"/>
                      <a:pt x="4" y="58"/>
                    </a:cubicBezTo>
                    <a:cubicBezTo>
                      <a:pt x="5" y="58"/>
                      <a:pt x="7" y="58"/>
                      <a:pt x="8" y="58"/>
                    </a:cubicBezTo>
                    <a:cubicBezTo>
                      <a:pt x="12" y="57"/>
                      <a:pt x="15" y="56"/>
                      <a:pt x="17" y="55"/>
                    </a:cubicBezTo>
                    <a:cubicBezTo>
                      <a:pt x="26" y="53"/>
                      <a:pt x="35" y="49"/>
                      <a:pt x="43" y="43"/>
                    </a:cubicBezTo>
                    <a:cubicBezTo>
                      <a:pt x="49" y="38"/>
                      <a:pt x="53" y="31"/>
                      <a:pt x="54" y="23"/>
                    </a:cubicBezTo>
                    <a:cubicBezTo>
                      <a:pt x="55" y="22"/>
                      <a:pt x="55" y="22"/>
                      <a:pt x="55" y="21"/>
                    </a:cubicBezTo>
                    <a:cubicBezTo>
                      <a:pt x="55" y="19"/>
                      <a:pt x="55" y="17"/>
                      <a:pt x="55" y="14"/>
                    </a:cubicBezTo>
                    <a:cubicBezTo>
                      <a:pt x="55" y="14"/>
                      <a:pt x="55" y="14"/>
                      <a:pt x="54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763588" y="1312863"/>
                <a:ext cx="219075" cy="219075"/>
              </a:xfrm>
              <a:custGeom>
                <a:avLst/>
                <a:gdLst>
                  <a:gd name="T0" fmla="*/ 17 w 58"/>
                  <a:gd name="T1" fmla="*/ 46 h 58"/>
                  <a:gd name="T2" fmla="*/ 45 w 58"/>
                  <a:gd name="T3" fmla="*/ 57 h 58"/>
                  <a:gd name="T4" fmla="*/ 53 w 58"/>
                  <a:gd name="T5" fmla="*/ 58 h 58"/>
                  <a:gd name="T6" fmla="*/ 39 w 58"/>
                  <a:gd name="T7" fmla="*/ 46 h 58"/>
                  <a:gd name="T8" fmla="*/ 36 w 58"/>
                  <a:gd name="T9" fmla="*/ 43 h 58"/>
                  <a:gd name="T10" fmla="*/ 25 w 58"/>
                  <a:gd name="T11" fmla="*/ 38 h 58"/>
                  <a:gd name="T12" fmla="*/ 15 w 58"/>
                  <a:gd name="T13" fmla="*/ 31 h 58"/>
                  <a:gd name="T14" fmla="*/ 15 w 58"/>
                  <a:gd name="T15" fmla="*/ 24 h 58"/>
                  <a:gd name="T16" fmla="*/ 37 w 58"/>
                  <a:gd name="T17" fmla="*/ 39 h 58"/>
                  <a:gd name="T18" fmla="*/ 42 w 58"/>
                  <a:gd name="T19" fmla="*/ 39 h 58"/>
                  <a:gd name="T20" fmla="*/ 46 w 58"/>
                  <a:gd name="T21" fmla="*/ 38 h 58"/>
                  <a:gd name="T22" fmla="*/ 58 w 58"/>
                  <a:gd name="T23" fmla="*/ 36 h 58"/>
                  <a:gd name="T24" fmla="*/ 30 w 58"/>
                  <a:gd name="T25" fmla="*/ 21 h 58"/>
                  <a:gd name="T26" fmla="*/ 5 w 58"/>
                  <a:gd name="T27" fmla="*/ 0 h 58"/>
                  <a:gd name="T28" fmla="*/ 4 w 58"/>
                  <a:gd name="T29" fmla="*/ 1 h 58"/>
                  <a:gd name="T30" fmla="*/ 1 w 58"/>
                  <a:gd name="T31" fmla="*/ 12 h 58"/>
                  <a:gd name="T32" fmla="*/ 0 w 58"/>
                  <a:gd name="T33" fmla="*/ 14 h 58"/>
                  <a:gd name="T34" fmla="*/ 0 w 58"/>
                  <a:gd name="T35" fmla="*/ 21 h 58"/>
                  <a:gd name="T36" fmla="*/ 2 w 58"/>
                  <a:gd name="T37" fmla="*/ 27 h 58"/>
                  <a:gd name="T38" fmla="*/ 17 w 58"/>
                  <a:gd name="T39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8">
                    <a:moveTo>
                      <a:pt x="17" y="46"/>
                    </a:moveTo>
                    <a:cubicBezTo>
                      <a:pt x="26" y="51"/>
                      <a:pt x="35" y="55"/>
                      <a:pt x="45" y="57"/>
                    </a:cubicBezTo>
                    <a:cubicBezTo>
                      <a:pt x="48" y="58"/>
                      <a:pt x="50" y="58"/>
                      <a:pt x="53" y="58"/>
                    </a:cubicBezTo>
                    <a:cubicBezTo>
                      <a:pt x="48" y="54"/>
                      <a:pt x="44" y="50"/>
                      <a:pt x="39" y="46"/>
                    </a:cubicBezTo>
                    <a:cubicBezTo>
                      <a:pt x="38" y="45"/>
                      <a:pt x="37" y="44"/>
                      <a:pt x="36" y="43"/>
                    </a:cubicBezTo>
                    <a:cubicBezTo>
                      <a:pt x="32" y="42"/>
                      <a:pt x="28" y="40"/>
                      <a:pt x="25" y="38"/>
                    </a:cubicBezTo>
                    <a:cubicBezTo>
                      <a:pt x="21" y="36"/>
                      <a:pt x="18" y="34"/>
                      <a:pt x="15" y="31"/>
                    </a:cubicBezTo>
                    <a:cubicBezTo>
                      <a:pt x="14" y="28"/>
                      <a:pt x="14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0"/>
                      <a:pt x="42" y="39"/>
                    </a:cubicBezTo>
                    <a:cubicBezTo>
                      <a:pt x="43" y="39"/>
                      <a:pt x="44" y="39"/>
                      <a:pt x="46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8" y="32"/>
                      <a:pt x="38" y="27"/>
                      <a:pt x="30" y="21"/>
                    </a:cubicBezTo>
                    <a:cubicBezTo>
                      <a:pt x="21" y="15"/>
                      <a:pt x="13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2130425" y="1493838"/>
                <a:ext cx="215900" cy="139700"/>
              </a:xfrm>
              <a:custGeom>
                <a:avLst/>
                <a:gdLst>
                  <a:gd name="T0" fmla="*/ 8 w 57"/>
                  <a:gd name="T1" fmla="*/ 14 h 37"/>
                  <a:gd name="T2" fmla="*/ 5 w 57"/>
                  <a:gd name="T3" fmla="*/ 14 h 37"/>
                  <a:gd name="T4" fmla="*/ 6 w 57"/>
                  <a:gd name="T5" fmla="*/ 15 h 37"/>
                  <a:gd name="T6" fmla="*/ 15 w 57"/>
                  <a:gd name="T7" fmla="*/ 22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4 h 37"/>
                  <a:gd name="T16" fmla="*/ 20 w 57"/>
                  <a:gd name="T17" fmla="*/ 28 h 37"/>
                  <a:gd name="T18" fmla="*/ 11 w 57"/>
                  <a:gd name="T19" fmla="*/ 30 h 37"/>
                  <a:gd name="T20" fmla="*/ 10 w 57"/>
                  <a:gd name="T21" fmla="*/ 31 h 37"/>
                  <a:gd name="T22" fmla="*/ 0 w 57"/>
                  <a:gd name="T23" fmla="*/ 35 h 37"/>
                  <a:gd name="T24" fmla="*/ 12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0 h 37"/>
                  <a:gd name="T36" fmla="*/ 8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8" y="14"/>
                    </a:moveTo>
                    <a:cubicBezTo>
                      <a:pt x="7" y="14"/>
                      <a:pt x="6" y="14"/>
                      <a:pt x="5" y="14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9" y="18"/>
                      <a:pt x="12" y="20"/>
                      <a:pt x="15" y="22"/>
                    </a:cubicBezTo>
                    <a:cubicBezTo>
                      <a:pt x="15" y="23"/>
                      <a:pt x="16" y="23"/>
                      <a:pt x="16" y="23"/>
                    </a:cubicBezTo>
                    <a:cubicBezTo>
                      <a:pt x="20" y="22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3"/>
                      <a:pt x="35" y="24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1" y="30"/>
                      <a:pt x="10" y="30"/>
                      <a:pt x="10" y="31"/>
                    </a:cubicBezTo>
                    <a:cubicBezTo>
                      <a:pt x="7" y="32"/>
                      <a:pt x="4" y="33"/>
                      <a:pt x="0" y="35"/>
                    </a:cubicBezTo>
                    <a:cubicBezTo>
                      <a:pt x="4" y="36"/>
                      <a:pt x="8" y="36"/>
                      <a:pt x="12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5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0"/>
                    </a:cubicBezTo>
                    <a:cubicBezTo>
                      <a:pt x="23" y="12"/>
                      <a:pt x="16" y="14"/>
                      <a:pt x="8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763588" y="1493838"/>
                <a:ext cx="219075" cy="131763"/>
              </a:xfrm>
              <a:custGeom>
                <a:avLst/>
                <a:gdLst>
                  <a:gd name="T0" fmla="*/ 47 w 58"/>
                  <a:gd name="T1" fmla="*/ 35 h 35"/>
                  <a:gd name="T2" fmla="*/ 58 w 58"/>
                  <a:gd name="T3" fmla="*/ 34 h 35"/>
                  <a:gd name="T4" fmla="*/ 49 w 58"/>
                  <a:gd name="T5" fmla="*/ 30 h 35"/>
                  <a:gd name="T6" fmla="*/ 42 w 58"/>
                  <a:gd name="T7" fmla="*/ 27 h 35"/>
                  <a:gd name="T8" fmla="*/ 30 w 58"/>
                  <a:gd name="T9" fmla="*/ 26 h 35"/>
                  <a:gd name="T10" fmla="*/ 23 w 58"/>
                  <a:gd name="T11" fmla="*/ 24 h 35"/>
                  <a:gd name="T12" fmla="*/ 19 w 58"/>
                  <a:gd name="T13" fmla="*/ 17 h 35"/>
                  <a:gd name="T14" fmla="*/ 25 w 58"/>
                  <a:gd name="T15" fmla="*/ 19 h 35"/>
                  <a:gd name="T16" fmla="*/ 36 w 58"/>
                  <a:gd name="T17" fmla="*/ 21 h 35"/>
                  <a:gd name="T18" fmla="*/ 46 w 58"/>
                  <a:gd name="T19" fmla="*/ 20 h 35"/>
                  <a:gd name="T20" fmla="*/ 52 w 58"/>
                  <a:gd name="T21" fmla="*/ 16 h 35"/>
                  <a:gd name="T22" fmla="*/ 53 w 58"/>
                  <a:gd name="T23" fmla="*/ 14 h 35"/>
                  <a:gd name="T24" fmla="*/ 35 w 58"/>
                  <a:gd name="T25" fmla="*/ 12 h 35"/>
                  <a:gd name="T26" fmla="*/ 18 w 58"/>
                  <a:gd name="T27" fmla="*/ 7 h 35"/>
                  <a:gd name="T28" fmla="*/ 0 w 58"/>
                  <a:gd name="T29" fmla="*/ 0 h 35"/>
                  <a:gd name="T30" fmla="*/ 0 w 58"/>
                  <a:gd name="T31" fmla="*/ 12 h 35"/>
                  <a:gd name="T32" fmla="*/ 2 w 58"/>
                  <a:gd name="T33" fmla="*/ 16 h 35"/>
                  <a:gd name="T34" fmla="*/ 23 w 58"/>
                  <a:gd name="T35" fmla="*/ 33 h 35"/>
                  <a:gd name="T36" fmla="*/ 47 w 58"/>
                  <a:gd name="T3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5">
                    <a:moveTo>
                      <a:pt x="47" y="35"/>
                    </a:moveTo>
                    <a:cubicBezTo>
                      <a:pt x="50" y="35"/>
                      <a:pt x="54" y="35"/>
                      <a:pt x="58" y="34"/>
                    </a:cubicBezTo>
                    <a:cubicBezTo>
                      <a:pt x="55" y="32"/>
                      <a:pt x="52" y="31"/>
                      <a:pt x="49" y="30"/>
                    </a:cubicBezTo>
                    <a:cubicBezTo>
                      <a:pt x="47" y="29"/>
                      <a:pt x="45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9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8" y="18"/>
                      <a:pt x="50" y="17"/>
                      <a:pt x="52" y="16"/>
                    </a:cubicBezTo>
                    <a:cubicBezTo>
                      <a:pt x="52" y="15"/>
                      <a:pt x="53" y="15"/>
                      <a:pt x="53" y="14"/>
                    </a:cubicBezTo>
                    <a:cubicBezTo>
                      <a:pt x="47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8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3" y="32"/>
                      <a:pt x="23" y="33"/>
                    </a:cubicBezTo>
                    <a:cubicBezTo>
                      <a:pt x="30" y="35"/>
                      <a:pt x="38" y="35"/>
                      <a:pt x="47" y="3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1860550" y="1282700"/>
                <a:ext cx="319088" cy="561975"/>
              </a:xfrm>
              <a:custGeom>
                <a:avLst/>
                <a:gdLst>
                  <a:gd name="T0" fmla="*/ 17 w 85"/>
                  <a:gd name="T1" fmla="*/ 144 h 149"/>
                  <a:gd name="T2" fmla="*/ 21 w 85"/>
                  <a:gd name="T3" fmla="*/ 135 h 149"/>
                  <a:gd name="T4" fmla="*/ 23 w 85"/>
                  <a:gd name="T5" fmla="*/ 134 h 149"/>
                  <a:gd name="T6" fmla="*/ 30 w 85"/>
                  <a:gd name="T7" fmla="*/ 135 h 149"/>
                  <a:gd name="T8" fmla="*/ 37 w 85"/>
                  <a:gd name="T9" fmla="*/ 137 h 149"/>
                  <a:gd name="T10" fmla="*/ 38 w 85"/>
                  <a:gd name="T11" fmla="*/ 122 h 149"/>
                  <a:gd name="T12" fmla="*/ 56 w 85"/>
                  <a:gd name="T13" fmla="*/ 124 h 149"/>
                  <a:gd name="T14" fmla="*/ 51 w 85"/>
                  <a:gd name="T15" fmla="*/ 107 h 149"/>
                  <a:gd name="T16" fmla="*/ 71 w 85"/>
                  <a:gd name="T17" fmla="*/ 104 h 149"/>
                  <a:gd name="T18" fmla="*/ 71 w 85"/>
                  <a:gd name="T19" fmla="*/ 103 h 149"/>
                  <a:gd name="T20" fmla="*/ 59 w 85"/>
                  <a:gd name="T21" fmla="*/ 89 h 149"/>
                  <a:gd name="T22" fmla="*/ 65 w 85"/>
                  <a:gd name="T23" fmla="*/ 87 h 149"/>
                  <a:gd name="T24" fmla="*/ 80 w 85"/>
                  <a:gd name="T25" fmla="*/ 81 h 149"/>
                  <a:gd name="T26" fmla="*/ 80 w 85"/>
                  <a:gd name="T27" fmla="*/ 78 h 149"/>
                  <a:gd name="T28" fmla="*/ 68 w 85"/>
                  <a:gd name="T29" fmla="*/ 71 h 149"/>
                  <a:gd name="T30" fmla="*/ 62 w 85"/>
                  <a:gd name="T31" fmla="*/ 68 h 149"/>
                  <a:gd name="T32" fmla="*/ 63 w 85"/>
                  <a:gd name="T33" fmla="*/ 68 h 149"/>
                  <a:gd name="T34" fmla="*/ 83 w 85"/>
                  <a:gd name="T35" fmla="*/ 54 h 149"/>
                  <a:gd name="T36" fmla="*/ 85 w 85"/>
                  <a:gd name="T37" fmla="*/ 51 h 149"/>
                  <a:gd name="T38" fmla="*/ 85 w 85"/>
                  <a:gd name="T39" fmla="*/ 50 h 149"/>
                  <a:gd name="T40" fmla="*/ 59 w 85"/>
                  <a:gd name="T41" fmla="*/ 47 h 149"/>
                  <a:gd name="T42" fmla="*/ 71 w 85"/>
                  <a:gd name="T43" fmla="*/ 25 h 149"/>
                  <a:gd name="T44" fmla="*/ 70 w 85"/>
                  <a:gd name="T45" fmla="*/ 0 h 149"/>
                  <a:gd name="T46" fmla="*/ 58 w 85"/>
                  <a:gd name="T47" fmla="*/ 17 h 149"/>
                  <a:gd name="T48" fmla="*/ 51 w 85"/>
                  <a:gd name="T49" fmla="*/ 25 h 149"/>
                  <a:gd name="T50" fmla="*/ 50 w 85"/>
                  <a:gd name="T51" fmla="*/ 27 h 149"/>
                  <a:gd name="T52" fmla="*/ 45 w 85"/>
                  <a:gd name="T53" fmla="*/ 51 h 149"/>
                  <a:gd name="T54" fmla="*/ 47 w 85"/>
                  <a:gd name="T55" fmla="*/ 54 h 149"/>
                  <a:gd name="T56" fmla="*/ 58 w 85"/>
                  <a:gd name="T57" fmla="*/ 60 h 149"/>
                  <a:gd name="T58" fmla="*/ 59 w 85"/>
                  <a:gd name="T59" fmla="*/ 63 h 149"/>
                  <a:gd name="T60" fmla="*/ 50 w 85"/>
                  <a:gd name="T61" fmla="*/ 71 h 149"/>
                  <a:gd name="T62" fmla="*/ 50 w 85"/>
                  <a:gd name="T63" fmla="*/ 77 h 149"/>
                  <a:gd name="T64" fmla="*/ 59 w 85"/>
                  <a:gd name="T65" fmla="*/ 87 h 149"/>
                  <a:gd name="T66" fmla="*/ 43 w 85"/>
                  <a:gd name="T67" fmla="*/ 95 h 149"/>
                  <a:gd name="T68" fmla="*/ 44 w 85"/>
                  <a:gd name="T69" fmla="*/ 97 h 149"/>
                  <a:gd name="T70" fmla="*/ 47 w 85"/>
                  <a:gd name="T71" fmla="*/ 107 h 149"/>
                  <a:gd name="T72" fmla="*/ 43 w 85"/>
                  <a:gd name="T73" fmla="*/ 112 h 149"/>
                  <a:gd name="T74" fmla="*/ 31 w 85"/>
                  <a:gd name="T75" fmla="*/ 113 h 149"/>
                  <a:gd name="T76" fmla="*/ 30 w 85"/>
                  <a:gd name="T77" fmla="*/ 131 h 149"/>
                  <a:gd name="T78" fmla="*/ 13 w 85"/>
                  <a:gd name="T79" fmla="*/ 127 h 149"/>
                  <a:gd name="T80" fmla="*/ 7 w 85"/>
                  <a:gd name="T81" fmla="*/ 140 h 149"/>
                  <a:gd name="T82" fmla="*/ 0 w 85"/>
                  <a:gd name="T83" fmla="*/ 135 h 149"/>
                  <a:gd name="T84" fmla="*/ 0 w 85"/>
                  <a:gd name="T85" fmla="*/ 149 h 149"/>
                  <a:gd name="T86" fmla="*/ 1 w 85"/>
                  <a:gd name="T87" fmla="*/ 148 h 149"/>
                  <a:gd name="T88" fmla="*/ 4 w 85"/>
                  <a:gd name="T89" fmla="*/ 143 h 149"/>
                  <a:gd name="T90" fmla="*/ 13 w 85"/>
                  <a:gd name="T91" fmla="*/ 146 h 149"/>
                  <a:gd name="T92" fmla="*/ 17 w 85"/>
                  <a:gd name="T93" fmla="*/ 14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9">
                    <a:moveTo>
                      <a:pt x="17" y="144"/>
                    </a:moveTo>
                    <a:cubicBezTo>
                      <a:pt x="18" y="141"/>
                      <a:pt x="20" y="138"/>
                      <a:pt x="21" y="135"/>
                    </a:cubicBezTo>
                    <a:cubicBezTo>
                      <a:pt x="21" y="134"/>
                      <a:pt x="22" y="133"/>
                      <a:pt x="23" y="134"/>
                    </a:cubicBezTo>
                    <a:cubicBezTo>
                      <a:pt x="25" y="134"/>
                      <a:pt x="27" y="135"/>
                      <a:pt x="30" y="135"/>
                    </a:cubicBezTo>
                    <a:cubicBezTo>
                      <a:pt x="32" y="136"/>
                      <a:pt x="34" y="136"/>
                      <a:pt x="37" y="137"/>
                    </a:cubicBezTo>
                    <a:cubicBezTo>
                      <a:pt x="38" y="132"/>
                      <a:pt x="38" y="127"/>
                      <a:pt x="38" y="122"/>
                    </a:cubicBezTo>
                    <a:cubicBezTo>
                      <a:pt x="44" y="123"/>
                      <a:pt x="49" y="123"/>
                      <a:pt x="56" y="124"/>
                    </a:cubicBezTo>
                    <a:cubicBezTo>
                      <a:pt x="54" y="117"/>
                      <a:pt x="53" y="112"/>
                      <a:pt x="51" y="107"/>
                    </a:cubicBezTo>
                    <a:cubicBezTo>
                      <a:pt x="58" y="106"/>
                      <a:pt x="64" y="105"/>
                      <a:pt x="71" y="104"/>
                    </a:cubicBezTo>
                    <a:cubicBezTo>
                      <a:pt x="71" y="104"/>
                      <a:pt x="71" y="103"/>
                      <a:pt x="71" y="103"/>
                    </a:cubicBezTo>
                    <a:cubicBezTo>
                      <a:pt x="67" y="98"/>
                      <a:pt x="63" y="94"/>
                      <a:pt x="59" y="89"/>
                    </a:cubicBezTo>
                    <a:cubicBezTo>
                      <a:pt x="61" y="88"/>
                      <a:pt x="63" y="87"/>
                      <a:pt x="65" y="87"/>
                    </a:cubicBezTo>
                    <a:cubicBezTo>
                      <a:pt x="70" y="85"/>
                      <a:pt x="75" y="83"/>
                      <a:pt x="80" y="81"/>
                    </a:cubicBezTo>
                    <a:cubicBezTo>
                      <a:pt x="82" y="80"/>
                      <a:pt x="82" y="79"/>
                      <a:pt x="80" y="78"/>
                    </a:cubicBezTo>
                    <a:cubicBezTo>
                      <a:pt x="76" y="76"/>
                      <a:pt x="72" y="74"/>
                      <a:pt x="68" y="71"/>
                    </a:cubicBezTo>
                    <a:cubicBezTo>
                      <a:pt x="66" y="70"/>
                      <a:pt x="64" y="69"/>
                      <a:pt x="62" y="68"/>
                    </a:cubicBezTo>
                    <a:cubicBezTo>
                      <a:pt x="63" y="68"/>
                      <a:pt x="63" y="68"/>
                      <a:pt x="63" y="68"/>
                    </a:cubicBezTo>
                    <a:cubicBezTo>
                      <a:pt x="70" y="64"/>
                      <a:pt x="77" y="59"/>
                      <a:pt x="83" y="54"/>
                    </a:cubicBezTo>
                    <a:cubicBezTo>
                      <a:pt x="84" y="53"/>
                      <a:pt x="85" y="52"/>
                      <a:pt x="85" y="51"/>
                    </a:cubicBezTo>
                    <a:cubicBezTo>
                      <a:pt x="85" y="51"/>
                      <a:pt x="85" y="51"/>
                      <a:pt x="85" y="50"/>
                    </a:cubicBezTo>
                    <a:cubicBezTo>
                      <a:pt x="76" y="49"/>
                      <a:pt x="68" y="48"/>
                      <a:pt x="59" y="47"/>
                    </a:cubicBezTo>
                    <a:cubicBezTo>
                      <a:pt x="67" y="38"/>
                      <a:pt x="67" y="38"/>
                      <a:pt x="71" y="25"/>
                    </a:cubicBezTo>
                    <a:cubicBezTo>
                      <a:pt x="73" y="19"/>
                      <a:pt x="72" y="3"/>
                      <a:pt x="70" y="0"/>
                    </a:cubicBezTo>
                    <a:cubicBezTo>
                      <a:pt x="66" y="6"/>
                      <a:pt x="62" y="12"/>
                      <a:pt x="58" y="17"/>
                    </a:cubicBezTo>
                    <a:cubicBezTo>
                      <a:pt x="56" y="20"/>
                      <a:pt x="53" y="23"/>
                      <a:pt x="51" y="25"/>
                    </a:cubicBezTo>
                    <a:cubicBezTo>
                      <a:pt x="50" y="26"/>
                      <a:pt x="50" y="27"/>
                      <a:pt x="50" y="27"/>
                    </a:cubicBezTo>
                    <a:cubicBezTo>
                      <a:pt x="50" y="36"/>
                      <a:pt x="48" y="43"/>
                      <a:pt x="45" y="51"/>
                    </a:cubicBezTo>
                    <a:cubicBezTo>
                      <a:pt x="45" y="52"/>
                      <a:pt x="45" y="53"/>
                      <a:pt x="47" y="54"/>
                    </a:cubicBezTo>
                    <a:cubicBezTo>
                      <a:pt x="51" y="55"/>
                      <a:pt x="55" y="58"/>
                      <a:pt x="58" y="60"/>
                    </a:cubicBezTo>
                    <a:cubicBezTo>
                      <a:pt x="60" y="61"/>
                      <a:pt x="60" y="62"/>
                      <a:pt x="59" y="63"/>
                    </a:cubicBezTo>
                    <a:cubicBezTo>
                      <a:pt x="56" y="65"/>
                      <a:pt x="53" y="68"/>
                      <a:pt x="50" y="71"/>
                    </a:cubicBezTo>
                    <a:cubicBezTo>
                      <a:pt x="47" y="74"/>
                      <a:pt x="47" y="73"/>
                      <a:pt x="50" y="77"/>
                    </a:cubicBezTo>
                    <a:cubicBezTo>
                      <a:pt x="53" y="80"/>
                      <a:pt x="56" y="84"/>
                      <a:pt x="59" y="87"/>
                    </a:cubicBezTo>
                    <a:cubicBezTo>
                      <a:pt x="53" y="90"/>
                      <a:pt x="48" y="92"/>
                      <a:pt x="43" y="95"/>
                    </a:cubicBezTo>
                    <a:cubicBezTo>
                      <a:pt x="43" y="96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7"/>
                    </a:cubicBezTo>
                    <a:cubicBezTo>
                      <a:pt x="49" y="112"/>
                      <a:pt x="49" y="112"/>
                      <a:pt x="43" y="112"/>
                    </a:cubicBezTo>
                    <a:cubicBezTo>
                      <a:pt x="39" y="112"/>
                      <a:pt x="35" y="113"/>
                      <a:pt x="31" y="113"/>
                    </a:cubicBezTo>
                    <a:cubicBezTo>
                      <a:pt x="31" y="119"/>
                      <a:pt x="30" y="125"/>
                      <a:pt x="30" y="131"/>
                    </a:cubicBezTo>
                    <a:cubicBezTo>
                      <a:pt x="24" y="130"/>
                      <a:pt x="18" y="128"/>
                      <a:pt x="13" y="127"/>
                    </a:cubicBezTo>
                    <a:cubicBezTo>
                      <a:pt x="11" y="131"/>
                      <a:pt x="9" y="135"/>
                      <a:pt x="7" y="140"/>
                    </a:cubicBezTo>
                    <a:cubicBezTo>
                      <a:pt x="4" y="138"/>
                      <a:pt x="2" y="136"/>
                      <a:pt x="0" y="135"/>
                    </a:cubicBezTo>
                    <a:cubicBezTo>
                      <a:pt x="0" y="140"/>
                      <a:pt x="0" y="144"/>
                      <a:pt x="0" y="149"/>
                    </a:cubicBezTo>
                    <a:cubicBezTo>
                      <a:pt x="1" y="149"/>
                      <a:pt x="1" y="148"/>
                      <a:pt x="1" y="148"/>
                    </a:cubicBezTo>
                    <a:cubicBezTo>
                      <a:pt x="2" y="146"/>
                      <a:pt x="3" y="144"/>
                      <a:pt x="4" y="143"/>
                    </a:cubicBezTo>
                    <a:cubicBezTo>
                      <a:pt x="7" y="144"/>
                      <a:pt x="10" y="145"/>
                      <a:pt x="13" y="146"/>
                    </a:cubicBezTo>
                    <a:cubicBezTo>
                      <a:pt x="15" y="147"/>
                      <a:pt x="17" y="146"/>
                      <a:pt x="17" y="14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" name="Freeform 12"/>
              <p:cNvSpPr>
                <a:spLocks/>
              </p:cNvSpPr>
              <p:nvPr/>
            </p:nvSpPr>
            <p:spPr bwMode="auto">
              <a:xfrm>
                <a:off x="928688" y="1282700"/>
                <a:ext cx="323850" cy="561975"/>
              </a:xfrm>
              <a:custGeom>
                <a:avLst/>
                <a:gdLst>
                  <a:gd name="T0" fmla="*/ 74 w 86"/>
                  <a:gd name="T1" fmla="*/ 128 h 149"/>
                  <a:gd name="T2" fmla="*/ 57 w 86"/>
                  <a:gd name="T3" fmla="*/ 132 h 149"/>
                  <a:gd name="T4" fmla="*/ 55 w 86"/>
                  <a:gd name="T5" fmla="*/ 114 h 149"/>
                  <a:gd name="T6" fmla="*/ 52 w 86"/>
                  <a:gd name="T7" fmla="*/ 114 h 149"/>
                  <a:gd name="T8" fmla="*/ 41 w 86"/>
                  <a:gd name="T9" fmla="*/ 113 h 149"/>
                  <a:gd name="T10" fmla="*/ 39 w 86"/>
                  <a:gd name="T11" fmla="*/ 110 h 149"/>
                  <a:gd name="T12" fmla="*/ 42 w 86"/>
                  <a:gd name="T13" fmla="*/ 100 h 149"/>
                  <a:gd name="T14" fmla="*/ 44 w 86"/>
                  <a:gd name="T15" fmla="*/ 96 h 149"/>
                  <a:gd name="T16" fmla="*/ 27 w 86"/>
                  <a:gd name="T17" fmla="*/ 88 h 149"/>
                  <a:gd name="T18" fmla="*/ 37 w 86"/>
                  <a:gd name="T19" fmla="*/ 77 h 149"/>
                  <a:gd name="T20" fmla="*/ 37 w 86"/>
                  <a:gd name="T21" fmla="*/ 72 h 149"/>
                  <a:gd name="T22" fmla="*/ 28 w 86"/>
                  <a:gd name="T23" fmla="*/ 64 h 149"/>
                  <a:gd name="T24" fmla="*/ 28 w 86"/>
                  <a:gd name="T25" fmla="*/ 61 h 149"/>
                  <a:gd name="T26" fmla="*/ 40 w 86"/>
                  <a:gd name="T27" fmla="*/ 55 h 149"/>
                  <a:gd name="T28" fmla="*/ 41 w 86"/>
                  <a:gd name="T29" fmla="*/ 51 h 149"/>
                  <a:gd name="T30" fmla="*/ 37 w 86"/>
                  <a:gd name="T31" fmla="*/ 33 h 149"/>
                  <a:gd name="T32" fmla="*/ 33 w 86"/>
                  <a:gd name="T33" fmla="*/ 23 h 149"/>
                  <a:gd name="T34" fmla="*/ 31 w 86"/>
                  <a:gd name="T35" fmla="*/ 21 h 149"/>
                  <a:gd name="T36" fmla="*/ 17 w 86"/>
                  <a:gd name="T37" fmla="*/ 0 h 149"/>
                  <a:gd name="T38" fmla="*/ 14 w 86"/>
                  <a:gd name="T39" fmla="*/ 17 h 149"/>
                  <a:gd name="T40" fmla="*/ 28 w 86"/>
                  <a:gd name="T41" fmla="*/ 48 h 149"/>
                  <a:gd name="T42" fmla="*/ 1 w 86"/>
                  <a:gd name="T43" fmla="*/ 51 h 149"/>
                  <a:gd name="T44" fmla="*/ 0 w 86"/>
                  <a:gd name="T45" fmla="*/ 52 h 149"/>
                  <a:gd name="T46" fmla="*/ 24 w 86"/>
                  <a:gd name="T47" fmla="*/ 69 h 149"/>
                  <a:gd name="T48" fmla="*/ 22 w 86"/>
                  <a:gd name="T49" fmla="*/ 70 h 149"/>
                  <a:gd name="T50" fmla="*/ 6 w 86"/>
                  <a:gd name="T51" fmla="*/ 79 h 149"/>
                  <a:gd name="T52" fmla="*/ 6 w 86"/>
                  <a:gd name="T53" fmla="*/ 82 h 149"/>
                  <a:gd name="T54" fmla="*/ 21 w 86"/>
                  <a:gd name="T55" fmla="*/ 88 h 149"/>
                  <a:gd name="T56" fmla="*/ 28 w 86"/>
                  <a:gd name="T57" fmla="*/ 90 h 149"/>
                  <a:gd name="T58" fmla="*/ 15 w 86"/>
                  <a:gd name="T59" fmla="*/ 105 h 149"/>
                  <a:gd name="T60" fmla="*/ 35 w 86"/>
                  <a:gd name="T61" fmla="*/ 108 h 149"/>
                  <a:gd name="T62" fmla="*/ 31 w 86"/>
                  <a:gd name="T63" fmla="*/ 125 h 149"/>
                  <a:gd name="T64" fmla="*/ 49 w 86"/>
                  <a:gd name="T65" fmla="*/ 123 h 149"/>
                  <a:gd name="T66" fmla="*/ 50 w 86"/>
                  <a:gd name="T67" fmla="*/ 138 h 149"/>
                  <a:gd name="T68" fmla="*/ 61 w 86"/>
                  <a:gd name="T69" fmla="*/ 135 h 149"/>
                  <a:gd name="T70" fmla="*/ 66 w 86"/>
                  <a:gd name="T71" fmla="*/ 137 h 149"/>
                  <a:gd name="T72" fmla="*/ 70 w 86"/>
                  <a:gd name="T73" fmla="*/ 145 h 149"/>
                  <a:gd name="T74" fmla="*/ 74 w 86"/>
                  <a:gd name="T75" fmla="*/ 147 h 149"/>
                  <a:gd name="T76" fmla="*/ 83 w 86"/>
                  <a:gd name="T77" fmla="*/ 144 h 149"/>
                  <a:gd name="T78" fmla="*/ 86 w 86"/>
                  <a:gd name="T79" fmla="*/ 149 h 149"/>
                  <a:gd name="T80" fmla="*/ 86 w 86"/>
                  <a:gd name="T81" fmla="*/ 146 h 149"/>
                  <a:gd name="T82" fmla="*/ 86 w 86"/>
                  <a:gd name="T83" fmla="*/ 136 h 149"/>
                  <a:gd name="T84" fmla="*/ 80 w 86"/>
                  <a:gd name="T85" fmla="*/ 141 h 149"/>
                  <a:gd name="T86" fmla="*/ 74 w 86"/>
                  <a:gd name="T87" fmla="*/ 12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6" h="149">
                    <a:moveTo>
                      <a:pt x="74" y="128"/>
                    </a:moveTo>
                    <a:cubicBezTo>
                      <a:pt x="69" y="129"/>
                      <a:pt x="63" y="131"/>
                      <a:pt x="57" y="132"/>
                    </a:cubicBezTo>
                    <a:cubicBezTo>
                      <a:pt x="57" y="126"/>
                      <a:pt x="56" y="120"/>
                      <a:pt x="55" y="114"/>
                    </a:cubicBezTo>
                    <a:cubicBezTo>
                      <a:pt x="54" y="114"/>
                      <a:pt x="53" y="114"/>
                      <a:pt x="52" y="114"/>
                    </a:cubicBezTo>
                    <a:cubicBezTo>
                      <a:pt x="48" y="113"/>
                      <a:pt x="45" y="113"/>
                      <a:pt x="41" y="113"/>
                    </a:cubicBezTo>
                    <a:cubicBezTo>
                      <a:pt x="38" y="113"/>
                      <a:pt x="38" y="112"/>
                      <a:pt x="39" y="110"/>
                    </a:cubicBezTo>
                    <a:cubicBezTo>
                      <a:pt x="40" y="106"/>
                      <a:pt x="41" y="103"/>
                      <a:pt x="42" y="100"/>
                    </a:cubicBezTo>
                    <a:cubicBezTo>
                      <a:pt x="42" y="99"/>
                      <a:pt x="43" y="97"/>
                      <a:pt x="44" y="96"/>
                    </a:cubicBezTo>
                    <a:cubicBezTo>
                      <a:pt x="38" y="93"/>
                      <a:pt x="33" y="91"/>
                      <a:pt x="27" y="88"/>
                    </a:cubicBezTo>
                    <a:cubicBezTo>
                      <a:pt x="31" y="84"/>
                      <a:pt x="34" y="81"/>
                      <a:pt x="37" y="77"/>
                    </a:cubicBezTo>
                    <a:cubicBezTo>
                      <a:pt x="39" y="75"/>
                      <a:pt x="39" y="75"/>
                      <a:pt x="37" y="72"/>
                    </a:cubicBezTo>
                    <a:cubicBezTo>
                      <a:pt x="34" y="70"/>
                      <a:pt x="31" y="67"/>
                      <a:pt x="28" y="64"/>
                    </a:cubicBezTo>
                    <a:cubicBezTo>
                      <a:pt x="27" y="63"/>
                      <a:pt x="26" y="62"/>
                      <a:pt x="28" y="61"/>
                    </a:cubicBezTo>
                    <a:cubicBezTo>
                      <a:pt x="32" y="59"/>
                      <a:pt x="36" y="56"/>
                      <a:pt x="40" y="55"/>
                    </a:cubicBezTo>
                    <a:cubicBezTo>
                      <a:pt x="42" y="54"/>
                      <a:pt x="42" y="53"/>
                      <a:pt x="41" y="51"/>
                    </a:cubicBezTo>
                    <a:cubicBezTo>
                      <a:pt x="38" y="45"/>
                      <a:pt x="37" y="39"/>
                      <a:pt x="37" y="33"/>
                    </a:cubicBezTo>
                    <a:cubicBezTo>
                      <a:pt x="37" y="28"/>
                      <a:pt x="36" y="26"/>
                      <a:pt x="33" y="23"/>
                    </a:cubicBezTo>
                    <a:cubicBezTo>
                      <a:pt x="32" y="23"/>
                      <a:pt x="32" y="22"/>
                      <a:pt x="31" y="21"/>
                    </a:cubicBezTo>
                    <a:cubicBezTo>
                      <a:pt x="26" y="15"/>
                      <a:pt x="21" y="9"/>
                      <a:pt x="17" y="0"/>
                    </a:cubicBezTo>
                    <a:cubicBezTo>
                      <a:pt x="14" y="6"/>
                      <a:pt x="14" y="11"/>
                      <a:pt x="14" y="17"/>
                    </a:cubicBezTo>
                    <a:cubicBezTo>
                      <a:pt x="15" y="29"/>
                      <a:pt x="18" y="40"/>
                      <a:pt x="28" y="48"/>
                    </a:cubicBezTo>
                    <a:cubicBezTo>
                      <a:pt x="19" y="49"/>
                      <a:pt x="9" y="50"/>
                      <a:pt x="1" y="51"/>
                    </a:cubicBezTo>
                    <a:cubicBezTo>
                      <a:pt x="1" y="52"/>
                      <a:pt x="1" y="52"/>
                      <a:pt x="0" y="52"/>
                    </a:cubicBezTo>
                    <a:cubicBezTo>
                      <a:pt x="7" y="60"/>
                      <a:pt x="16" y="64"/>
                      <a:pt x="24" y="69"/>
                    </a:cubicBezTo>
                    <a:cubicBezTo>
                      <a:pt x="23" y="70"/>
                      <a:pt x="23" y="70"/>
                      <a:pt x="22" y="70"/>
                    </a:cubicBezTo>
                    <a:cubicBezTo>
                      <a:pt x="17" y="73"/>
                      <a:pt x="11" y="76"/>
                      <a:pt x="6" y="79"/>
                    </a:cubicBezTo>
                    <a:cubicBezTo>
                      <a:pt x="4" y="80"/>
                      <a:pt x="4" y="81"/>
                      <a:pt x="6" y="82"/>
                    </a:cubicBezTo>
                    <a:cubicBezTo>
                      <a:pt x="11" y="84"/>
                      <a:pt x="16" y="86"/>
                      <a:pt x="21" y="88"/>
                    </a:cubicBezTo>
                    <a:cubicBezTo>
                      <a:pt x="23" y="88"/>
                      <a:pt x="25" y="89"/>
                      <a:pt x="28" y="90"/>
                    </a:cubicBezTo>
                    <a:cubicBezTo>
                      <a:pt x="23" y="94"/>
                      <a:pt x="19" y="99"/>
                      <a:pt x="15" y="105"/>
                    </a:cubicBezTo>
                    <a:cubicBezTo>
                      <a:pt x="22" y="106"/>
                      <a:pt x="29" y="107"/>
                      <a:pt x="35" y="108"/>
                    </a:cubicBezTo>
                    <a:cubicBezTo>
                      <a:pt x="34" y="113"/>
                      <a:pt x="32" y="118"/>
                      <a:pt x="31" y="125"/>
                    </a:cubicBezTo>
                    <a:cubicBezTo>
                      <a:pt x="37" y="124"/>
                      <a:pt x="43" y="124"/>
                      <a:pt x="49" y="123"/>
                    </a:cubicBezTo>
                    <a:cubicBezTo>
                      <a:pt x="49" y="128"/>
                      <a:pt x="49" y="133"/>
                      <a:pt x="50" y="138"/>
                    </a:cubicBezTo>
                    <a:cubicBezTo>
                      <a:pt x="54" y="137"/>
                      <a:pt x="58" y="136"/>
                      <a:pt x="61" y="135"/>
                    </a:cubicBezTo>
                    <a:cubicBezTo>
                      <a:pt x="65" y="134"/>
                      <a:pt x="65" y="134"/>
                      <a:pt x="66" y="137"/>
                    </a:cubicBezTo>
                    <a:cubicBezTo>
                      <a:pt x="67" y="140"/>
                      <a:pt x="69" y="142"/>
                      <a:pt x="70" y="145"/>
                    </a:cubicBezTo>
                    <a:cubicBezTo>
                      <a:pt x="70" y="147"/>
                      <a:pt x="72" y="148"/>
                      <a:pt x="74" y="147"/>
                    </a:cubicBezTo>
                    <a:cubicBezTo>
                      <a:pt x="77" y="146"/>
                      <a:pt x="80" y="145"/>
                      <a:pt x="83" y="144"/>
                    </a:cubicBezTo>
                    <a:cubicBezTo>
                      <a:pt x="84" y="145"/>
                      <a:pt x="85" y="147"/>
                      <a:pt x="86" y="149"/>
                    </a:cubicBezTo>
                    <a:cubicBezTo>
                      <a:pt x="86" y="148"/>
                      <a:pt x="86" y="147"/>
                      <a:pt x="86" y="146"/>
                    </a:cubicBezTo>
                    <a:cubicBezTo>
                      <a:pt x="86" y="143"/>
                      <a:pt x="86" y="140"/>
                      <a:pt x="86" y="136"/>
                    </a:cubicBezTo>
                    <a:cubicBezTo>
                      <a:pt x="84" y="138"/>
                      <a:pt x="82" y="139"/>
                      <a:pt x="80" y="141"/>
                    </a:cubicBezTo>
                    <a:cubicBezTo>
                      <a:pt x="78" y="136"/>
                      <a:pt x="76" y="132"/>
                      <a:pt x="74" y="1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" name="Freeform 13"/>
              <p:cNvSpPr>
                <a:spLocks/>
              </p:cNvSpPr>
              <p:nvPr/>
            </p:nvSpPr>
            <p:spPr bwMode="auto">
              <a:xfrm>
                <a:off x="1054100" y="1377950"/>
                <a:ext cx="198438" cy="401638"/>
              </a:xfrm>
              <a:custGeom>
                <a:avLst/>
                <a:gdLst>
                  <a:gd name="T0" fmla="*/ 40 w 53"/>
                  <a:gd name="T1" fmla="*/ 60 h 107"/>
                  <a:gd name="T2" fmla="*/ 45 w 53"/>
                  <a:gd name="T3" fmla="*/ 46 h 107"/>
                  <a:gd name="T4" fmla="*/ 42 w 53"/>
                  <a:gd name="T5" fmla="*/ 34 h 107"/>
                  <a:gd name="T6" fmla="*/ 37 w 53"/>
                  <a:gd name="T7" fmla="*/ 31 h 107"/>
                  <a:gd name="T8" fmla="*/ 10 w 53"/>
                  <a:gd name="T9" fmla="*/ 2 h 107"/>
                  <a:gd name="T10" fmla="*/ 9 w 53"/>
                  <a:gd name="T11" fmla="*/ 0 h 107"/>
                  <a:gd name="T12" fmla="*/ 8 w 53"/>
                  <a:gd name="T13" fmla="*/ 1 h 107"/>
                  <a:gd name="T14" fmla="*/ 15 w 53"/>
                  <a:gd name="T15" fmla="*/ 30 h 107"/>
                  <a:gd name="T16" fmla="*/ 0 w 53"/>
                  <a:gd name="T17" fmla="*/ 38 h 107"/>
                  <a:gd name="T18" fmla="*/ 10 w 53"/>
                  <a:gd name="T19" fmla="*/ 47 h 107"/>
                  <a:gd name="T20" fmla="*/ 10 w 53"/>
                  <a:gd name="T21" fmla="*/ 51 h 107"/>
                  <a:gd name="T22" fmla="*/ 1 w 53"/>
                  <a:gd name="T23" fmla="*/ 61 h 107"/>
                  <a:gd name="T24" fmla="*/ 18 w 53"/>
                  <a:gd name="T25" fmla="*/ 67 h 107"/>
                  <a:gd name="T26" fmla="*/ 10 w 53"/>
                  <a:gd name="T27" fmla="*/ 83 h 107"/>
                  <a:gd name="T28" fmla="*/ 25 w 53"/>
                  <a:gd name="T29" fmla="*/ 83 h 107"/>
                  <a:gd name="T30" fmla="*/ 28 w 53"/>
                  <a:gd name="T31" fmla="*/ 86 h 107"/>
                  <a:gd name="T32" fmla="*/ 28 w 53"/>
                  <a:gd name="T33" fmla="*/ 97 h 107"/>
                  <a:gd name="T34" fmla="*/ 31 w 53"/>
                  <a:gd name="T35" fmla="*/ 99 h 107"/>
                  <a:gd name="T36" fmla="*/ 33 w 53"/>
                  <a:gd name="T37" fmla="*/ 99 h 107"/>
                  <a:gd name="T38" fmla="*/ 44 w 53"/>
                  <a:gd name="T39" fmla="*/ 95 h 107"/>
                  <a:gd name="T40" fmla="*/ 48 w 53"/>
                  <a:gd name="T41" fmla="*/ 105 h 107"/>
                  <a:gd name="T42" fmla="*/ 51 w 53"/>
                  <a:gd name="T43" fmla="*/ 106 h 107"/>
                  <a:gd name="T44" fmla="*/ 53 w 53"/>
                  <a:gd name="T45" fmla="*/ 105 h 107"/>
                  <a:gd name="T46" fmla="*/ 53 w 53"/>
                  <a:gd name="T47" fmla="*/ 77 h 107"/>
                  <a:gd name="T48" fmla="*/ 53 w 53"/>
                  <a:gd name="T49" fmla="*/ 77 h 107"/>
                  <a:gd name="T50" fmla="*/ 40 w 53"/>
                  <a:gd name="T51" fmla="*/ 6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107">
                    <a:moveTo>
                      <a:pt x="40" y="60"/>
                    </a:moveTo>
                    <a:cubicBezTo>
                      <a:pt x="40" y="55"/>
                      <a:pt x="42" y="50"/>
                      <a:pt x="45" y="46"/>
                    </a:cubicBezTo>
                    <a:cubicBezTo>
                      <a:pt x="47" y="41"/>
                      <a:pt x="47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7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8" y="67"/>
                    </a:cubicBezTo>
                    <a:cubicBezTo>
                      <a:pt x="15" y="72"/>
                      <a:pt x="11" y="77"/>
                      <a:pt x="10" y="83"/>
                    </a:cubicBezTo>
                    <a:cubicBezTo>
                      <a:pt x="16" y="83"/>
                      <a:pt x="21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7" y="102"/>
                      <a:pt x="48" y="105"/>
                    </a:cubicBezTo>
                    <a:cubicBezTo>
                      <a:pt x="49" y="107"/>
                      <a:pt x="49" y="107"/>
                      <a:pt x="51" y="106"/>
                    </a:cubicBezTo>
                    <a:cubicBezTo>
                      <a:pt x="52" y="105"/>
                      <a:pt x="52" y="105"/>
                      <a:pt x="53" y="105"/>
                    </a:cubicBezTo>
                    <a:cubicBezTo>
                      <a:pt x="53" y="96"/>
                      <a:pt x="53" y="86"/>
                      <a:pt x="53" y="77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" name="Freeform 14"/>
              <p:cNvSpPr>
                <a:spLocks/>
              </p:cNvSpPr>
              <p:nvPr/>
            </p:nvSpPr>
            <p:spPr bwMode="auto">
              <a:xfrm>
                <a:off x="1860550" y="1377950"/>
                <a:ext cx="198438" cy="401638"/>
              </a:xfrm>
              <a:custGeom>
                <a:avLst/>
                <a:gdLst>
                  <a:gd name="T0" fmla="*/ 3 w 53"/>
                  <a:gd name="T1" fmla="*/ 106 h 107"/>
                  <a:gd name="T2" fmla="*/ 6 w 53"/>
                  <a:gd name="T3" fmla="*/ 105 h 107"/>
                  <a:gd name="T4" fmla="*/ 10 w 53"/>
                  <a:gd name="T5" fmla="*/ 94 h 107"/>
                  <a:gd name="T6" fmla="*/ 13 w 53"/>
                  <a:gd name="T7" fmla="*/ 95 h 107"/>
                  <a:gd name="T8" fmla="*/ 23 w 53"/>
                  <a:gd name="T9" fmla="*/ 99 h 107"/>
                  <a:gd name="T10" fmla="*/ 26 w 53"/>
                  <a:gd name="T11" fmla="*/ 96 h 107"/>
                  <a:gd name="T12" fmla="*/ 26 w 53"/>
                  <a:gd name="T13" fmla="*/ 86 h 107"/>
                  <a:gd name="T14" fmla="*/ 29 w 53"/>
                  <a:gd name="T15" fmla="*/ 83 h 107"/>
                  <a:gd name="T16" fmla="*/ 43 w 53"/>
                  <a:gd name="T17" fmla="*/ 83 h 107"/>
                  <a:gd name="T18" fmla="*/ 43 w 53"/>
                  <a:gd name="T19" fmla="*/ 82 h 107"/>
                  <a:gd name="T20" fmla="*/ 36 w 53"/>
                  <a:gd name="T21" fmla="*/ 67 h 107"/>
                  <a:gd name="T22" fmla="*/ 52 w 53"/>
                  <a:gd name="T23" fmla="*/ 61 h 107"/>
                  <a:gd name="T24" fmla="*/ 42 w 53"/>
                  <a:gd name="T25" fmla="*/ 50 h 107"/>
                  <a:gd name="T26" fmla="*/ 43 w 53"/>
                  <a:gd name="T27" fmla="*/ 46 h 107"/>
                  <a:gd name="T28" fmla="*/ 53 w 53"/>
                  <a:gd name="T29" fmla="*/ 38 h 107"/>
                  <a:gd name="T30" fmla="*/ 53 w 53"/>
                  <a:gd name="T31" fmla="*/ 37 h 107"/>
                  <a:gd name="T32" fmla="*/ 38 w 53"/>
                  <a:gd name="T33" fmla="*/ 29 h 107"/>
                  <a:gd name="T34" fmla="*/ 44 w 53"/>
                  <a:gd name="T35" fmla="*/ 0 h 107"/>
                  <a:gd name="T36" fmla="*/ 43 w 53"/>
                  <a:gd name="T37" fmla="*/ 2 h 107"/>
                  <a:gd name="T38" fmla="*/ 27 w 53"/>
                  <a:gd name="T39" fmla="*/ 21 h 107"/>
                  <a:gd name="T40" fmla="*/ 11 w 53"/>
                  <a:gd name="T41" fmla="*/ 34 h 107"/>
                  <a:gd name="T42" fmla="*/ 8 w 53"/>
                  <a:gd name="T43" fmla="*/ 43 h 107"/>
                  <a:gd name="T44" fmla="*/ 12 w 53"/>
                  <a:gd name="T45" fmla="*/ 51 h 107"/>
                  <a:gd name="T46" fmla="*/ 3 w 53"/>
                  <a:gd name="T47" fmla="*/ 76 h 107"/>
                  <a:gd name="T48" fmla="*/ 0 w 53"/>
                  <a:gd name="T49" fmla="*/ 77 h 107"/>
                  <a:gd name="T50" fmla="*/ 0 w 53"/>
                  <a:gd name="T51" fmla="*/ 104 h 107"/>
                  <a:gd name="T52" fmla="*/ 3 w 53"/>
                  <a:gd name="T53" fmla="*/ 10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7">
                    <a:moveTo>
                      <a:pt x="3" y="106"/>
                    </a:moveTo>
                    <a:cubicBezTo>
                      <a:pt x="4" y="107"/>
                      <a:pt x="5" y="107"/>
                      <a:pt x="6" y="105"/>
                    </a:cubicBezTo>
                    <a:cubicBezTo>
                      <a:pt x="7" y="102"/>
                      <a:pt x="9" y="98"/>
                      <a:pt x="10" y="94"/>
                    </a:cubicBezTo>
                    <a:cubicBezTo>
                      <a:pt x="11" y="95"/>
                      <a:pt x="12" y="95"/>
                      <a:pt x="13" y="95"/>
                    </a:cubicBezTo>
                    <a:cubicBezTo>
                      <a:pt x="16" y="96"/>
                      <a:pt x="19" y="98"/>
                      <a:pt x="23" y="99"/>
                    </a:cubicBezTo>
                    <a:cubicBezTo>
                      <a:pt x="25" y="99"/>
                      <a:pt x="26" y="98"/>
                      <a:pt x="26" y="96"/>
                    </a:cubicBezTo>
                    <a:cubicBezTo>
                      <a:pt x="26" y="93"/>
                      <a:pt x="26" y="89"/>
                      <a:pt x="26" y="86"/>
                    </a:cubicBezTo>
                    <a:cubicBezTo>
                      <a:pt x="26" y="83"/>
                      <a:pt x="26" y="83"/>
                      <a:pt x="29" y="83"/>
                    </a:cubicBezTo>
                    <a:cubicBezTo>
                      <a:pt x="33" y="83"/>
                      <a:pt x="38" y="83"/>
                      <a:pt x="43" y="83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3"/>
                      <a:pt x="42" y="50"/>
                    </a:cubicBezTo>
                    <a:cubicBezTo>
                      <a:pt x="40" y="48"/>
                      <a:pt x="40" y="48"/>
                      <a:pt x="43" y="46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48" y="34"/>
                      <a:pt x="43" y="32"/>
                      <a:pt x="38" y="29"/>
                    </a:cubicBezTo>
                    <a:cubicBezTo>
                      <a:pt x="43" y="20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6"/>
                      <a:pt x="7" y="39"/>
                      <a:pt x="8" y="43"/>
                    </a:cubicBezTo>
                    <a:cubicBezTo>
                      <a:pt x="9" y="45"/>
                      <a:pt x="11" y="48"/>
                      <a:pt x="12" y="51"/>
                    </a:cubicBezTo>
                    <a:cubicBezTo>
                      <a:pt x="16" y="61"/>
                      <a:pt x="12" y="71"/>
                      <a:pt x="3" y="76"/>
                    </a:cubicBezTo>
                    <a:cubicBezTo>
                      <a:pt x="2" y="76"/>
                      <a:pt x="1" y="77"/>
                      <a:pt x="0" y="77"/>
                    </a:cubicBezTo>
                    <a:cubicBezTo>
                      <a:pt x="0" y="86"/>
                      <a:pt x="0" y="95"/>
                      <a:pt x="0" y="104"/>
                    </a:cubicBezTo>
                    <a:cubicBezTo>
                      <a:pt x="1" y="105"/>
                      <a:pt x="2" y="105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" name="Freeform 15"/>
              <p:cNvSpPr>
                <a:spLocks noEditPoints="1"/>
              </p:cNvSpPr>
              <p:nvPr/>
            </p:nvSpPr>
            <p:spPr bwMode="auto">
              <a:xfrm>
                <a:off x="1589088" y="1189038"/>
                <a:ext cx="255588" cy="161925"/>
              </a:xfrm>
              <a:custGeom>
                <a:avLst/>
                <a:gdLst>
                  <a:gd name="T0" fmla="*/ 38 w 68"/>
                  <a:gd name="T1" fmla="*/ 41 h 43"/>
                  <a:gd name="T2" fmla="*/ 49 w 68"/>
                  <a:gd name="T3" fmla="*/ 32 h 43"/>
                  <a:gd name="T4" fmla="*/ 66 w 68"/>
                  <a:gd name="T5" fmla="*/ 12 h 43"/>
                  <a:gd name="T6" fmla="*/ 62 w 68"/>
                  <a:gd name="T7" fmla="*/ 7 h 43"/>
                  <a:gd name="T8" fmla="*/ 25 w 68"/>
                  <a:gd name="T9" fmla="*/ 6 h 43"/>
                  <a:gd name="T10" fmla="*/ 7 w 68"/>
                  <a:gd name="T11" fmla="*/ 2 h 43"/>
                  <a:gd name="T12" fmla="*/ 1 w 68"/>
                  <a:gd name="T13" fmla="*/ 0 h 43"/>
                  <a:gd name="T14" fmla="*/ 9 w 68"/>
                  <a:gd name="T15" fmla="*/ 11 h 43"/>
                  <a:gd name="T16" fmla="*/ 0 w 68"/>
                  <a:gd name="T17" fmla="*/ 13 h 43"/>
                  <a:gd name="T18" fmla="*/ 11 w 68"/>
                  <a:gd name="T19" fmla="*/ 19 h 43"/>
                  <a:gd name="T20" fmla="*/ 4 w 68"/>
                  <a:gd name="T21" fmla="*/ 24 h 43"/>
                  <a:gd name="T22" fmla="*/ 14 w 68"/>
                  <a:gd name="T23" fmla="*/ 25 h 43"/>
                  <a:gd name="T24" fmla="*/ 1 w 68"/>
                  <a:gd name="T25" fmla="*/ 35 h 43"/>
                  <a:gd name="T26" fmla="*/ 25 w 68"/>
                  <a:gd name="T27" fmla="*/ 30 h 43"/>
                  <a:gd name="T28" fmla="*/ 25 w 68"/>
                  <a:gd name="T29" fmla="*/ 43 h 43"/>
                  <a:gd name="T30" fmla="*/ 35 w 68"/>
                  <a:gd name="T31" fmla="*/ 33 h 43"/>
                  <a:gd name="T32" fmla="*/ 38 w 68"/>
                  <a:gd name="T33" fmla="*/ 41 h 43"/>
                  <a:gd name="T34" fmla="*/ 42 w 68"/>
                  <a:gd name="T35" fmla="*/ 12 h 43"/>
                  <a:gd name="T36" fmla="*/ 55 w 68"/>
                  <a:gd name="T37" fmla="*/ 12 h 43"/>
                  <a:gd name="T38" fmla="*/ 56 w 68"/>
                  <a:gd name="T39" fmla="*/ 15 h 43"/>
                  <a:gd name="T40" fmla="*/ 56 w 68"/>
                  <a:gd name="T41" fmla="*/ 15 h 43"/>
                  <a:gd name="T42" fmla="*/ 50 w 68"/>
                  <a:gd name="T43" fmla="*/ 17 h 43"/>
                  <a:gd name="T44" fmla="*/ 42 w 68"/>
                  <a:gd name="T45" fmla="*/ 13 h 43"/>
                  <a:gd name="T46" fmla="*/ 42 w 68"/>
                  <a:gd name="T47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3">
                    <a:moveTo>
                      <a:pt x="38" y="41"/>
                    </a:moveTo>
                    <a:cubicBezTo>
                      <a:pt x="42" y="38"/>
                      <a:pt x="45" y="35"/>
                      <a:pt x="49" y="32"/>
                    </a:cubicBezTo>
                    <a:cubicBezTo>
                      <a:pt x="56" y="27"/>
                      <a:pt x="62" y="20"/>
                      <a:pt x="66" y="12"/>
                    </a:cubicBezTo>
                    <a:cubicBezTo>
                      <a:pt x="68" y="8"/>
                      <a:pt x="67" y="7"/>
                      <a:pt x="62" y="7"/>
                    </a:cubicBezTo>
                    <a:cubicBezTo>
                      <a:pt x="50" y="6"/>
                      <a:pt x="37" y="6"/>
                      <a:pt x="25" y="6"/>
                    </a:cubicBezTo>
                    <a:cubicBezTo>
                      <a:pt x="19" y="6"/>
                      <a:pt x="13" y="4"/>
                      <a:pt x="7" y="2"/>
                    </a:cubicBezTo>
                    <a:cubicBezTo>
                      <a:pt x="5" y="1"/>
                      <a:pt x="3" y="1"/>
                      <a:pt x="1" y="0"/>
                    </a:cubicBezTo>
                    <a:cubicBezTo>
                      <a:pt x="2" y="5"/>
                      <a:pt x="5" y="7"/>
                      <a:pt x="9" y="11"/>
                    </a:cubicBezTo>
                    <a:cubicBezTo>
                      <a:pt x="6" y="11"/>
                      <a:pt x="3" y="12"/>
                      <a:pt x="0" y="13"/>
                    </a:cubicBezTo>
                    <a:cubicBezTo>
                      <a:pt x="3" y="16"/>
                      <a:pt x="7" y="17"/>
                      <a:pt x="11" y="19"/>
                    </a:cubicBezTo>
                    <a:cubicBezTo>
                      <a:pt x="9" y="20"/>
                      <a:pt x="6" y="22"/>
                      <a:pt x="4" y="24"/>
                    </a:cubicBezTo>
                    <a:cubicBezTo>
                      <a:pt x="7" y="26"/>
                      <a:pt x="11" y="25"/>
                      <a:pt x="14" y="25"/>
                    </a:cubicBezTo>
                    <a:cubicBezTo>
                      <a:pt x="11" y="30"/>
                      <a:pt x="7" y="33"/>
                      <a:pt x="1" y="35"/>
                    </a:cubicBezTo>
                    <a:cubicBezTo>
                      <a:pt x="10" y="39"/>
                      <a:pt x="18" y="35"/>
                      <a:pt x="25" y="30"/>
                    </a:cubicBezTo>
                    <a:cubicBezTo>
                      <a:pt x="25" y="35"/>
                      <a:pt x="25" y="39"/>
                      <a:pt x="25" y="43"/>
                    </a:cubicBezTo>
                    <a:cubicBezTo>
                      <a:pt x="29" y="41"/>
                      <a:pt x="31" y="37"/>
                      <a:pt x="35" y="33"/>
                    </a:cubicBezTo>
                    <a:cubicBezTo>
                      <a:pt x="37" y="36"/>
                      <a:pt x="37" y="39"/>
                      <a:pt x="38" y="41"/>
                    </a:cubicBezTo>
                    <a:close/>
                    <a:moveTo>
                      <a:pt x="42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8" y="13"/>
                      <a:pt x="56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6"/>
                      <a:pt x="44" y="14"/>
                      <a:pt x="42" y="13"/>
                    </a:cubicBezTo>
                    <a:cubicBezTo>
                      <a:pt x="42" y="13"/>
                      <a:pt x="42" y="13"/>
                      <a:pt x="42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" name="Freeform 16"/>
              <p:cNvSpPr>
                <a:spLocks noEditPoints="1"/>
              </p:cNvSpPr>
              <p:nvPr/>
            </p:nvSpPr>
            <p:spPr bwMode="auto">
              <a:xfrm>
                <a:off x="1276350" y="1189038"/>
                <a:ext cx="247650" cy="161925"/>
              </a:xfrm>
              <a:custGeom>
                <a:avLst/>
                <a:gdLst>
                  <a:gd name="T0" fmla="*/ 31 w 66"/>
                  <a:gd name="T1" fmla="*/ 34 h 43"/>
                  <a:gd name="T2" fmla="*/ 41 w 66"/>
                  <a:gd name="T3" fmla="*/ 43 h 43"/>
                  <a:gd name="T4" fmla="*/ 41 w 66"/>
                  <a:gd name="T5" fmla="*/ 30 h 43"/>
                  <a:gd name="T6" fmla="*/ 64 w 66"/>
                  <a:gd name="T7" fmla="*/ 35 h 43"/>
                  <a:gd name="T8" fmla="*/ 52 w 66"/>
                  <a:gd name="T9" fmla="*/ 25 h 43"/>
                  <a:gd name="T10" fmla="*/ 61 w 66"/>
                  <a:gd name="T11" fmla="*/ 24 h 43"/>
                  <a:gd name="T12" fmla="*/ 55 w 66"/>
                  <a:gd name="T13" fmla="*/ 18 h 43"/>
                  <a:gd name="T14" fmla="*/ 66 w 66"/>
                  <a:gd name="T15" fmla="*/ 12 h 43"/>
                  <a:gd name="T16" fmla="*/ 57 w 66"/>
                  <a:gd name="T17" fmla="*/ 10 h 43"/>
                  <a:gd name="T18" fmla="*/ 64 w 66"/>
                  <a:gd name="T19" fmla="*/ 0 h 43"/>
                  <a:gd name="T20" fmla="*/ 64 w 66"/>
                  <a:gd name="T21" fmla="*/ 0 h 43"/>
                  <a:gd name="T22" fmla="*/ 30 w 66"/>
                  <a:gd name="T23" fmla="*/ 6 h 43"/>
                  <a:gd name="T24" fmla="*/ 18 w 66"/>
                  <a:gd name="T25" fmla="*/ 6 h 43"/>
                  <a:gd name="T26" fmla="*/ 3 w 66"/>
                  <a:gd name="T27" fmla="*/ 7 h 43"/>
                  <a:gd name="T28" fmla="*/ 0 w 66"/>
                  <a:gd name="T29" fmla="*/ 9 h 43"/>
                  <a:gd name="T30" fmla="*/ 4 w 66"/>
                  <a:gd name="T31" fmla="*/ 17 h 43"/>
                  <a:gd name="T32" fmla="*/ 18 w 66"/>
                  <a:gd name="T33" fmla="*/ 33 h 43"/>
                  <a:gd name="T34" fmla="*/ 28 w 66"/>
                  <a:gd name="T35" fmla="*/ 41 h 43"/>
                  <a:gd name="T36" fmla="*/ 31 w 66"/>
                  <a:gd name="T37" fmla="*/ 34 h 43"/>
                  <a:gd name="T38" fmla="*/ 18 w 66"/>
                  <a:gd name="T39" fmla="*/ 16 h 43"/>
                  <a:gd name="T40" fmla="*/ 14 w 66"/>
                  <a:gd name="T41" fmla="*/ 18 h 43"/>
                  <a:gd name="T42" fmla="*/ 12 w 66"/>
                  <a:gd name="T43" fmla="*/ 18 h 43"/>
                  <a:gd name="T44" fmla="*/ 10 w 66"/>
                  <a:gd name="T45" fmla="*/ 13 h 43"/>
                  <a:gd name="T46" fmla="*/ 15 w 66"/>
                  <a:gd name="T47" fmla="*/ 12 h 43"/>
                  <a:gd name="T48" fmla="*/ 25 w 66"/>
                  <a:gd name="T49" fmla="*/ 12 h 43"/>
                  <a:gd name="T50" fmla="*/ 25 w 66"/>
                  <a:gd name="T51" fmla="*/ 13 h 43"/>
                  <a:gd name="T52" fmla="*/ 18 w 66"/>
                  <a:gd name="T53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3">
                    <a:moveTo>
                      <a:pt x="31" y="34"/>
                    </a:moveTo>
                    <a:cubicBezTo>
                      <a:pt x="35" y="37"/>
                      <a:pt x="37" y="41"/>
                      <a:pt x="41" y="43"/>
                    </a:cubicBezTo>
                    <a:cubicBezTo>
                      <a:pt x="41" y="39"/>
                      <a:pt x="41" y="35"/>
                      <a:pt x="41" y="30"/>
                    </a:cubicBezTo>
                    <a:cubicBezTo>
                      <a:pt x="48" y="35"/>
                      <a:pt x="55" y="39"/>
                      <a:pt x="64" y="35"/>
                    </a:cubicBezTo>
                    <a:cubicBezTo>
                      <a:pt x="59" y="33"/>
                      <a:pt x="54" y="30"/>
                      <a:pt x="52" y="25"/>
                    </a:cubicBezTo>
                    <a:cubicBezTo>
                      <a:pt x="55" y="25"/>
                      <a:pt x="58" y="26"/>
                      <a:pt x="61" y="24"/>
                    </a:cubicBezTo>
                    <a:cubicBezTo>
                      <a:pt x="59" y="22"/>
                      <a:pt x="56" y="21"/>
                      <a:pt x="55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2" y="12"/>
                      <a:pt x="59" y="12"/>
                      <a:pt x="57" y="10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1" y="6"/>
                      <a:pt x="30" y="6"/>
                    </a:cubicBezTo>
                    <a:cubicBezTo>
                      <a:pt x="26" y="7"/>
                      <a:pt x="22" y="6"/>
                      <a:pt x="18" y="6"/>
                    </a:cubicBezTo>
                    <a:cubicBezTo>
                      <a:pt x="13" y="7"/>
                      <a:pt x="8" y="7"/>
                      <a:pt x="3" y="7"/>
                    </a:cubicBezTo>
                    <a:cubicBezTo>
                      <a:pt x="1" y="7"/>
                      <a:pt x="0" y="7"/>
                      <a:pt x="0" y="9"/>
                    </a:cubicBezTo>
                    <a:cubicBezTo>
                      <a:pt x="1" y="12"/>
                      <a:pt x="2" y="14"/>
                      <a:pt x="4" y="17"/>
                    </a:cubicBezTo>
                    <a:cubicBezTo>
                      <a:pt x="7" y="23"/>
                      <a:pt x="12" y="28"/>
                      <a:pt x="18" y="33"/>
                    </a:cubicBezTo>
                    <a:cubicBezTo>
                      <a:pt x="21" y="35"/>
                      <a:pt x="25" y="38"/>
                      <a:pt x="28" y="41"/>
                    </a:cubicBezTo>
                    <a:cubicBezTo>
                      <a:pt x="29" y="39"/>
                      <a:pt x="30" y="36"/>
                      <a:pt x="31" y="34"/>
                    </a:cubicBezTo>
                    <a:close/>
                    <a:moveTo>
                      <a:pt x="18" y="16"/>
                    </a:moveTo>
                    <a:cubicBezTo>
                      <a:pt x="17" y="17"/>
                      <a:pt x="16" y="17"/>
                      <a:pt x="14" y="18"/>
                    </a:cubicBezTo>
                    <a:cubicBezTo>
                      <a:pt x="13" y="20"/>
                      <a:pt x="12" y="19"/>
                      <a:pt x="12" y="18"/>
                    </a:cubicBezTo>
                    <a:cubicBezTo>
                      <a:pt x="11" y="16"/>
                      <a:pt x="11" y="15"/>
                      <a:pt x="10" y="13"/>
                    </a:cubicBezTo>
                    <a:cubicBezTo>
                      <a:pt x="11" y="13"/>
                      <a:pt x="13" y="12"/>
                      <a:pt x="15" y="12"/>
                    </a:cubicBezTo>
                    <a:cubicBezTo>
                      <a:pt x="18" y="12"/>
                      <a:pt x="21" y="12"/>
                      <a:pt x="25" y="12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3" y="14"/>
                      <a:pt x="21" y="15"/>
                      <a:pt x="18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" name="Freeform 17"/>
              <p:cNvSpPr>
                <a:spLocks/>
              </p:cNvSpPr>
              <p:nvPr/>
            </p:nvSpPr>
            <p:spPr bwMode="auto">
              <a:xfrm>
                <a:off x="2138363" y="1128713"/>
                <a:ext cx="166688" cy="301625"/>
              </a:xfrm>
              <a:custGeom>
                <a:avLst/>
                <a:gdLst>
                  <a:gd name="T0" fmla="*/ 1 w 44"/>
                  <a:gd name="T1" fmla="*/ 80 h 80"/>
                  <a:gd name="T2" fmla="*/ 3 w 44"/>
                  <a:gd name="T3" fmla="*/ 78 h 80"/>
                  <a:gd name="T4" fmla="*/ 31 w 44"/>
                  <a:gd name="T5" fmla="*/ 53 h 80"/>
                  <a:gd name="T6" fmla="*/ 41 w 44"/>
                  <a:gd name="T7" fmla="*/ 18 h 80"/>
                  <a:gd name="T8" fmla="*/ 32 w 44"/>
                  <a:gd name="T9" fmla="*/ 1 h 80"/>
                  <a:gd name="T10" fmla="*/ 30 w 44"/>
                  <a:gd name="T11" fmla="*/ 2 h 80"/>
                  <a:gd name="T12" fmla="*/ 4 w 44"/>
                  <a:gd name="T13" fmla="*/ 39 h 80"/>
                  <a:gd name="T14" fmla="*/ 3 w 44"/>
                  <a:gd name="T15" fmla="*/ 44 h 80"/>
                  <a:gd name="T16" fmla="*/ 4 w 44"/>
                  <a:gd name="T17" fmla="*/ 51 h 80"/>
                  <a:gd name="T18" fmla="*/ 5 w 44"/>
                  <a:gd name="T19" fmla="*/ 57 h 80"/>
                  <a:gd name="T20" fmla="*/ 28 w 44"/>
                  <a:gd name="T21" fmla="*/ 26 h 80"/>
                  <a:gd name="T22" fmla="*/ 27 w 44"/>
                  <a:gd name="T23" fmla="*/ 39 h 80"/>
                  <a:gd name="T24" fmla="*/ 7 w 44"/>
                  <a:gd name="T25" fmla="*/ 61 h 80"/>
                  <a:gd name="T26" fmla="*/ 5 w 44"/>
                  <a:gd name="T27" fmla="*/ 64 h 80"/>
                  <a:gd name="T28" fmla="*/ 2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1" y="79"/>
                      <a:pt x="2" y="78"/>
                      <a:pt x="3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1"/>
                      <a:pt x="41" y="18"/>
                    </a:cubicBezTo>
                    <a:cubicBezTo>
                      <a:pt x="40" y="12"/>
                      <a:pt x="37" y="6"/>
                      <a:pt x="32" y="1"/>
                    </a:cubicBezTo>
                    <a:cubicBezTo>
                      <a:pt x="31" y="0"/>
                      <a:pt x="30" y="0"/>
                      <a:pt x="30" y="2"/>
                    </a:cubicBezTo>
                    <a:cubicBezTo>
                      <a:pt x="23" y="15"/>
                      <a:pt x="14" y="27"/>
                      <a:pt x="4" y="39"/>
                    </a:cubicBezTo>
                    <a:cubicBezTo>
                      <a:pt x="3" y="41"/>
                      <a:pt x="3" y="42"/>
                      <a:pt x="3" y="44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3"/>
                      <a:pt x="5" y="55"/>
                      <a:pt x="5" y="57"/>
                    </a:cubicBezTo>
                    <a:cubicBezTo>
                      <a:pt x="15" y="48"/>
                      <a:pt x="22" y="38"/>
                      <a:pt x="28" y="26"/>
                    </a:cubicBezTo>
                    <a:cubicBezTo>
                      <a:pt x="31" y="31"/>
                      <a:pt x="30" y="35"/>
                      <a:pt x="27" y="39"/>
                    </a:cubicBezTo>
                    <a:cubicBezTo>
                      <a:pt x="22" y="48"/>
                      <a:pt x="15" y="54"/>
                      <a:pt x="7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4" y="67"/>
                      <a:pt x="3" y="70"/>
                      <a:pt x="2" y="73"/>
                    </a:cubicBezTo>
                    <a:cubicBezTo>
                      <a:pt x="1" y="75"/>
                      <a:pt x="1" y="77"/>
                      <a:pt x="0" y="80"/>
                    </a:cubicBezTo>
                    <a:cubicBezTo>
                      <a:pt x="0" y="80"/>
                      <a:pt x="0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" name="Freeform 18"/>
              <p:cNvSpPr>
                <a:spLocks/>
              </p:cNvSpPr>
              <p:nvPr/>
            </p:nvSpPr>
            <p:spPr bwMode="auto">
              <a:xfrm>
                <a:off x="815975" y="1128713"/>
                <a:ext cx="166688" cy="304800"/>
              </a:xfrm>
              <a:custGeom>
                <a:avLst/>
                <a:gdLst>
                  <a:gd name="T0" fmla="*/ 13 w 44"/>
                  <a:gd name="T1" fmla="*/ 53 h 81"/>
                  <a:gd name="T2" fmla="*/ 35 w 44"/>
                  <a:gd name="T3" fmla="*/ 75 h 81"/>
                  <a:gd name="T4" fmla="*/ 44 w 44"/>
                  <a:gd name="T5" fmla="*/ 81 h 81"/>
                  <a:gd name="T6" fmla="*/ 43 w 44"/>
                  <a:gd name="T7" fmla="*/ 79 h 81"/>
                  <a:gd name="T8" fmla="*/ 39 w 44"/>
                  <a:gd name="T9" fmla="*/ 67 h 81"/>
                  <a:gd name="T10" fmla="*/ 36 w 44"/>
                  <a:gd name="T11" fmla="*/ 61 h 81"/>
                  <a:gd name="T12" fmla="*/ 26 w 44"/>
                  <a:gd name="T13" fmla="*/ 52 h 81"/>
                  <a:gd name="T14" fmla="*/ 14 w 44"/>
                  <a:gd name="T15" fmla="*/ 36 h 81"/>
                  <a:gd name="T16" fmla="*/ 16 w 44"/>
                  <a:gd name="T17" fmla="*/ 27 h 81"/>
                  <a:gd name="T18" fmla="*/ 38 w 44"/>
                  <a:gd name="T19" fmla="*/ 57 h 81"/>
                  <a:gd name="T20" fmla="*/ 39 w 44"/>
                  <a:gd name="T21" fmla="*/ 57 h 81"/>
                  <a:gd name="T22" fmla="*/ 40 w 44"/>
                  <a:gd name="T23" fmla="*/ 44 h 81"/>
                  <a:gd name="T24" fmla="*/ 39 w 44"/>
                  <a:gd name="T25" fmla="*/ 40 h 81"/>
                  <a:gd name="T26" fmla="*/ 30 w 44"/>
                  <a:gd name="T27" fmla="*/ 28 h 81"/>
                  <a:gd name="T28" fmla="*/ 14 w 44"/>
                  <a:gd name="T29" fmla="*/ 2 h 81"/>
                  <a:gd name="T30" fmla="*/ 11 w 44"/>
                  <a:gd name="T31" fmla="*/ 2 h 81"/>
                  <a:gd name="T32" fmla="*/ 3 w 44"/>
                  <a:gd name="T33" fmla="*/ 34 h 81"/>
                  <a:gd name="T34" fmla="*/ 13 w 44"/>
                  <a:gd name="T35" fmla="*/ 5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81">
                    <a:moveTo>
                      <a:pt x="13" y="53"/>
                    </a:moveTo>
                    <a:cubicBezTo>
                      <a:pt x="19" y="62"/>
                      <a:pt x="27" y="68"/>
                      <a:pt x="35" y="75"/>
                    </a:cubicBezTo>
                    <a:cubicBezTo>
                      <a:pt x="38" y="77"/>
                      <a:pt x="40" y="79"/>
                      <a:pt x="44" y="81"/>
                    </a:cubicBezTo>
                    <a:cubicBezTo>
                      <a:pt x="43" y="80"/>
                      <a:pt x="43" y="79"/>
                      <a:pt x="43" y="79"/>
                    </a:cubicBezTo>
                    <a:cubicBezTo>
                      <a:pt x="42" y="75"/>
                      <a:pt x="41" y="71"/>
                      <a:pt x="39" y="67"/>
                    </a:cubicBezTo>
                    <a:cubicBezTo>
                      <a:pt x="39" y="65"/>
                      <a:pt x="39" y="62"/>
                      <a:pt x="36" y="61"/>
                    </a:cubicBezTo>
                    <a:cubicBezTo>
                      <a:pt x="32" y="58"/>
                      <a:pt x="29" y="55"/>
                      <a:pt x="26" y="52"/>
                    </a:cubicBezTo>
                    <a:cubicBezTo>
                      <a:pt x="21" y="47"/>
                      <a:pt x="17" y="42"/>
                      <a:pt x="14" y="36"/>
                    </a:cubicBezTo>
                    <a:cubicBezTo>
                      <a:pt x="13" y="33"/>
                      <a:pt x="13" y="30"/>
                      <a:pt x="16" y="27"/>
                    </a:cubicBezTo>
                    <a:cubicBezTo>
                      <a:pt x="21" y="39"/>
                      <a:pt x="29" y="49"/>
                      <a:pt x="38" y="57"/>
                    </a:cubicBezTo>
                    <a:cubicBezTo>
                      <a:pt x="38" y="57"/>
                      <a:pt x="39" y="57"/>
                      <a:pt x="39" y="57"/>
                    </a:cubicBezTo>
                    <a:cubicBezTo>
                      <a:pt x="39" y="52"/>
                      <a:pt x="40" y="48"/>
                      <a:pt x="40" y="44"/>
                    </a:cubicBezTo>
                    <a:cubicBezTo>
                      <a:pt x="41" y="43"/>
                      <a:pt x="40" y="41"/>
                      <a:pt x="39" y="40"/>
                    </a:cubicBezTo>
                    <a:cubicBezTo>
                      <a:pt x="36" y="36"/>
                      <a:pt x="33" y="32"/>
                      <a:pt x="30" y="28"/>
                    </a:cubicBezTo>
                    <a:cubicBezTo>
                      <a:pt x="25" y="20"/>
                      <a:pt x="19" y="11"/>
                      <a:pt x="14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2" y="11"/>
                      <a:pt x="0" y="22"/>
                      <a:pt x="3" y="34"/>
                    </a:cubicBezTo>
                    <a:cubicBezTo>
                      <a:pt x="4" y="41"/>
                      <a:pt x="8" y="48"/>
                      <a:pt x="13" y="5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" name="Freeform 19"/>
              <p:cNvSpPr>
                <a:spLocks/>
              </p:cNvSpPr>
              <p:nvPr/>
            </p:nvSpPr>
            <p:spPr bwMode="auto">
              <a:xfrm>
                <a:off x="1441450" y="911225"/>
                <a:ext cx="238125" cy="134938"/>
              </a:xfrm>
              <a:custGeom>
                <a:avLst/>
                <a:gdLst>
                  <a:gd name="T0" fmla="*/ 9 w 63"/>
                  <a:gd name="T1" fmla="*/ 36 h 36"/>
                  <a:gd name="T2" fmla="*/ 54 w 63"/>
                  <a:gd name="T3" fmla="*/ 36 h 36"/>
                  <a:gd name="T4" fmla="*/ 57 w 63"/>
                  <a:gd name="T5" fmla="*/ 34 h 36"/>
                  <a:gd name="T6" fmla="*/ 62 w 63"/>
                  <a:gd name="T7" fmla="*/ 20 h 36"/>
                  <a:gd name="T8" fmla="*/ 62 w 63"/>
                  <a:gd name="T9" fmla="*/ 11 h 36"/>
                  <a:gd name="T10" fmla="*/ 44 w 63"/>
                  <a:gd name="T11" fmla="*/ 1 h 36"/>
                  <a:gd name="T12" fmla="*/ 40 w 63"/>
                  <a:gd name="T13" fmla="*/ 21 h 36"/>
                  <a:gd name="T14" fmla="*/ 35 w 63"/>
                  <a:gd name="T15" fmla="*/ 31 h 36"/>
                  <a:gd name="T16" fmla="*/ 27 w 63"/>
                  <a:gd name="T17" fmla="*/ 31 h 36"/>
                  <a:gd name="T18" fmla="*/ 26 w 63"/>
                  <a:gd name="T19" fmla="*/ 30 h 36"/>
                  <a:gd name="T20" fmla="*/ 19 w 63"/>
                  <a:gd name="T21" fmla="*/ 9 h 36"/>
                  <a:gd name="T22" fmla="*/ 18 w 63"/>
                  <a:gd name="T23" fmla="*/ 0 h 36"/>
                  <a:gd name="T24" fmla="*/ 9 w 63"/>
                  <a:gd name="T25" fmla="*/ 2 h 36"/>
                  <a:gd name="T26" fmla="*/ 0 w 63"/>
                  <a:gd name="T27" fmla="*/ 17 h 36"/>
                  <a:gd name="T28" fmla="*/ 4 w 63"/>
                  <a:gd name="T29" fmla="*/ 33 h 36"/>
                  <a:gd name="T30" fmla="*/ 9 w 63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36">
                    <a:moveTo>
                      <a:pt x="9" y="36"/>
                    </a:moveTo>
                    <a:cubicBezTo>
                      <a:pt x="23" y="36"/>
                      <a:pt x="39" y="36"/>
                      <a:pt x="54" y="36"/>
                    </a:cubicBezTo>
                    <a:cubicBezTo>
                      <a:pt x="56" y="36"/>
                      <a:pt x="57" y="36"/>
                      <a:pt x="57" y="34"/>
                    </a:cubicBezTo>
                    <a:cubicBezTo>
                      <a:pt x="59" y="29"/>
                      <a:pt x="61" y="25"/>
                      <a:pt x="62" y="20"/>
                    </a:cubicBezTo>
                    <a:cubicBezTo>
                      <a:pt x="63" y="17"/>
                      <a:pt x="63" y="14"/>
                      <a:pt x="62" y="11"/>
                    </a:cubicBezTo>
                    <a:cubicBezTo>
                      <a:pt x="60" y="4"/>
                      <a:pt x="50" y="0"/>
                      <a:pt x="44" y="1"/>
                    </a:cubicBezTo>
                    <a:cubicBezTo>
                      <a:pt x="43" y="8"/>
                      <a:pt x="41" y="15"/>
                      <a:pt x="40" y="21"/>
                    </a:cubicBezTo>
                    <a:cubicBezTo>
                      <a:pt x="39" y="25"/>
                      <a:pt x="37" y="28"/>
                      <a:pt x="35" y="31"/>
                    </a:cubicBezTo>
                    <a:cubicBezTo>
                      <a:pt x="33" y="35"/>
                      <a:pt x="30" y="34"/>
                      <a:pt x="27" y="31"/>
                    </a:cubicBezTo>
                    <a:cubicBezTo>
                      <a:pt x="27" y="31"/>
                      <a:pt x="27" y="30"/>
                      <a:pt x="26" y="30"/>
                    </a:cubicBezTo>
                    <a:cubicBezTo>
                      <a:pt x="22" y="23"/>
                      <a:pt x="21" y="16"/>
                      <a:pt x="19" y="9"/>
                    </a:cubicBezTo>
                    <a:cubicBezTo>
                      <a:pt x="19" y="6"/>
                      <a:pt x="19" y="3"/>
                      <a:pt x="18" y="0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4" y="5"/>
                      <a:pt x="0" y="9"/>
                      <a:pt x="0" y="17"/>
                    </a:cubicBezTo>
                    <a:cubicBezTo>
                      <a:pt x="1" y="22"/>
                      <a:pt x="2" y="28"/>
                      <a:pt x="4" y="33"/>
                    </a:cubicBezTo>
                    <a:cubicBezTo>
                      <a:pt x="5" y="35"/>
                      <a:pt x="6" y="36"/>
                      <a:pt x="9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" name="Freeform 20"/>
              <p:cNvSpPr>
                <a:spLocks/>
              </p:cNvSpPr>
              <p:nvPr/>
            </p:nvSpPr>
            <p:spPr bwMode="auto">
              <a:xfrm>
                <a:off x="1257300" y="1076325"/>
                <a:ext cx="161925" cy="98425"/>
              </a:xfrm>
              <a:custGeom>
                <a:avLst/>
                <a:gdLst>
                  <a:gd name="T0" fmla="*/ 5 w 43"/>
                  <a:gd name="T1" fmla="*/ 26 h 26"/>
                  <a:gd name="T2" fmla="*/ 37 w 43"/>
                  <a:gd name="T3" fmla="*/ 26 h 26"/>
                  <a:gd name="T4" fmla="*/ 39 w 43"/>
                  <a:gd name="T5" fmla="*/ 24 h 26"/>
                  <a:gd name="T6" fmla="*/ 41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19 h 26"/>
                  <a:gd name="T16" fmla="*/ 21 w 43"/>
                  <a:gd name="T17" fmla="*/ 22 h 26"/>
                  <a:gd name="T18" fmla="*/ 18 w 43"/>
                  <a:gd name="T19" fmla="*/ 19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1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7" y="26"/>
                    </a:cubicBezTo>
                    <a:cubicBezTo>
                      <a:pt x="38" y="26"/>
                      <a:pt x="39" y="26"/>
                      <a:pt x="39" y="24"/>
                    </a:cubicBezTo>
                    <a:cubicBezTo>
                      <a:pt x="40" y="23"/>
                      <a:pt x="40" y="21"/>
                      <a:pt x="41" y="20"/>
                    </a:cubicBezTo>
                    <a:cubicBezTo>
                      <a:pt x="42" y="15"/>
                      <a:pt x="43" y="9"/>
                      <a:pt x="39" y="5"/>
                    </a:cubicBezTo>
                    <a:cubicBezTo>
                      <a:pt x="36" y="2"/>
                      <a:pt x="33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19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19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1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3" y="26"/>
                      <a:pt x="4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" name="Freeform 21"/>
              <p:cNvSpPr>
                <a:spLocks/>
              </p:cNvSpPr>
              <p:nvPr/>
            </p:nvSpPr>
            <p:spPr bwMode="auto">
              <a:xfrm>
                <a:off x="1701800" y="1068388"/>
                <a:ext cx="158750" cy="106363"/>
              </a:xfrm>
              <a:custGeom>
                <a:avLst/>
                <a:gdLst>
                  <a:gd name="T0" fmla="*/ 6 w 42"/>
                  <a:gd name="T1" fmla="*/ 28 h 28"/>
                  <a:gd name="T2" fmla="*/ 12 w 42"/>
                  <a:gd name="T3" fmla="*/ 27 h 28"/>
                  <a:gd name="T4" fmla="*/ 36 w 42"/>
                  <a:gd name="T5" fmla="*/ 27 h 28"/>
                  <a:gd name="T6" fmla="*/ 39 w 42"/>
                  <a:gd name="T7" fmla="*/ 25 h 28"/>
                  <a:gd name="T8" fmla="*/ 41 w 42"/>
                  <a:gd name="T9" fmla="*/ 16 h 28"/>
                  <a:gd name="T10" fmla="*/ 37 w 42"/>
                  <a:gd name="T11" fmla="*/ 4 h 28"/>
                  <a:gd name="T12" fmla="*/ 28 w 42"/>
                  <a:gd name="T13" fmla="*/ 0 h 28"/>
                  <a:gd name="T14" fmla="*/ 27 w 42"/>
                  <a:gd name="T15" fmla="*/ 4 h 28"/>
                  <a:gd name="T16" fmla="*/ 24 w 42"/>
                  <a:gd name="T17" fmla="*/ 21 h 28"/>
                  <a:gd name="T18" fmla="*/ 21 w 42"/>
                  <a:gd name="T19" fmla="*/ 23 h 28"/>
                  <a:gd name="T20" fmla="*/ 18 w 42"/>
                  <a:gd name="T21" fmla="*/ 21 h 28"/>
                  <a:gd name="T22" fmla="*/ 14 w 42"/>
                  <a:gd name="T23" fmla="*/ 6 h 28"/>
                  <a:gd name="T24" fmla="*/ 13 w 42"/>
                  <a:gd name="T25" fmla="*/ 1 h 28"/>
                  <a:gd name="T26" fmla="*/ 8 w 42"/>
                  <a:gd name="T27" fmla="*/ 3 h 28"/>
                  <a:gd name="T28" fmla="*/ 1 w 42"/>
                  <a:gd name="T29" fmla="*/ 11 h 28"/>
                  <a:gd name="T30" fmla="*/ 2 w 42"/>
                  <a:gd name="T31" fmla="*/ 25 h 28"/>
                  <a:gd name="T32" fmla="*/ 6 w 42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28">
                    <a:moveTo>
                      <a:pt x="6" y="28"/>
                    </a:moveTo>
                    <a:cubicBezTo>
                      <a:pt x="8" y="27"/>
                      <a:pt x="10" y="27"/>
                      <a:pt x="12" y="27"/>
                    </a:cubicBezTo>
                    <a:cubicBezTo>
                      <a:pt x="20" y="27"/>
                      <a:pt x="28" y="27"/>
                      <a:pt x="36" y="27"/>
                    </a:cubicBezTo>
                    <a:cubicBezTo>
                      <a:pt x="38" y="27"/>
                      <a:pt x="39" y="27"/>
                      <a:pt x="39" y="25"/>
                    </a:cubicBezTo>
                    <a:cubicBezTo>
                      <a:pt x="40" y="22"/>
                      <a:pt x="41" y="19"/>
                      <a:pt x="41" y="16"/>
                    </a:cubicBezTo>
                    <a:cubicBezTo>
                      <a:pt x="42" y="11"/>
                      <a:pt x="41" y="7"/>
                      <a:pt x="37" y="4"/>
                    </a:cubicBezTo>
                    <a:cubicBezTo>
                      <a:pt x="34" y="3"/>
                      <a:pt x="32" y="2"/>
                      <a:pt x="28" y="0"/>
                    </a:cubicBezTo>
                    <a:cubicBezTo>
                      <a:pt x="28" y="2"/>
                      <a:pt x="27" y="3"/>
                      <a:pt x="27" y="4"/>
                    </a:cubicBezTo>
                    <a:cubicBezTo>
                      <a:pt x="27" y="10"/>
                      <a:pt x="26" y="16"/>
                      <a:pt x="24" y="21"/>
                    </a:cubicBezTo>
                    <a:cubicBezTo>
                      <a:pt x="23" y="22"/>
                      <a:pt x="22" y="23"/>
                      <a:pt x="21" y="23"/>
                    </a:cubicBezTo>
                    <a:cubicBezTo>
                      <a:pt x="20" y="23"/>
                      <a:pt x="18" y="22"/>
                      <a:pt x="18" y="21"/>
                    </a:cubicBezTo>
                    <a:cubicBezTo>
                      <a:pt x="15" y="16"/>
                      <a:pt x="14" y="11"/>
                      <a:pt x="14" y="6"/>
                    </a:cubicBezTo>
                    <a:cubicBezTo>
                      <a:pt x="14" y="4"/>
                      <a:pt x="13" y="2"/>
                      <a:pt x="13" y="1"/>
                    </a:cubicBezTo>
                    <a:cubicBezTo>
                      <a:pt x="11" y="1"/>
                      <a:pt x="9" y="2"/>
                      <a:pt x="8" y="3"/>
                    </a:cubicBezTo>
                    <a:cubicBezTo>
                      <a:pt x="4" y="4"/>
                      <a:pt x="2" y="7"/>
                      <a:pt x="1" y="11"/>
                    </a:cubicBezTo>
                    <a:cubicBezTo>
                      <a:pt x="0" y="16"/>
                      <a:pt x="1" y="20"/>
                      <a:pt x="2" y="25"/>
                    </a:cubicBezTo>
                    <a:cubicBezTo>
                      <a:pt x="2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" name="Freeform 22"/>
              <p:cNvSpPr>
                <a:spLocks/>
              </p:cNvSpPr>
              <p:nvPr/>
            </p:nvSpPr>
            <p:spPr bwMode="auto">
              <a:xfrm>
                <a:off x="2093913" y="1636713"/>
                <a:ext cx="211138" cy="95250"/>
              </a:xfrm>
              <a:custGeom>
                <a:avLst/>
                <a:gdLst>
                  <a:gd name="T0" fmla="*/ 9 w 56"/>
                  <a:gd name="T1" fmla="*/ 0 h 25"/>
                  <a:gd name="T2" fmla="*/ 14 w 56"/>
                  <a:gd name="T3" fmla="*/ 8 h 25"/>
                  <a:gd name="T4" fmla="*/ 17 w 56"/>
                  <a:gd name="T5" fmla="*/ 9 h 25"/>
                  <a:gd name="T6" fmla="*/ 32 w 56"/>
                  <a:gd name="T7" fmla="*/ 10 h 25"/>
                  <a:gd name="T8" fmla="*/ 36 w 56"/>
                  <a:gd name="T9" fmla="*/ 10 h 25"/>
                  <a:gd name="T10" fmla="*/ 35 w 56"/>
                  <a:gd name="T11" fmla="*/ 12 h 25"/>
                  <a:gd name="T12" fmla="*/ 26 w 56"/>
                  <a:gd name="T13" fmla="*/ 16 h 25"/>
                  <a:gd name="T14" fmla="*/ 15 w 56"/>
                  <a:gd name="T15" fmla="*/ 14 h 25"/>
                  <a:gd name="T16" fmla="*/ 13 w 56"/>
                  <a:gd name="T17" fmla="*/ 14 h 25"/>
                  <a:gd name="T18" fmla="*/ 0 w 56"/>
                  <a:gd name="T19" fmla="*/ 17 h 25"/>
                  <a:gd name="T20" fmla="*/ 0 w 56"/>
                  <a:gd name="T21" fmla="*/ 17 h 25"/>
                  <a:gd name="T22" fmla="*/ 8 w 56"/>
                  <a:gd name="T23" fmla="*/ 20 h 25"/>
                  <a:gd name="T24" fmla="*/ 24 w 56"/>
                  <a:gd name="T25" fmla="*/ 23 h 25"/>
                  <a:gd name="T26" fmla="*/ 52 w 56"/>
                  <a:gd name="T27" fmla="*/ 13 h 25"/>
                  <a:gd name="T28" fmla="*/ 56 w 56"/>
                  <a:gd name="T29" fmla="*/ 2 h 25"/>
                  <a:gd name="T30" fmla="*/ 9 w 56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7" y="9"/>
                    </a:cubicBezTo>
                    <a:cubicBezTo>
                      <a:pt x="22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9" y="14"/>
                      <a:pt x="15" y="14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4" y="21"/>
                      <a:pt x="19" y="22"/>
                      <a:pt x="24" y="23"/>
                    </a:cubicBezTo>
                    <a:cubicBezTo>
                      <a:pt x="35" y="25"/>
                      <a:pt x="45" y="23"/>
                      <a:pt x="52" y="13"/>
                    </a:cubicBezTo>
                    <a:cubicBezTo>
                      <a:pt x="54" y="10"/>
                      <a:pt x="56" y="6"/>
                      <a:pt x="56" y="2"/>
                    </a:cubicBezTo>
                    <a:cubicBezTo>
                      <a:pt x="40" y="4"/>
                      <a:pt x="25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6" name="Freeform 23"/>
              <p:cNvSpPr>
                <a:spLocks/>
              </p:cNvSpPr>
              <p:nvPr/>
            </p:nvSpPr>
            <p:spPr bwMode="auto">
              <a:xfrm>
                <a:off x="815975" y="1636713"/>
                <a:ext cx="207963" cy="95250"/>
              </a:xfrm>
              <a:custGeom>
                <a:avLst/>
                <a:gdLst>
                  <a:gd name="T0" fmla="*/ 30 w 55"/>
                  <a:gd name="T1" fmla="*/ 23 h 25"/>
                  <a:gd name="T2" fmla="*/ 52 w 55"/>
                  <a:gd name="T3" fmla="*/ 18 h 25"/>
                  <a:gd name="T4" fmla="*/ 55 w 55"/>
                  <a:gd name="T5" fmla="*/ 17 h 25"/>
                  <a:gd name="T6" fmla="*/ 49 w 55"/>
                  <a:gd name="T7" fmla="*/ 15 h 25"/>
                  <a:gd name="T8" fmla="*/ 35 w 55"/>
                  <a:gd name="T9" fmla="*/ 15 h 25"/>
                  <a:gd name="T10" fmla="*/ 24 w 55"/>
                  <a:gd name="T11" fmla="*/ 15 h 25"/>
                  <a:gd name="T12" fmla="*/ 20 w 55"/>
                  <a:gd name="T13" fmla="*/ 11 h 25"/>
                  <a:gd name="T14" fmla="*/ 23 w 55"/>
                  <a:gd name="T15" fmla="*/ 10 h 25"/>
                  <a:gd name="T16" fmla="*/ 32 w 55"/>
                  <a:gd name="T17" fmla="*/ 10 h 25"/>
                  <a:gd name="T18" fmla="*/ 39 w 55"/>
                  <a:gd name="T19" fmla="*/ 8 h 25"/>
                  <a:gd name="T20" fmla="*/ 46 w 55"/>
                  <a:gd name="T21" fmla="*/ 0 h 25"/>
                  <a:gd name="T22" fmla="*/ 23 w 55"/>
                  <a:gd name="T23" fmla="*/ 2 h 25"/>
                  <a:gd name="T24" fmla="*/ 0 w 55"/>
                  <a:gd name="T25" fmla="*/ 2 h 25"/>
                  <a:gd name="T26" fmla="*/ 1 w 55"/>
                  <a:gd name="T27" fmla="*/ 7 h 25"/>
                  <a:gd name="T28" fmla="*/ 30 w 55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5">
                    <a:moveTo>
                      <a:pt x="30" y="23"/>
                    </a:moveTo>
                    <a:cubicBezTo>
                      <a:pt x="38" y="22"/>
                      <a:pt x="45" y="20"/>
                      <a:pt x="52" y="18"/>
                    </a:cubicBezTo>
                    <a:cubicBezTo>
                      <a:pt x="53" y="18"/>
                      <a:pt x="54" y="17"/>
                      <a:pt x="55" y="17"/>
                    </a:cubicBezTo>
                    <a:cubicBezTo>
                      <a:pt x="53" y="16"/>
                      <a:pt x="51" y="16"/>
                      <a:pt x="49" y="15"/>
                    </a:cubicBezTo>
                    <a:cubicBezTo>
                      <a:pt x="45" y="14"/>
                      <a:pt x="40" y="13"/>
                      <a:pt x="35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0" y="13"/>
                      <a:pt x="20" y="11"/>
                    </a:cubicBezTo>
                    <a:cubicBezTo>
                      <a:pt x="21" y="10"/>
                      <a:pt x="22" y="10"/>
                      <a:pt x="23" y="10"/>
                    </a:cubicBezTo>
                    <a:cubicBezTo>
                      <a:pt x="26" y="10"/>
                      <a:pt x="29" y="10"/>
                      <a:pt x="32" y="10"/>
                    </a:cubicBezTo>
                    <a:cubicBezTo>
                      <a:pt x="35" y="9"/>
                      <a:pt x="38" y="10"/>
                      <a:pt x="39" y="8"/>
                    </a:cubicBezTo>
                    <a:cubicBezTo>
                      <a:pt x="42" y="6"/>
                      <a:pt x="44" y="3"/>
                      <a:pt x="46" y="0"/>
                    </a:cubicBezTo>
                    <a:cubicBezTo>
                      <a:pt x="38" y="1"/>
                      <a:pt x="31" y="2"/>
                      <a:pt x="23" y="2"/>
                    </a:cubicBezTo>
                    <a:cubicBezTo>
                      <a:pt x="16" y="2"/>
                      <a:pt x="8" y="2"/>
                      <a:pt x="0" y="2"/>
                    </a:cubicBezTo>
                    <a:cubicBezTo>
                      <a:pt x="0" y="4"/>
                      <a:pt x="1" y="5"/>
                      <a:pt x="1" y="7"/>
                    </a:cubicBezTo>
                    <a:cubicBezTo>
                      <a:pt x="7" y="20"/>
                      <a:pt x="17" y="25"/>
                      <a:pt x="30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7" name="Freeform 24"/>
              <p:cNvSpPr>
                <a:spLocks/>
              </p:cNvSpPr>
              <p:nvPr/>
            </p:nvSpPr>
            <p:spPr bwMode="auto">
              <a:xfrm>
                <a:off x="2033588" y="1708150"/>
                <a:ext cx="203200" cy="106363"/>
              </a:xfrm>
              <a:custGeom>
                <a:avLst/>
                <a:gdLst>
                  <a:gd name="T0" fmla="*/ 52 w 54"/>
                  <a:gd name="T1" fmla="*/ 11 h 28"/>
                  <a:gd name="T2" fmla="*/ 42 w 54"/>
                  <a:gd name="T3" fmla="*/ 10 h 28"/>
                  <a:gd name="T4" fmla="*/ 28 w 54"/>
                  <a:gd name="T5" fmla="*/ 6 h 28"/>
                  <a:gd name="T6" fmla="*/ 12 w 54"/>
                  <a:gd name="T7" fmla="*/ 0 h 28"/>
                  <a:gd name="T8" fmla="*/ 14 w 54"/>
                  <a:gd name="T9" fmla="*/ 10 h 28"/>
                  <a:gd name="T10" fmla="*/ 16 w 54"/>
                  <a:gd name="T11" fmla="*/ 11 h 28"/>
                  <a:gd name="T12" fmla="*/ 30 w 54"/>
                  <a:gd name="T13" fmla="*/ 16 h 28"/>
                  <a:gd name="T14" fmla="*/ 26 w 54"/>
                  <a:gd name="T15" fmla="*/ 19 h 28"/>
                  <a:gd name="T16" fmla="*/ 16 w 54"/>
                  <a:gd name="T17" fmla="*/ 17 h 28"/>
                  <a:gd name="T18" fmla="*/ 0 w 54"/>
                  <a:gd name="T19" fmla="*/ 15 h 28"/>
                  <a:gd name="T20" fmla="*/ 0 w 54"/>
                  <a:gd name="T21" fmla="*/ 16 h 28"/>
                  <a:gd name="T22" fmla="*/ 17 w 54"/>
                  <a:gd name="T23" fmla="*/ 25 h 28"/>
                  <a:gd name="T24" fmla="*/ 32 w 54"/>
                  <a:gd name="T25" fmla="*/ 28 h 28"/>
                  <a:gd name="T26" fmla="*/ 53 w 54"/>
                  <a:gd name="T27" fmla="*/ 13 h 28"/>
                  <a:gd name="T28" fmla="*/ 52 w 54"/>
                  <a:gd name="T29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28">
                    <a:moveTo>
                      <a:pt x="52" y="11"/>
                    </a:moveTo>
                    <a:cubicBezTo>
                      <a:pt x="49" y="11"/>
                      <a:pt x="45" y="11"/>
                      <a:pt x="42" y="10"/>
                    </a:cubicBezTo>
                    <a:cubicBezTo>
                      <a:pt x="37" y="9"/>
                      <a:pt x="33" y="8"/>
                      <a:pt x="28" y="6"/>
                    </a:cubicBezTo>
                    <a:cubicBezTo>
                      <a:pt x="23" y="5"/>
                      <a:pt x="18" y="3"/>
                      <a:pt x="12" y="0"/>
                    </a:cubicBezTo>
                    <a:cubicBezTo>
                      <a:pt x="13" y="4"/>
                      <a:pt x="14" y="7"/>
                      <a:pt x="14" y="10"/>
                    </a:cubicBezTo>
                    <a:cubicBezTo>
                      <a:pt x="15" y="11"/>
                      <a:pt x="15" y="11"/>
                      <a:pt x="16" y="11"/>
                    </a:cubicBezTo>
                    <a:cubicBezTo>
                      <a:pt x="20" y="13"/>
                      <a:pt x="25" y="14"/>
                      <a:pt x="30" y="16"/>
                    </a:cubicBezTo>
                    <a:cubicBezTo>
                      <a:pt x="29" y="17"/>
                      <a:pt x="28" y="19"/>
                      <a:pt x="26" y="19"/>
                    </a:cubicBezTo>
                    <a:cubicBezTo>
                      <a:pt x="23" y="19"/>
                      <a:pt x="19" y="19"/>
                      <a:pt x="16" y="17"/>
                    </a:cubicBezTo>
                    <a:cubicBezTo>
                      <a:pt x="11" y="14"/>
                      <a:pt x="6" y="15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6" y="19"/>
                      <a:pt x="11" y="22"/>
                      <a:pt x="17" y="25"/>
                    </a:cubicBezTo>
                    <a:cubicBezTo>
                      <a:pt x="22" y="27"/>
                      <a:pt x="27" y="28"/>
                      <a:pt x="32" y="28"/>
                    </a:cubicBezTo>
                    <a:cubicBezTo>
                      <a:pt x="41" y="28"/>
                      <a:pt x="50" y="20"/>
                      <a:pt x="53" y="13"/>
                    </a:cubicBezTo>
                    <a:cubicBezTo>
                      <a:pt x="54" y="12"/>
                      <a:pt x="53" y="11"/>
                      <a:pt x="52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8" name="Freeform 25"/>
              <p:cNvSpPr>
                <a:spLocks/>
              </p:cNvSpPr>
              <p:nvPr/>
            </p:nvSpPr>
            <p:spPr bwMode="auto">
              <a:xfrm>
                <a:off x="876300" y="1708150"/>
                <a:ext cx="203200" cy="106363"/>
              </a:xfrm>
              <a:custGeom>
                <a:avLst/>
                <a:gdLst>
                  <a:gd name="T0" fmla="*/ 54 w 54"/>
                  <a:gd name="T1" fmla="*/ 16 h 28"/>
                  <a:gd name="T2" fmla="*/ 54 w 54"/>
                  <a:gd name="T3" fmla="*/ 15 h 28"/>
                  <a:gd name="T4" fmla="*/ 45 w 54"/>
                  <a:gd name="T5" fmla="*/ 15 h 28"/>
                  <a:gd name="T6" fmla="*/ 41 w 54"/>
                  <a:gd name="T7" fmla="*/ 16 h 28"/>
                  <a:gd name="T8" fmla="*/ 28 w 54"/>
                  <a:gd name="T9" fmla="*/ 19 h 28"/>
                  <a:gd name="T10" fmla="*/ 25 w 54"/>
                  <a:gd name="T11" fmla="*/ 15 h 28"/>
                  <a:gd name="T12" fmla="*/ 35 w 54"/>
                  <a:gd name="T13" fmla="*/ 13 h 28"/>
                  <a:gd name="T14" fmla="*/ 41 w 54"/>
                  <a:gd name="T15" fmla="*/ 5 h 28"/>
                  <a:gd name="T16" fmla="*/ 42 w 54"/>
                  <a:gd name="T17" fmla="*/ 3 h 28"/>
                  <a:gd name="T18" fmla="*/ 42 w 54"/>
                  <a:gd name="T19" fmla="*/ 0 h 28"/>
                  <a:gd name="T20" fmla="*/ 2 w 54"/>
                  <a:gd name="T21" fmla="*/ 11 h 28"/>
                  <a:gd name="T22" fmla="*/ 1 w 54"/>
                  <a:gd name="T23" fmla="*/ 14 h 28"/>
                  <a:gd name="T24" fmla="*/ 5 w 54"/>
                  <a:gd name="T25" fmla="*/ 19 h 28"/>
                  <a:gd name="T26" fmla="*/ 22 w 54"/>
                  <a:gd name="T27" fmla="*/ 28 h 28"/>
                  <a:gd name="T28" fmla="*/ 37 w 54"/>
                  <a:gd name="T29" fmla="*/ 25 h 28"/>
                  <a:gd name="T30" fmla="*/ 54 w 54"/>
                  <a:gd name="T3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8">
                    <a:moveTo>
                      <a:pt x="54" y="16"/>
                    </a:moveTo>
                    <a:cubicBezTo>
                      <a:pt x="54" y="16"/>
                      <a:pt x="54" y="15"/>
                      <a:pt x="54" y="15"/>
                    </a:cubicBezTo>
                    <a:cubicBezTo>
                      <a:pt x="51" y="15"/>
                      <a:pt x="48" y="15"/>
                      <a:pt x="45" y="15"/>
                    </a:cubicBezTo>
                    <a:cubicBezTo>
                      <a:pt x="44" y="15"/>
                      <a:pt x="42" y="15"/>
                      <a:pt x="41" y="16"/>
                    </a:cubicBezTo>
                    <a:cubicBezTo>
                      <a:pt x="37" y="18"/>
                      <a:pt x="33" y="20"/>
                      <a:pt x="28" y="19"/>
                    </a:cubicBezTo>
                    <a:cubicBezTo>
                      <a:pt x="26" y="19"/>
                      <a:pt x="24" y="17"/>
                      <a:pt x="25" y="15"/>
                    </a:cubicBezTo>
                    <a:cubicBezTo>
                      <a:pt x="28" y="15"/>
                      <a:pt x="31" y="14"/>
                      <a:pt x="35" y="13"/>
                    </a:cubicBezTo>
                    <a:cubicBezTo>
                      <a:pt x="38" y="12"/>
                      <a:pt x="42" y="10"/>
                      <a:pt x="41" y="5"/>
                    </a:cubicBezTo>
                    <a:cubicBezTo>
                      <a:pt x="41" y="4"/>
                      <a:pt x="42" y="3"/>
                      <a:pt x="42" y="3"/>
                    </a:cubicBezTo>
                    <a:cubicBezTo>
                      <a:pt x="42" y="2"/>
                      <a:pt x="42" y="1"/>
                      <a:pt x="42" y="0"/>
                    </a:cubicBezTo>
                    <a:cubicBezTo>
                      <a:pt x="29" y="6"/>
                      <a:pt x="16" y="11"/>
                      <a:pt x="2" y="11"/>
                    </a:cubicBezTo>
                    <a:cubicBezTo>
                      <a:pt x="0" y="11"/>
                      <a:pt x="0" y="12"/>
                      <a:pt x="1" y="14"/>
                    </a:cubicBezTo>
                    <a:cubicBezTo>
                      <a:pt x="2" y="16"/>
                      <a:pt x="4" y="18"/>
                      <a:pt x="5" y="19"/>
                    </a:cubicBezTo>
                    <a:cubicBezTo>
                      <a:pt x="10" y="24"/>
                      <a:pt x="15" y="28"/>
                      <a:pt x="22" y="28"/>
                    </a:cubicBezTo>
                    <a:cubicBezTo>
                      <a:pt x="27" y="28"/>
                      <a:pt x="32" y="27"/>
                      <a:pt x="37" y="25"/>
                    </a:cubicBezTo>
                    <a:cubicBezTo>
                      <a:pt x="43" y="22"/>
                      <a:pt x="49" y="19"/>
                      <a:pt x="54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9" name="Freeform 26"/>
              <p:cNvSpPr>
                <a:spLocks/>
              </p:cNvSpPr>
              <p:nvPr/>
            </p:nvSpPr>
            <p:spPr bwMode="auto">
              <a:xfrm>
                <a:off x="1397000" y="1336675"/>
                <a:ext cx="138113" cy="134938"/>
              </a:xfrm>
              <a:custGeom>
                <a:avLst/>
                <a:gdLst>
                  <a:gd name="T0" fmla="*/ 3 w 37"/>
                  <a:gd name="T1" fmla="*/ 28 h 36"/>
                  <a:gd name="T2" fmla="*/ 4 w 37"/>
                  <a:gd name="T3" fmla="*/ 36 h 36"/>
                  <a:gd name="T4" fmla="*/ 5 w 37"/>
                  <a:gd name="T5" fmla="*/ 36 h 36"/>
                  <a:gd name="T6" fmla="*/ 11 w 37"/>
                  <a:gd name="T7" fmla="*/ 23 h 36"/>
                  <a:gd name="T8" fmla="*/ 12 w 37"/>
                  <a:gd name="T9" fmla="*/ 19 h 36"/>
                  <a:gd name="T10" fmla="*/ 15 w 37"/>
                  <a:gd name="T11" fmla="*/ 21 h 36"/>
                  <a:gd name="T12" fmla="*/ 17 w 37"/>
                  <a:gd name="T13" fmla="*/ 24 h 36"/>
                  <a:gd name="T14" fmla="*/ 20 w 37"/>
                  <a:gd name="T15" fmla="*/ 28 h 36"/>
                  <a:gd name="T16" fmla="*/ 21 w 37"/>
                  <a:gd name="T17" fmla="*/ 20 h 36"/>
                  <a:gd name="T18" fmla="*/ 24 w 37"/>
                  <a:gd name="T19" fmla="*/ 19 h 36"/>
                  <a:gd name="T20" fmla="*/ 30 w 37"/>
                  <a:gd name="T21" fmla="*/ 23 h 36"/>
                  <a:gd name="T22" fmla="*/ 37 w 37"/>
                  <a:gd name="T23" fmla="*/ 26 h 36"/>
                  <a:gd name="T24" fmla="*/ 30 w 37"/>
                  <a:gd name="T25" fmla="*/ 5 h 36"/>
                  <a:gd name="T26" fmla="*/ 27 w 37"/>
                  <a:gd name="T27" fmla="*/ 3 h 36"/>
                  <a:gd name="T28" fmla="*/ 17 w 37"/>
                  <a:gd name="T29" fmla="*/ 2 h 36"/>
                  <a:gd name="T30" fmla="*/ 13 w 37"/>
                  <a:gd name="T31" fmla="*/ 0 h 36"/>
                  <a:gd name="T32" fmla="*/ 13 w 37"/>
                  <a:gd name="T33" fmla="*/ 0 h 36"/>
                  <a:gd name="T34" fmla="*/ 16 w 37"/>
                  <a:gd name="T35" fmla="*/ 10 h 36"/>
                  <a:gd name="T36" fmla="*/ 1 w 37"/>
                  <a:gd name="T37" fmla="*/ 4 h 36"/>
                  <a:gd name="T38" fmla="*/ 1 w 37"/>
                  <a:gd name="T39" fmla="*/ 14 h 36"/>
                  <a:gd name="T40" fmla="*/ 3 w 37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1"/>
                      <a:pt x="12" y="20"/>
                      <a:pt x="12" y="19"/>
                    </a:cubicBezTo>
                    <a:cubicBezTo>
                      <a:pt x="13" y="20"/>
                      <a:pt x="14" y="20"/>
                      <a:pt x="15" y="21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8" y="25"/>
                      <a:pt x="19" y="27"/>
                      <a:pt x="20" y="28"/>
                    </a:cubicBezTo>
                    <a:cubicBezTo>
                      <a:pt x="21" y="25"/>
                      <a:pt x="21" y="23"/>
                      <a:pt x="21" y="20"/>
                    </a:cubicBezTo>
                    <a:cubicBezTo>
                      <a:pt x="22" y="18"/>
                      <a:pt x="22" y="17"/>
                      <a:pt x="24" y="19"/>
                    </a:cubicBezTo>
                    <a:cubicBezTo>
                      <a:pt x="26" y="20"/>
                      <a:pt x="28" y="21"/>
                      <a:pt x="30" y="23"/>
                    </a:cubicBezTo>
                    <a:cubicBezTo>
                      <a:pt x="32" y="24"/>
                      <a:pt x="34" y="25"/>
                      <a:pt x="37" y="26"/>
                    </a:cubicBezTo>
                    <a:cubicBezTo>
                      <a:pt x="36" y="18"/>
                      <a:pt x="33" y="11"/>
                      <a:pt x="30" y="5"/>
                    </a:cubicBezTo>
                    <a:cubicBezTo>
                      <a:pt x="29" y="4"/>
                      <a:pt x="28" y="4"/>
                      <a:pt x="27" y="3"/>
                    </a:cubicBezTo>
                    <a:cubicBezTo>
                      <a:pt x="24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4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0" name="Freeform 27"/>
              <p:cNvSpPr>
                <a:spLocks/>
              </p:cNvSpPr>
              <p:nvPr/>
            </p:nvSpPr>
            <p:spPr bwMode="auto">
              <a:xfrm>
                <a:off x="1573213" y="1336675"/>
                <a:ext cx="147638" cy="134938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7 w 39"/>
                  <a:gd name="T13" fmla="*/ 19 h 36"/>
                  <a:gd name="T14" fmla="*/ 28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6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10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6" y="19"/>
                      <a:pt x="26" y="19"/>
                      <a:pt x="27" y="19"/>
                    </a:cubicBezTo>
                    <a:cubicBezTo>
                      <a:pt x="27" y="19"/>
                      <a:pt x="27" y="20"/>
                      <a:pt x="28" y="20"/>
                    </a:cubicBezTo>
                    <a:cubicBezTo>
                      <a:pt x="29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5" y="3"/>
                      <a:pt x="26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3" y="3"/>
                      <a:pt x="10" y="3"/>
                    </a:cubicBezTo>
                    <a:cubicBezTo>
                      <a:pt x="10" y="4"/>
                      <a:pt x="9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1" name="Freeform 28"/>
              <p:cNvSpPr>
                <a:spLocks/>
              </p:cNvSpPr>
              <p:nvPr/>
            </p:nvSpPr>
            <p:spPr bwMode="auto">
              <a:xfrm>
                <a:off x="969963" y="1776413"/>
                <a:ext cx="180975" cy="109538"/>
              </a:xfrm>
              <a:custGeom>
                <a:avLst/>
                <a:gdLst>
                  <a:gd name="T0" fmla="*/ 48 w 48"/>
                  <a:gd name="T1" fmla="*/ 9 h 29"/>
                  <a:gd name="T2" fmla="*/ 38 w 48"/>
                  <a:gd name="T3" fmla="*/ 11 h 29"/>
                  <a:gd name="T4" fmla="*/ 35 w 48"/>
                  <a:gd name="T5" fmla="*/ 14 h 29"/>
                  <a:gd name="T6" fmla="*/ 29 w 48"/>
                  <a:gd name="T7" fmla="*/ 15 h 29"/>
                  <a:gd name="T8" fmla="*/ 27 w 48"/>
                  <a:gd name="T9" fmla="*/ 14 h 29"/>
                  <a:gd name="T10" fmla="*/ 28 w 48"/>
                  <a:gd name="T11" fmla="*/ 13 h 29"/>
                  <a:gd name="T12" fmla="*/ 30 w 48"/>
                  <a:gd name="T13" fmla="*/ 11 h 29"/>
                  <a:gd name="T14" fmla="*/ 32 w 48"/>
                  <a:gd name="T15" fmla="*/ 0 h 29"/>
                  <a:gd name="T16" fmla="*/ 0 w 48"/>
                  <a:gd name="T17" fmla="*/ 16 h 29"/>
                  <a:gd name="T18" fmla="*/ 1 w 48"/>
                  <a:gd name="T19" fmla="*/ 18 h 29"/>
                  <a:gd name="T20" fmla="*/ 26 w 48"/>
                  <a:gd name="T21" fmla="*/ 26 h 29"/>
                  <a:gd name="T22" fmla="*/ 44 w 48"/>
                  <a:gd name="T23" fmla="*/ 14 h 29"/>
                  <a:gd name="T24" fmla="*/ 48 w 48"/>
                  <a:gd name="T25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9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5"/>
                      <a:pt x="31" y="16"/>
                      <a:pt x="29" y="15"/>
                    </a:cubicBezTo>
                    <a:cubicBezTo>
                      <a:pt x="28" y="15"/>
                      <a:pt x="27" y="14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6"/>
                    </a:cubicBezTo>
                    <a:cubicBezTo>
                      <a:pt x="0" y="17"/>
                      <a:pt x="0" y="18"/>
                      <a:pt x="1" y="18"/>
                    </a:cubicBezTo>
                    <a:cubicBezTo>
                      <a:pt x="6" y="26"/>
                      <a:pt x="17" y="29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97" name="Freeform 29"/>
              <p:cNvSpPr>
                <a:spLocks/>
              </p:cNvSpPr>
              <p:nvPr/>
            </p:nvSpPr>
            <p:spPr bwMode="auto">
              <a:xfrm>
                <a:off x="1965325" y="1776413"/>
                <a:ext cx="184150" cy="109538"/>
              </a:xfrm>
              <a:custGeom>
                <a:avLst/>
                <a:gdLst>
                  <a:gd name="T0" fmla="*/ 17 w 49"/>
                  <a:gd name="T1" fmla="*/ 11 h 29"/>
                  <a:gd name="T2" fmla="*/ 19 w 49"/>
                  <a:gd name="T3" fmla="*/ 13 h 29"/>
                  <a:gd name="T4" fmla="*/ 21 w 49"/>
                  <a:gd name="T5" fmla="*/ 14 h 29"/>
                  <a:gd name="T6" fmla="*/ 19 w 49"/>
                  <a:gd name="T7" fmla="*/ 16 h 29"/>
                  <a:gd name="T8" fmla="*/ 12 w 49"/>
                  <a:gd name="T9" fmla="*/ 14 h 29"/>
                  <a:gd name="T10" fmla="*/ 6 w 49"/>
                  <a:gd name="T11" fmla="*/ 10 h 29"/>
                  <a:gd name="T12" fmla="*/ 0 w 49"/>
                  <a:gd name="T13" fmla="*/ 9 h 29"/>
                  <a:gd name="T14" fmla="*/ 21 w 49"/>
                  <a:gd name="T15" fmla="*/ 26 h 29"/>
                  <a:gd name="T16" fmla="*/ 45 w 49"/>
                  <a:gd name="T17" fmla="*/ 21 h 29"/>
                  <a:gd name="T18" fmla="*/ 49 w 49"/>
                  <a:gd name="T19" fmla="*/ 17 h 29"/>
                  <a:gd name="T20" fmla="*/ 15 w 49"/>
                  <a:gd name="T21" fmla="*/ 0 h 29"/>
                  <a:gd name="T22" fmla="*/ 17 w 49"/>
                  <a:gd name="T23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29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29"/>
                      <a:pt x="39" y="27"/>
                      <a:pt x="45" y="21"/>
                    </a:cubicBezTo>
                    <a:cubicBezTo>
                      <a:pt x="47" y="20"/>
                      <a:pt x="47" y="19"/>
                      <a:pt x="49" y="17"/>
                    </a:cubicBezTo>
                    <a:cubicBezTo>
                      <a:pt x="35" y="14"/>
                      <a:pt x="25" y="8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98" name="Freeform 30"/>
              <p:cNvSpPr>
                <a:spLocks noEditPoints="1"/>
              </p:cNvSpPr>
              <p:nvPr/>
            </p:nvSpPr>
            <p:spPr bwMode="auto">
              <a:xfrm>
                <a:off x="1169988" y="1233488"/>
                <a:ext cx="136525" cy="95250"/>
              </a:xfrm>
              <a:custGeom>
                <a:avLst/>
                <a:gdLst>
                  <a:gd name="T0" fmla="*/ 23 w 36"/>
                  <a:gd name="T1" fmla="*/ 0 h 25"/>
                  <a:gd name="T2" fmla="*/ 10 w 36"/>
                  <a:gd name="T3" fmla="*/ 3 h 25"/>
                  <a:gd name="T4" fmla="*/ 7 w 36"/>
                  <a:gd name="T5" fmla="*/ 25 h 25"/>
                  <a:gd name="T6" fmla="*/ 20 w 36"/>
                  <a:gd name="T7" fmla="*/ 17 h 25"/>
                  <a:gd name="T8" fmla="*/ 36 w 36"/>
                  <a:gd name="T9" fmla="*/ 18 h 25"/>
                  <a:gd name="T10" fmla="*/ 36 w 36"/>
                  <a:gd name="T11" fmla="*/ 18 h 25"/>
                  <a:gd name="T12" fmla="*/ 26 w 36"/>
                  <a:gd name="T13" fmla="*/ 2 h 25"/>
                  <a:gd name="T14" fmla="*/ 23 w 36"/>
                  <a:gd name="T15" fmla="*/ 0 h 25"/>
                  <a:gd name="T16" fmla="*/ 18 w 36"/>
                  <a:gd name="T17" fmla="*/ 6 h 25"/>
                  <a:gd name="T18" fmla="*/ 17 w 36"/>
                  <a:gd name="T19" fmla="*/ 5 h 25"/>
                  <a:gd name="T20" fmla="*/ 22 w 36"/>
                  <a:gd name="T21" fmla="*/ 3 h 25"/>
                  <a:gd name="T22" fmla="*/ 24 w 36"/>
                  <a:gd name="T23" fmla="*/ 6 h 25"/>
                  <a:gd name="T24" fmla="*/ 18 w 36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5">
                    <a:moveTo>
                      <a:pt x="23" y="0"/>
                    </a:moveTo>
                    <a:cubicBezTo>
                      <a:pt x="19" y="0"/>
                      <a:pt x="14" y="1"/>
                      <a:pt x="10" y="3"/>
                    </a:cubicBezTo>
                    <a:cubicBezTo>
                      <a:pt x="0" y="7"/>
                      <a:pt x="0" y="18"/>
                      <a:pt x="7" y="25"/>
                    </a:cubicBezTo>
                    <a:cubicBezTo>
                      <a:pt x="10" y="20"/>
                      <a:pt x="15" y="17"/>
                      <a:pt x="20" y="17"/>
                    </a:cubicBezTo>
                    <a:cubicBezTo>
                      <a:pt x="26" y="17"/>
                      <a:pt x="31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1" y="14"/>
                      <a:pt x="28" y="8"/>
                      <a:pt x="26" y="2"/>
                    </a:cubicBezTo>
                    <a:cubicBezTo>
                      <a:pt x="25" y="1"/>
                      <a:pt x="25" y="0"/>
                      <a:pt x="23" y="0"/>
                    </a:cubicBezTo>
                    <a:close/>
                    <a:moveTo>
                      <a:pt x="18" y="6"/>
                    </a:moveTo>
                    <a:cubicBezTo>
                      <a:pt x="17" y="6"/>
                      <a:pt x="17" y="5"/>
                      <a:pt x="17" y="5"/>
                    </a:cubicBezTo>
                    <a:cubicBezTo>
                      <a:pt x="19" y="4"/>
                      <a:pt x="20" y="4"/>
                      <a:pt x="22" y="3"/>
                    </a:cubicBezTo>
                    <a:cubicBezTo>
                      <a:pt x="22" y="3"/>
                      <a:pt x="23" y="5"/>
                      <a:pt x="24" y="6"/>
                    </a:cubicBezTo>
                    <a:cubicBezTo>
                      <a:pt x="22" y="6"/>
                      <a:pt x="20" y="6"/>
                      <a:pt x="18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799" name="Freeform 31"/>
              <p:cNvSpPr>
                <a:spLocks noEditPoints="1"/>
              </p:cNvSpPr>
              <p:nvPr/>
            </p:nvSpPr>
            <p:spPr bwMode="auto">
              <a:xfrm>
                <a:off x="1803400" y="1233488"/>
                <a:ext cx="139700" cy="95250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0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3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99" name="Freeform 32"/>
              <p:cNvSpPr>
                <a:spLocks/>
              </p:cNvSpPr>
              <p:nvPr/>
            </p:nvSpPr>
            <p:spPr bwMode="auto">
              <a:xfrm>
                <a:off x="1019175" y="1106488"/>
                <a:ext cx="82550" cy="161925"/>
              </a:xfrm>
              <a:custGeom>
                <a:avLst/>
                <a:gdLst>
                  <a:gd name="T0" fmla="*/ 8 w 22"/>
                  <a:gd name="T1" fmla="*/ 36 h 43"/>
                  <a:gd name="T2" fmla="*/ 15 w 22"/>
                  <a:gd name="T3" fmla="*/ 31 h 43"/>
                  <a:gd name="T4" fmla="*/ 19 w 22"/>
                  <a:gd name="T5" fmla="*/ 43 h 43"/>
                  <a:gd name="T6" fmla="*/ 21 w 22"/>
                  <a:gd name="T7" fmla="*/ 38 h 43"/>
                  <a:gd name="T8" fmla="*/ 20 w 22"/>
                  <a:gd name="T9" fmla="*/ 25 h 43"/>
                  <a:gd name="T10" fmla="*/ 14 w 22"/>
                  <a:gd name="T11" fmla="*/ 15 h 43"/>
                  <a:gd name="T12" fmla="*/ 14 w 22"/>
                  <a:gd name="T13" fmla="*/ 1 h 43"/>
                  <a:gd name="T14" fmla="*/ 14 w 22"/>
                  <a:gd name="T15" fmla="*/ 0 h 43"/>
                  <a:gd name="T16" fmla="*/ 7 w 22"/>
                  <a:gd name="T17" fmla="*/ 0 h 43"/>
                  <a:gd name="T18" fmla="*/ 2 w 22"/>
                  <a:gd name="T19" fmla="*/ 9 h 43"/>
                  <a:gd name="T20" fmla="*/ 6 w 22"/>
                  <a:gd name="T21" fmla="*/ 16 h 43"/>
                  <a:gd name="T22" fmla="*/ 10 w 22"/>
                  <a:gd name="T23" fmla="*/ 30 h 43"/>
                  <a:gd name="T24" fmla="*/ 8 w 22"/>
                  <a:gd name="T25" fmla="*/ 3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3">
                    <a:moveTo>
                      <a:pt x="8" y="36"/>
                    </a:moveTo>
                    <a:cubicBezTo>
                      <a:pt x="11" y="34"/>
                      <a:pt x="13" y="33"/>
                      <a:pt x="15" y="31"/>
                    </a:cubicBezTo>
                    <a:cubicBezTo>
                      <a:pt x="18" y="35"/>
                      <a:pt x="18" y="39"/>
                      <a:pt x="19" y="43"/>
                    </a:cubicBezTo>
                    <a:cubicBezTo>
                      <a:pt x="20" y="41"/>
                      <a:pt x="20" y="40"/>
                      <a:pt x="21" y="38"/>
                    </a:cubicBezTo>
                    <a:cubicBezTo>
                      <a:pt x="22" y="34"/>
                      <a:pt x="22" y="29"/>
                      <a:pt x="20" y="25"/>
                    </a:cubicBezTo>
                    <a:cubicBezTo>
                      <a:pt x="18" y="21"/>
                      <a:pt x="16" y="18"/>
                      <a:pt x="14" y="15"/>
                    </a:cubicBezTo>
                    <a:cubicBezTo>
                      <a:pt x="12" y="10"/>
                      <a:pt x="10" y="5"/>
                      <a:pt x="14" y="1"/>
                    </a:cubicBezTo>
                    <a:cubicBezTo>
                      <a:pt x="14" y="1"/>
                      <a:pt x="14" y="1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1"/>
                      <a:pt x="0" y="5"/>
                      <a:pt x="2" y="9"/>
                    </a:cubicBezTo>
                    <a:cubicBezTo>
                      <a:pt x="3" y="12"/>
                      <a:pt x="5" y="14"/>
                      <a:pt x="6" y="16"/>
                    </a:cubicBezTo>
                    <a:cubicBezTo>
                      <a:pt x="8" y="20"/>
                      <a:pt x="11" y="25"/>
                      <a:pt x="10" y="30"/>
                    </a:cubicBezTo>
                    <a:cubicBezTo>
                      <a:pt x="10" y="32"/>
                      <a:pt x="9" y="34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0" name="Freeform 33"/>
              <p:cNvSpPr>
                <a:spLocks/>
              </p:cNvSpPr>
              <p:nvPr/>
            </p:nvSpPr>
            <p:spPr bwMode="auto">
              <a:xfrm>
                <a:off x="1524000" y="892175"/>
                <a:ext cx="65088" cy="120650"/>
              </a:xfrm>
              <a:custGeom>
                <a:avLst/>
                <a:gdLst>
                  <a:gd name="T0" fmla="*/ 3 w 17"/>
                  <a:gd name="T1" fmla="*/ 21 h 32"/>
                  <a:gd name="T2" fmla="*/ 6 w 17"/>
                  <a:gd name="T3" fmla="*/ 30 h 32"/>
                  <a:gd name="T4" fmla="*/ 10 w 17"/>
                  <a:gd name="T5" fmla="*/ 30 h 32"/>
                  <a:gd name="T6" fmla="*/ 11 w 17"/>
                  <a:gd name="T7" fmla="*/ 29 h 32"/>
                  <a:gd name="T8" fmla="*/ 17 w 17"/>
                  <a:gd name="T9" fmla="*/ 7 h 32"/>
                  <a:gd name="T10" fmla="*/ 16 w 17"/>
                  <a:gd name="T11" fmla="*/ 7 h 32"/>
                  <a:gd name="T12" fmla="*/ 16 w 17"/>
                  <a:gd name="T13" fmla="*/ 6 h 32"/>
                  <a:gd name="T14" fmla="*/ 5 w 17"/>
                  <a:gd name="T15" fmla="*/ 1 h 32"/>
                  <a:gd name="T16" fmla="*/ 0 w 17"/>
                  <a:gd name="T17" fmla="*/ 7 h 32"/>
                  <a:gd name="T18" fmla="*/ 3 w 17"/>
                  <a:gd name="T19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2">
                    <a:moveTo>
                      <a:pt x="3" y="21"/>
                    </a:moveTo>
                    <a:cubicBezTo>
                      <a:pt x="3" y="24"/>
                      <a:pt x="5" y="28"/>
                      <a:pt x="6" y="30"/>
                    </a:cubicBezTo>
                    <a:cubicBezTo>
                      <a:pt x="7" y="32"/>
                      <a:pt x="9" y="32"/>
                      <a:pt x="10" y="30"/>
                    </a:cubicBezTo>
                    <a:cubicBezTo>
                      <a:pt x="11" y="30"/>
                      <a:pt x="11" y="29"/>
                      <a:pt x="11" y="29"/>
                    </a:cubicBezTo>
                    <a:cubicBezTo>
                      <a:pt x="13" y="22"/>
                      <a:pt x="15" y="15"/>
                      <a:pt x="17" y="7"/>
                    </a:cubicBezTo>
                    <a:cubicBezTo>
                      <a:pt x="17" y="7"/>
                      <a:pt x="17" y="7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4" y="1"/>
                      <a:pt x="10" y="0"/>
                      <a:pt x="5" y="1"/>
                    </a:cubicBezTo>
                    <a:cubicBezTo>
                      <a:pt x="2" y="2"/>
                      <a:pt x="0" y="5"/>
                      <a:pt x="0" y="7"/>
                    </a:cubicBezTo>
                    <a:cubicBezTo>
                      <a:pt x="1" y="12"/>
                      <a:pt x="1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1" name="Freeform 34"/>
              <p:cNvSpPr>
                <a:spLocks/>
              </p:cNvSpPr>
              <p:nvPr/>
            </p:nvSpPr>
            <p:spPr bwMode="auto">
              <a:xfrm>
                <a:off x="2011363" y="1106488"/>
                <a:ext cx="82550" cy="161925"/>
              </a:xfrm>
              <a:custGeom>
                <a:avLst/>
                <a:gdLst>
                  <a:gd name="T0" fmla="*/ 18 w 22"/>
                  <a:gd name="T1" fmla="*/ 13 h 43"/>
                  <a:gd name="T2" fmla="*/ 21 w 22"/>
                  <a:gd name="T3" fmla="*/ 7 h 43"/>
                  <a:gd name="T4" fmla="*/ 18 w 22"/>
                  <a:gd name="T5" fmla="*/ 2 h 43"/>
                  <a:gd name="T6" fmla="*/ 8 w 22"/>
                  <a:gd name="T7" fmla="*/ 0 h 43"/>
                  <a:gd name="T8" fmla="*/ 8 w 22"/>
                  <a:gd name="T9" fmla="*/ 15 h 43"/>
                  <a:gd name="T10" fmla="*/ 2 w 22"/>
                  <a:gd name="T11" fmla="*/ 28 h 43"/>
                  <a:gd name="T12" fmla="*/ 3 w 22"/>
                  <a:gd name="T13" fmla="*/ 43 h 43"/>
                  <a:gd name="T14" fmla="*/ 8 w 22"/>
                  <a:gd name="T15" fmla="*/ 31 h 43"/>
                  <a:gd name="T16" fmla="*/ 13 w 22"/>
                  <a:gd name="T17" fmla="*/ 35 h 43"/>
                  <a:gd name="T18" fmla="*/ 13 w 22"/>
                  <a:gd name="T19" fmla="*/ 35 h 43"/>
                  <a:gd name="T20" fmla="*/ 14 w 22"/>
                  <a:gd name="T21" fmla="*/ 19 h 43"/>
                  <a:gd name="T22" fmla="*/ 18 w 22"/>
                  <a:gd name="T23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3">
                    <a:moveTo>
                      <a:pt x="18" y="13"/>
                    </a:moveTo>
                    <a:cubicBezTo>
                      <a:pt x="19" y="11"/>
                      <a:pt x="20" y="9"/>
                      <a:pt x="21" y="7"/>
                    </a:cubicBezTo>
                    <a:cubicBezTo>
                      <a:pt x="22" y="5"/>
                      <a:pt x="20" y="2"/>
                      <a:pt x="18" y="2"/>
                    </a:cubicBezTo>
                    <a:cubicBezTo>
                      <a:pt x="15" y="1"/>
                      <a:pt x="12" y="1"/>
                      <a:pt x="8" y="0"/>
                    </a:cubicBezTo>
                    <a:cubicBezTo>
                      <a:pt x="12" y="8"/>
                      <a:pt x="11" y="8"/>
                      <a:pt x="8" y="15"/>
                    </a:cubicBezTo>
                    <a:cubicBezTo>
                      <a:pt x="5" y="20"/>
                      <a:pt x="3" y="24"/>
                      <a:pt x="2" y="28"/>
                    </a:cubicBezTo>
                    <a:cubicBezTo>
                      <a:pt x="0" y="33"/>
                      <a:pt x="1" y="38"/>
                      <a:pt x="3" y="43"/>
                    </a:cubicBezTo>
                    <a:cubicBezTo>
                      <a:pt x="5" y="38"/>
                      <a:pt x="5" y="35"/>
                      <a:pt x="8" y="31"/>
                    </a:cubicBezTo>
                    <a:cubicBezTo>
                      <a:pt x="10" y="33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1" y="29"/>
                      <a:pt x="12" y="24"/>
                      <a:pt x="14" y="19"/>
                    </a:cubicBezTo>
                    <a:cubicBezTo>
                      <a:pt x="15" y="17"/>
                      <a:pt x="17" y="15"/>
                      <a:pt x="18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2" name="Freeform 35"/>
              <p:cNvSpPr>
                <a:spLocks/>
              </p:cNvSpPr>
              <p:nvPr/>
            </p:nvSpPr>
            <p:spPr bwMode="auto">
              <a:xfrm>
                <a:off x="1101725" y="1820863"/>
                <a:ext cx="120650" cy="98425"/>
              </a:xfrm>
              <a:custGeom>
                <a:avLst/>
                <a:gdLst>
                  <a:gd name="T0" fmla="*/ 24 w 32"/>
                  <a:gd name="T1" fmla="*/ 10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0"/>
                    </a:moveTo>
                    <a:cubicBezTo>
                      <a:pt x="22" y="12"/>
                      <a:pt x="21" y="12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3"/>
                      <a:pt x="32" y="7"/>
                    </a:cubicBezTo>
                    <a:cubicBezTo>
                      <a:pt x="29" y="7"/>
                      <a:pt x="26" y="7"/>
                      <a:pt x="24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" name="Freeform 36"/>
              <p:cNvSpPr>
                <a:spLocks/>
              </p:cNvSpPr>
              <p:nvPr/>
            </p:nvSpPr>
            <p:spPr bwMode="auto">
              <a:xfrm>
                <a:off x="1893888" y="1820863"/>
                <a:ext cx="120650" cy="98425"/>
              </a:xfrm>
              <a:custGeom>
                <a:avLst/>
                <a:gdLst>
                  <a:gd name="T0" fmla="*/ 15 w 32"/>
                  <a:gd name="T1" fmla="*/ 0 h 26"/>
                  <a:gd name="T2" fmla="*/ 14 w 32"/>
                  <a:gd name="T3" fmla="*/ 11 h 26"/>
                  <a:gd name="T4" fmla="*/ 9 w 32"/>
                  <a:gd name="T5" fmla="*/ 10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5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5" y="0"/>
                    </a:moveTo>
                    <a:cubicBezTo>
                      <a:pt x="14" y="4"/>
                      <a:pt x="10" y="8"/>
                      <a:pt x="14" y="11"/>
                    </a:cubicBezTo>
                    <a:cubicBezTo>
                      <a:pt x="12" y="13"/>
                      <a:pt x="10" y="13"/>
                      <a:pt x="9" y="10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6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20" y="8"/>
                      <a:pt x="1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4" name="Freeform 37"/>
              <p:cNvSpPr>
                <a:spLocks/>
              </p:cNvSpPr>
              <p:nvPr/>
            </p:nvSpPr>
            <p:spPr bwMode="auto">
              <a:xfrm>
                <a:off x="1847850" y="1046163"/>
                <a:ext cx="125413" cy="153988"/>
              </a:xfrm>
              <a:custGeom>
                <a:avLst/>
                <a:gdLst>
                  <a:gd name="T0" fmla="*/ 0 w 33"/>
                  <a:gd name="T1" fmla="*/ 41 h 41"/>
                  <a:gd name="T2" fmla="*/ 1 w 33"/>
                  <a:gd name="T3" fmla="*/ 41 h 41"/>
                  <a:gd name="T4" fmla="*/ 7 w 33"/>
                  <a:gd name="T5" fmla="*/ 40 h 41"/>
                  <a:gd name="T6" fmla="*/ 19 w 33"/>
                  <a:gd name="T7" fmla="*/ 27 h 41"/>
                  <a:gd name="T8" fmla="*/ 22 w 33"/>
                  <a:gd name="T9" fmla="*/ 18 h 41"/>
                  <a:gd name="T10" fmla="*/ 33 w 33"/>
                  <a:gd name="T11" fmla="*/ 8 h 41"/>
                  <a:gd name="T12" fmla="*/ 25 w 33"/>
                  <a:gd name="T13" fmla="*/ 3 h 41"/>
                  <a:gd name="T14" fmla="*/ 16 w 33"/>
                  <a:gd name="T15" fmla="*/ 7 h 41"/>
                  <a:gd name="T16" fmla="*/ 15 w 33"/>
                  <a:gd name="T17" fmla="*/ 10 h 41"/>
                  <a:gd name="T18" fmla="*/ 12 w 33"/>
                  <a:gd name="T19" fmla="*/ 26 h 41"/>
                  <a:gd name="T20" fmla="*/ 1 w 33"/>
                  <a:gd name="T21" fmla="*/ 39 h 41"/>
                  <a:gd name="T22" fmla="*/ 0 w 33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3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3"/>
                      <a:pt x="28" y="10"/>
                      <a:pt x="33" y="8"/>
                    </a:cubicBezTo>
                    <a:cubicBezTo>
                      <a:pt x="30" y="6"/>
                      <a:pt x="28" y="4"/>
                      <a:pt x="25" y="3"/>
                    </a:cubicBezTo>
                    <a:cubicBezTo>
                      <a:pt x="20" y="1"/>
                      <a:pt x="19" y="0"/>
                      <a:pt x="16" y="7"/>
                    </a:cubicBezTo>
                    <a:cubicBezTo>
                      <a:pt x="16" y="8"/>
                      <a:pt x="16" y="9"/>
                      <a:pt x="15" y="10"/>
                    </a:cubicBezTo>
                    <a:cubicBezTo>
                      <a:pt x="14" y="15"/>
                      <a:pt x="14" y="21"/>
                      <a:pt x="12" y="26"/>
                    </a:cubicBezTo>
                    <a:cubicBezTo>
                      <a:pt x="11" y="32"/>
                      <a:pt x="8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5" name="Freeform 38"/>
              <p:cNvSpPr>
                <a:spLocks/>
              </p:cNvSpPr>
              <p:nvPr/>
            </p:nvSpPr>
            <p:spPr bwMode="auto">
              <a:xfrm>
                <a:off x="1139825" y="1054100"/>
                <a:ext cx="128588" cy="146050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4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8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1" y="35"/>
                      <a:pt x="26" y="39"/>
                      <a:pt x="34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1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6" name="Freeform 39"/>
              <p:cNvSpPr>
                <a:spLocks/>
              </p:cNvSpPr>
              <p:nvPr/>
            </p:nvSpPr>
            <p:spPr bwMode="auto">
              <a:xfrm>
                <a:off x="1765300" y="1312863"/>
                <a:ext cx="177800" cy="82550"/>
              </a:xfrm>
              <a:custGeom>
                <a:avLst/>
                <a:gdLst>
                  <a:gd name="T0" fmla="*/ 47 w 47"/>
                  <a:gd name="T1" fmla="*/ 15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20 w 47"/>
                  <a:gd name="T13" fmla="*/ 10 h 22"/>
                  <a:gd name="T14" fmla="*/ 22 w 47"/>
                  <a:gd name="T15" fmla="*/ 11 h 22"/>
                  <a:gd name="T16" fmla="*/ 33 w 47"/>
                  <a:gd name="T17" fmla="*/ 18 h 22"/>
                  <a:gd name="T18" fmla="*/ 47 w 47"/>
                  <a:gd name="T1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5"/>
                    </a:moveTo>
                    <a:cubicBezTo>
                      <a:pt x="40" y="16"/>
                      <a:pt x="34" y="13"/>
                      <a:pt x="28" y="9"/>
                    </a:cubicBezTo>
                    <a:cubicBezTo>
                      <a:pt x="23" y="6"/>
                      <a:pt x="18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20" y="10"/>
                    </a:cubicBezTo>
                    <a:cubicBezTo>
                      <a:pt x="20" y="11"/>
                      <a:pt x="21" y="11"/>
                      <a:pt x="22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7" name="Freeform 40"/>
              <p:cNvSpPr>
                <a:spLocks/>
              </p:cNvSpPr>
              <p:nvPr/>
            </p:nvSpPr>
            <p:spPr bwMode="auto">
              <a:xfrm>
                <a:off x="1174750" y="1317625"/>
                <a:ext cx="173038" cy="71438"/>
              </a:xfrm>
              <a:custGeom>
                <a:avLst/>
                <a:gdLst>
                  <a:gd name="T0" fmla="*/ 10 w 46"/>
                  <a:gd name="T1" fmla="*/ 18 h 19"/>
                  <a:gd name="T2" fmla="*/ 18 w 46"/>
                  <a:gd name="T3" fmla="*/ 14 h 19"/>
                  <a:gd name="T4" fmla="*/ 27 w 46"/>
                  <a:gd name="T5" fmla="*/ 9 h 19"/>
                  <a:gd name="T6" fmla="*/ 27 w 46"/>
                  <a:gd name="T7" fmla="*/ 14 h 19"/>
                  <a:gd name="T8" fmla="*/ 45 w 46"/>
                  <a:gd name="T9" fmla="*/ 6 h 19"/>
                  <a:gd name="T10" fmla="*/ 46 w 46"/>
                  <a:gd name="T11" fmla="*/ 5 h 19"/>
                  <a:gd name="T12" fmla="*/ 39 w 46"/>
                  <a:gd name="T13" fmla="*/ 0 h 19"/>
                  <a:gd name="T14" fmla="*/ 37 w 46"/>
                  <a:gd name="T15" fmla="*/ 0 h 19"/>
                  <a:gd name="T16" fmla="*/ 17 w 46"/>
                  <a:gd name="T17" fmla="*/ 9 h 19"/>
                  <a:gd name="T18" fmla="*/ 1 w 46"/>
                  <a:gd name="T19" fmla="*/ 14 h 19"/>
                  <a:gd name="T20" fmla="*/ 0 w 46"/>
                  <a:gd name="T21" fmla="*/ 14 h 19"/>
                  <a:gd name="T22" fmla="*/ 10 w 46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19">
                    <a:moveTo>
                      <a:pt x="10" y="18"/>
                    </a:moveTo>
                    <a:cubicBezTo>
                      <a:pt x="13" y="17"/>
                      <a:pt x="16" y="15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4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5"/>
                      <a:pt x="45" y="5"/>
                      <a:pt x="46" y="5"/>
                    </a:cubicBezTo>
                    <a:cubicBezTo>
                      <a:pt x="43" y="3"/>
                      <a:pt x="41" y="2"/>
                      <a:pt x="39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5"/>
                      <a:pt x="17" y="9"/>
                    </a:cubicBezTo>
                    <a:cubicBezTo>
                      <a:pt x="12" y="12"/>
                      <a:pt x="7" y="15"/>
                      <a:pt x="1" y="14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3" y="18"/>
                      <a:pt x="6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8" name="Freeform 41"/>
              <p:cNvSpPr>
                <a:spLocks/>
              </p:cNvSpPr>
              <p:nvPr/>
            </p:nvSpPr>
            <p:spPr bwMode="auto">
              <a:xfrm>
                <a:off x="1584325" y="1106488"/>
                <a:ext cx="128588" cy="93663"/>
              </a:xfrm>
              <a:custGeom>
                <a:avLst/>
                <a:gdLst>
                  <a:gd name="T0" fmla="*/ 10 w 34"/>
                  <a:gd name="T1" fmla="*/ 0 h 25"/>
                  <a:gd name="T2" fmla="*/ 0 w 34"/>
                  <a:gd name="T3" fmla="*/ 0 h 25"/>
                  <a:gd name="T4" fmla="*/ 12 w 34"/>
                  <a:gd name="T5" fmla="*/ 19 h 25"/>
                  <a:gd name="T6" fmla="*/ 34 w 34"/>
                  <a:gd name="T7" fmla="*/ 25 h 25"/>
                  <a:gd name="T8" fmla="*/ 32 w 34"/>
                  <a:gd name="T9" fmla="*/ 23 h 25"/>
                  <a:gd name="T10" fmla="*/ 19 w 34"/>
                  <a:gd name="T11" fmla="*/ 17 h 25"/>
                  <a:gd name="T12" fmla="*/ 12 w 34"/>
                  <a:gd name="T13" fmla="*/ 2 h 25"/>
                  <a:gd name="T14" fmla="*/ 10 w 34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5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9"/>
                      <a:pt x="5" y="15"/>
                      <a:pt x="12" y="19"/>
                    </a:cubicBezTo>
                    <a:cubicBezTo>
                      <a:pt x="18" y="24"/>
                      <a:pt x="26" y="25"/>
                      <a:pt x="34" y="25"/>
                    </a:cubicBezTo>
                    <a:cubicBezTo>
                      <a:pt x="33" y="24"/>
                      <a:pt x="33" y="24"/>
                      <a:pt x="32" y="23"/>
                    </a:cubicBezTo>
                    <a:cubicBezTo>
                      <a:pt x="27" y="23"/>
                      <a:pt x="22" y="21"/>
                      <a:pt x="19" y="17"/>
                    </a:cubicBezTo>
                    <a:cubicBezTo>
                      <a:pt x="15" y="13"/>
                      <a:pt x="13" y="8"/>
                      <a:pt x="12" y="2"/>
                    </a:cubicBezTo>
                    <a:cubicBezTo>
                      <a:pt x="12" y="2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9" name="Freeform 42"/>
              <p:cNvSpPr>
                <a:spLocks/>
              </p:cNvSpPr>
              <p:nvPr/>
            </p:nvSpPr>
            <p:spPr bwMode="auto">
              <a:xfrm>
                <a:off x="1400175" y="1106488"/>
                <a:ext cx="139700" cy="104775"/>
              </a:xfrm>
              <a:custGeom>
                <a:avLst/>
                <a:gdLst>
                  <a:gd name="T0" fmla="*/ 35 w 37"/>
                  <a:gd name="T1" fmla="*/ 0 h 28"/>
                  <a:gd name="T2" fmla="*/ 25 w 37"/>
                  <a:gd name="T3" fmla="*/ 0 h 28"/>
                  <a:gd name="T4" fmla="*/ 23 w 37"/>
                  <a:gd name="T5" fmla="*/ 2 h 28"/>
                  <a:gd name="T6" fmla="*/ 21 w 37"/>
                  <a:gd name="T7" fmla="*/ 9 h 28"/>
                  <a:gd name="T8" fmla="*/ 2 w 37"/>
                  <a:gd name="T9" fmla="*/ 24 h 28"/>
                  <a:gd name="T10" fmla="*/ 0 w 37"/>
                  <a:gd name="T11" fmla="*/ 25 h 28"/>
                  <a:gd name="T12" fmla="*/ 35 w 37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8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7"/>
                      <a:pt x="21" y="9"/>
                    </a:cubicBezTo>
                    <a:cubicBezTo>
                      <a:pt x="17" y="18"/>
                      <a:pt x="11" y="23"/>
                      <a:pt x="2" y="24"/>
                    </a:cubicBezTo>
                    <a:cubicBezTo>
                      <a:pt x="1" y="24"/>
                      <a:pt x="1" y="25"/>
                      <a:pt x="0" y="25"/>
                    </a:cubicBezTo>
                    <a:cubicBezTo>
                      <a:pt x="16" y="28"/>
                      <a:pt x="37" y="13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0" name="Freeform 43"/>
              <p:cNvSpPr>
                <a:spLocks/>
              </p:cNvSpPr>
              <p:nvPr/>
            </p:nvSpPr>
            <p:spPr bwMode="auto">
              <a:xfrm>
                <a:off x="1023938" y="1030288"/>
                <a:ext cx="161925" cy="76200"/>
              </a:xfrm>
              <a:custGeom>
                <a:avLst/>
                <a:gdLst>
                  <a:gd name="T0" fmla="*/ 1 w 43"/>
                  <a:gd name="T1" fmla="*/ 20 h 20"/>
                  <a:gd name="T2" fmla="*/ 10 w 43"/>
                  <a:gd name="T3" fmla="*/ 19 h 20"/>
                  <a:gd name="T4" fmla="*/ 29 w 43"/>
                  <a:gd name="T5" fmla="*/ 12 h 20"/>
                  <a:gd name="T6" fmla="*/ 42 w 43"/>
                  <a:gd name="T7" fmla="*/ 4 h 20"/>
                  <a:gd name="T8" fmla="*/ 43 w 43"/>
                  <a:gd name="T9" fmla="*/ 3 h 20"/>
                  <a:gd name="T10" fmla="*/ 32 w 43"/>
                  <a:gd name="T11" fmla="*/ 0 h 20"/>
                  <a:gd name="T12" fmla="*/ 27 w 43"/>
                  <a:gd name="T13" fmla="*/ 2 h 20"/>
                  <a:gd name="T14" fmla="*/ 23 w 43"/>
                  <a:gd name="T15" fmla="*/ 6 h 20"/>
                  <a:gd name="T16" fmla="*/ 8 w 43"/>
                  <a:gd name="T17" fmla="*/ 17 h 20"/>
                  <a:gd name="T18" fmla="*/ 0 w 43"/>
                  <a:gd name="T19" fmla="*/ 19 h 20"/>
                  <a:gd name="T20" fmla="*/ 0 w 43"/>
                  <a:gd name="T21" fmla="*/ 20 h 20"/>
                  <a:gd name="T22" fmla="*/ 1 w 43"/>
                  <a:gd name="T2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0">
                    <a:moveTo>
                      <a:pt x="1" y="20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7" y="5"/>
                      <a:pt x="42" y="4"/>
                    </a:cubicBezTo>
                    <a:cubicBezTo>
                      <a:pt x="42" y="4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3"/>
                      <a:pt x="24" y="5"/>
                      <a:pt x="23" y="6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1" name="Freeform 44"/>
              <p:cNvSpPr>
                <a:spLocks/>
              </p:cNvSpPr>
              <p:nvPr/>
            </p:nvSpPr>
            <p:spPr bwMode="auto">
              <a:xfrm>
                <a:off x="1931988" y="1023938"/>
                <a:ext cx="161925" cy="82550"/>
              </a:xfrm>
              <a:custGeom>
                <a:avLst/>
                <a:gdLst>
                  <a:gd name="T0" fmla="*/ 1 w 43"/>
                  <a:gd name="T1" fmla="*/ 6 h 22"/>
                  <a:gd name="T2" fmla="*/ 14 w 43"/>
                  <a:gd name="T3" fmla="*/ 14 h 22"/>
                  <a:gd name="T4" fmla="*/ 27 w 43"/>
                  <a:gd name="T5" fmla="*/ 21 h 22"/>
                  <a:gd name="T6" fmla="*/ 38 w 43"/>
                  <a:gd name="T7" fmla="*/ 21 h 22"/>
                  <a:gd name="T8" fmla="*/ 43 w 43"/>
                  <a:gd name="T9" fmla="*/ 22 h 22"/>
                  <a:gd name="T10" fmla="*/ 43 w 43"/>
                  <a:gd name="T11" fmla="*/ 22 h 22"/>
                  <a:gd name="T12" fmla="*/ 40 w 43"/>
                  <a:gd name="T13" fmla="*/ 20 h 22"/>
                  <a:gd name="T14" fmla="*/ 33 w 43"/>
                  <a:gd name="T15" fmla="*/ 18 h 22"/>
                  <a:gd name="T16" fmla="*/ 18 w 43"/>
                  <a:gd name="T17" fmla="*/ 6 h 22"/>
                  <a:gd name="T18" fmla="*/ 13 w 43"/>
                  <a:gd name="T19" fmla="*/ 2 h 22"/>
                  <a:gd name="T20" fmla="*/ 0 w 43"/>
                  <a:gd name="T21" fmla="*/ 5 h 22"/>
                  <a:gd name="T22" fmla="*/ 1 w 43"/>
                  <a:gd name="T23" fmla="*/ 6 h 22"/>
                  <a:gd name="T24" fmla="*/ 1 w 43"/>
                  <a:gd name="T2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2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2" y="20"/>
                      <a:pt x="27" y="21"/>
                    </a:cubicBezTo>
                    <a:cubicBezTo>
                      <a:pt x="31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2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1"/>
                      <a:pt x="18" y="6"/>
                    </a:cubicBezTo>
                    <a:cubicBezTo>
                      <a:pt x="16" y="5"/>
                      <a:pt x="15" y="3"/>
                      <a:pt x="13" y="2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2" name="Freeform 45"/>
              <p:cNvSpPr>
                <a:spLocks/>
              </p:cNvSpPr>
              <p:nvPr/>
            </p:nvSpPr>
            <p:spPr bwMode="auto">
              <a:xfrm>
                <a:off x="1276350" y="1185863"/>
                <a:ext cx="120650" cy="14288"/>
              </a:xfrm>
              <a:custGeom>
                <a:avLst/>
                <a:gdLst>
                  <a:gd name="T0" fmla="*/ 28 w 32"/>
                  <a:gd name="T1" fmla="*/ 4 h 4"/>
                  <a:gd name="T2" fmla="*/ 32 w 32"/>
                  <a:gd name="T3" fmla="*/ 0 h 4"/>
                  <a:gd name="T4" fmla="*/ 0 w 32"/>
                  <a:gd name="T5" fmla="*/ 0 h 4"/>
                  <a:gd name="T6" fmla="*/ 4 w 32"/>
                  <a:gd name="T7" fmla="*/ 4 h 4"/>
                  <a:gd name="T8" fmla="*/ 28 w 3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">
                    <a:moveTo>
                      <a:pt x="28" y="4"/>
                    </a:moveTo>
                    <a:cubicBezTo>
                      <a:pt x="31" y="4"/>
                      <a:pt x="32" y="4"/>
                      <a:pt x="32" y="0"/>
                    </a:cubicBezTo>
                    <a:cubicBezTo>
                      <a:pt x="21" y="0"/>
                      <a:pt x="10" y="0"/>
                      <a:pt x="0" y="0"/>
                    </a:cubicBezTo>
                    <a:cubicBezTo>
                      <a:pt x="0" y="3"/>
                      <a:pt x="1" y="4"/>
                      <a:pt x="4" y="4"/>
                    </a:cubicBezTo>
                    <a:cubicBezTo>
                      <a:pt x="12" y="4"/>
                      <a:pt x="20" y="4"/>
                      <a:pt x="28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3" name="Freeform 46"/>
              <p:cNvSpPr>
                <a:spLocks/>
              </p:cNvSpPr>
              <p:nvPr/>
            </p:nvSpPr>
            <p:spPr bwMode="auto">
              <a:xfrm>
                <a:off x="1720850" y="1185863"/>
                <a:ext cx="123825" cy="1428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3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3"/>
                      <a:pt x="1" y="4"/>
                      <a:pt x="4" y="4"/>
                    </a:cubicBezTo>
                    <a:cubicBezTo>
                      <a:pt x="13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4" name="Freeform 47"/>
              <p:cNvSpPr>
                <a:spLocks/>
              </p:cNvSpPr>
              <p:nvPr/>
            </p:nvSpPr>
            <p:spPr bwMode="auto">
              <a:xfrm>
                <a:off x="1471613" y="1084263"/>
                <a:ext cx="173038" cy="11113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6" y="0"/>
                      <a:pt x="0" y="0"/>
                    </a:cubicBezTo>
                    <a:cubicBezTo>
                      <a:pt x="1" y="3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3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5" name="Freeform 48"/>
              <p:cNvSpPr>
                <a:spLocks/>
              </p:cNvSpPr>
              <p:nvPr/>
            </p:nvSpPr>
            <p:spPr bwMode="auto">
              <a:xfrm>
                <a:off x="1528763" y="771525"/>
                <a:ext cx="55563" cy="52388"/>
              </a:xfrm>
              <a:custGeom>
                <a:avLst/>
                <a:gdLst>
                  <a:gd name="T0" fmla="*/ 5 w 15"/>
                  <a:gd name="T1" fmla="*/ 11 h 14"/>
                  <a:gd name="T2" fmla="*/ 5 w 15"/>
                  <a:gd name="T3" fmla="*/ 14 h 14"/>
                  <a:gd name="T4" fmla="*/ 10 w 15"/>
                  <a:gd name="T5" fmla="*/ 14 h 14"/>
                  <a:gd name="T6" fmla="*/ 10 w 15"/>
                  <a:gd name="T7" fmla="*/ 13 h 14"/>
                  <a:gd name="T8" fmla="*/ 13 w 15"/>
                  <a:gd name="T9" fmla="*/ 9 h 14"/>
                  <a:gd name="T10" fmla="*/ 15 w 15"/>
                  <a:gd name="T11" fmla="*/ 9 h 14"/>
                  <a:gd name="T12" fmla="*/ 15 w 15"/>
                  <a:gd name="T13" fmla="*/ 5 h 14"/>
                  <a:gd name="T14" fmla="*/ 10 w 15"/>
                  <a:gd name="T15" fmla="*/ 5 h 14"/>
                  <a:gd name="T16" fmla="*/ 9 w 15"/>
                  <a:gd name="T17" fmla="*/ 0 h 14"/>
                  <a:gd name="T18" fmla="*/ 5 w 15"/>
                  <a:gd name="T19" fmla="*/ 0 h 14"/>
                  <a:gd name="T20" fmla="*/ 5 w 15"/>
                  <a:gd name="T21" fmla="*/ 2 h 14"/>
                  <a:gd name="T22" fmla="*/ 2 w 15"/>
                  <a:gd name="T23" fmla="*/ 5 h 14"/>
                  <a:gd name="T24" fmla="*/ 0 w 15"/>
                  <a:gd name="T25" fmla="*/ 5 h 14"/>
                  <a:gd name="T26" fmla="*/ 0 w 15"/>
                  <a:gd name="T27" fmla="*/ 9 h 14"/>
                  <a:gd name="T28" fmla="*/ 3 w 15"/>
                  <a:gd name="T29" fmla="*/ 9 h 14"/>
                  <a:gd name="T30" fmla="*/ 5 w 15"/>
                  <a:gd name="T3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4">
                    <a:moveTo>
                      <a:pt x="5" y="11"/>
                    </a:moveTo>
                    <a:cubicBezTo>
                      <a:pt x="5" y="13"/>
                      <a:pt x="5" y="14"/>
                      <a:pt x="5" y="14"/>
                    </a:cubicBezTo>
                    <a:cubicBezTo>
                      <a:pt x="7" y="14"/>
                      <a:pt x="8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6"/>
                      <a:pt x="15" y="5"/>
                    </a:cubicBezTo>
                    <a:cubicBezTo>
                      <a:pt x="13" y="5"/>
                      <a:pt x="10" y="5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2" y="5"/>
                      <a:pt x="1" y="5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6" name="Freeform 49"/>
              <p:cNvSpPr>
                <a:spLocks/>
              </p:cNvSpPr>
              <p:nvPr/>
            </p:nvSpPr>
            <p:spPr bwMode="auto">
              <a:xfrm>
                <a:off x="1765300" y="1065213"/>
                <a:ext cx="30163" cy="74613"/>
              </a:xfrm>
              <a:custGeom>
                <a:avLst/>
                <a:gdLst>
                  <a:gd name="T0" fmla="*/ 0 w 8"/>
                  <a:gd name="T1" fmla="*/ 6 h 20"/>
                  <a:gd name="T2" fmla="*/ 2 w 8"/>
                  <a:gd name="T3" fmla="*/ 18 h 20"/>
                  <a:gd name="T4" fmla="*/ 4 w 8"/>
                  <a:gd name="T5" fmla="*/ 20 h 20"/>
                  <a:gd name="T6" fmla="*/ 6 w 8"/>
                  <a:gd name="T7" fmla="*/ 18 h 20"/>
                  <a:gd name="T8" fmla="*/ 8 w 8"/>
                  <a:gd name="T9" fmla="*/ 6 h 20"/>
                  <a:gd name="T10" fmla="*/ 8 w 8"/>
                  <a:gd name="T11" fmla="*/ 6 h 20"/>
                  <a:gd name="T12" fmla="*/ 8 w 8"/>
                  <a:gd name="T13" fmla="*/ 4 h 20"/>
                  <a:gd name="T14" fmla="*/ 3 w 8"/>
                  <a:gd name="T15" fmla="*/ 1 h 20"/>
                  <a:gd name="T16" fmla="*/ 0 w 8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0">
                    <a:moveTo>
                      <a:pt x="0" y="6"/>
                    </a:moveTo>
                    <a:cubicBezTo>
                      <a:pt x="1" y="10"/>
                      <a:pt x="2" y="14"/>
                      <a:pt x="2" y="18"/>
                    </a:cubicBezTo>
                    <a:cubicBezTo>
                      <a:pt x="3" y="19"/>
                      <a:pt x="3" y="20"/>
                      <a:pt x="4" y="20"/>
                    </a:cubicBezTo>
                    <a:cubicBezTo>
                      <a:pt x="5" y="20"/>
                      <a:pt x="6" y="19"/>
                      <a:pt x="6" y="18"/>
                    </a:cubicBezTo>
                    <a:cubicBezTo>
                      <a:pt x="7" y="14"/>
                      <a:pt x="7" y="10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7" name="Freeform 50"/>
              <p:cNvSpPr>
                <a:spLocks/>
              </p:cNvSpPr>
              <p:nvPr/>
            </p:nvSpPr>
            <p:spPr bwMode="auto">
              <a:xfrm>
                <a:off x="1317625" y="1065213"/>
                <a:ext cx="33338" cy="74613"/>
              </a:xfrm>
              <a:custGeom>
                <a:avLst/>
                <a:gdLst>
                  <a:gd name="T0" fmla="*/ 3 w 9"/>
                  <a:gd name="T1" fmla="*/ 18 h 20"/>
                  <a:gd name="T2" fmla="*/ 5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4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5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3"/>
                      <a:pt x="9" y="9"/>
                      <a:pt x="9" y="4"/>
                    </a:cubicBezTo>
                    <a:cubicBezTo>
                      <a:pt x="9" y="1"/>
                      <a:pt x="6" y="0"/>
                      <a:pt x="4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76" name="Freeform 51"/>
              <p:cNvSpPr>
                <a:spLocks/>
              </p:cNvSpPr>
              <p:nvPr/>
            </p:nvSpPr>
            <p:spPr bwMode="auto">
              <a:xfrm>
                <a:off x="1306513" y="963613"/>
                <a:ext cx="52388" cy="49213"/>
              </a:xfrm>
              <a:custGeom>
                <a:avLst/>
                <a:gdLst>
                  <a:gd name="T0" fmla="*/ 3 w 14"/>
                  <a:gd name="T1" fmla="*/ 9 h 13"/>
                  <a:gd name="T2" fmla="*/ 5 w 14"/>
                  <a:gd name="T3" fmla="*/ 9 h 13"/>
                  <a:gd name="T4" fmla="*/ 5 w 14"/>
                  <a:gd name="T5" fmla="*/ 13 h 13"/>
                  <a:gd name="T6" fmla="*/ 9 w 14"/>
                  <a:gd name="T7" fmla="*/ 13 h 13"/>
                  <a:gd name="T8" fmla="*/ 9 w 14"/>
                  <a:gd name="T9" fmla="*/ 9 h 13"/>
                  <a:gd name="T10" fmla="*/ 14 w 14"/>
                  <a:gd name="T11" fmla="*/ 7 h 13"/>
                  <a:gd name="T12" fmla="*/ 9 w 14"/>
                  <a:gd name="T13" fmla="*/ 5 h 13"/>
                  <a:gd name="T14" fmla="*/ 9 w 14"/>
                  <a:gd name="T15" fmla="*/ 3 h 13"/>
                  <a:gd name="T16" fmla="*/ 7 w 14"/>
                  <a:gd name="T17" fmla="*/ 0 h 13"/>
                  <a:gd name="T18" fmla="*/ 5 w 14"/>
                  <a:gd name="T19" fmla="*/ 3 h 13"/>
                  <a:gd name="T20" fmla="*/ 3 w 14"/>
                  <a:gd name="T21" fmla="*/ 5 h 13"/>
                  <a:gd name="T22" fmla="*/ 0 w 14"/>
                  <a:gd name="T23" fmla="*/ 7 h 13"/>
                  <a:gd name="T24" fmla="*/ 3 w 14"/>
                  <a:gd name="T2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3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3"/>
                      <a:pt x="7" y="13"/>
                      <a:pt x="9" y="13"/>
                    </a:cubicBezTo>
                    <a:cubicBezTo>
                      <a:pt x="9" y="12"/>
                      <a:pt x="9" y="10"/>
                      <a:pt x="9" y="9"/>
                    </a:cubicBezTo>
                    <a:cubicBezTo>
                      <a:pt x="10" y="8"/>
                      <a:pt x="14" y="10"/>
                      <a:pt x="14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77" name="Freeform 52"/>
              <p:cNvSpPr>
                <a:spLocks/>
              </p:cNvSpPr>
              <p:nvPr/>
            </p:nvSpPr>
            <p:spPr bwMode="auto">
              <a:xfrm>
                <a:off x="1754188" y="963613"/>
                <a:ext cx="49213" cy="49213"/>
              </a:xfrm>
              <a:custGeom>
                <a:avLst/>
                <a:gdLst>
                  <a:gd name="T0" fmla="*/ 5 w 13"/>
                  <a:gd name="T1" fmla="*/ 9 h 13"/>
                  <a:gd name="T2" fmla="*/ 5 w 13"/>
                  <a:gd name="T3" fmla="*/ 13 h 13"/>
                  <a:gd name="T4" fmla="*/ 9 w 13"/>
                  <a:gd name="T5" fmla="*/ 13 h 13"/>
                  <a:gd name="T6" fmla="*/ 9 w 13"/>
                  <a:gd name="T7" fmla="*/ 9 h 13"/>
                  <a:gd name="T8" fmla="*/ 12 w 13"/>
                  <a:gd name="T9" fmla="*/ 9 h 13"/>
                  <a:gd name="T10" fmla="*/ 13 w 13"/>
                  <a:gd name="T11" fmla="*/ 7 h 13"/>
                  <a:gd name="T12" fmla="*/ 11 w 13"/>
                  <a:gd name="T13" fmla="*/ 5 h 13"/>
                  <a:gd name="T14" fmla="*/ 9 w 13"/>
                  <a:gd name="T15" fmla="*/ 3 h 13"/>
                  <a:gd name="T16" fmla="*/ 7 w 13"/>
                  <a:gd name="T17" fmla="*/ 0 h 13"/>
                  <a:gd name="T18" fmla="*/ 5 w 13"/>
                  <a:gd name="T19" fmla="*/ 3 h 13"/>
                  <a:gd name="T20" fmla="*/ 5 w 13"/>
                  <a:gd name="T21" fmla="*/ 5 h 13"/>
                  <a:gd name="T22" fmla="*/ 0 w 13"/>
                  <a:gd name="T23" fmla="*/ 7 h 13"/>
                  <a:gd name="T24" fmla="*/ 5 w 13"/>
                  <a:gd name="T2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3">
                    <a:moveTo>
                      <a:pt x="5" y="9"/>
                    </a:moveTo>
                    <a:cubicBezTo>
                      <a:pt x="5" y="10"/>
                      <a:pt x="5" y="12"/>
                      <a:pt x="5" y="13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9" y="12"/>
                      <a:pt x="9" y="10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0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78" name="Oval 53"/>
              <p:cNvSpPr>
                <a:spLocks noChangeArrowheads="1"/>
              </p:cNvSpPr>
              <p:nvPr/>
            </p:nvSpPr>
            <p:spPr bwMode="auto">
              <a:xfrm>
                <a:off x="1543050" y="846138"/>
                <a:ext cx="30163" cy="30163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79" name="Freeform 54"/>
              <p:cNvSpPr>
                <a:spLocks/>
              </p:cNvSpPr>
              <p:nvPr/>
            </p:nvSpPr>
            <p:spPr bwMode="auto">
              <a:xfrm>
                <a:off x="1325563" y="1030288"/>
                <a:ext cx="22225" cy="23813"/>
              </a:xfrm>
              <a:custGeom>
                <a:avLst/>
                <a:gdLst>
                  <a:gd name="T0" fmla="*/ 6 w 6"/>
                  <a:gd name="T1" fmla="*/ 3 h 6"/>
                  <a:gd name="T2" fmla="*/ 3 w 6"/>
                  <a:gd name="T3" fmla="*/ 0 h 6"/>
                  <a:gd name="T4" fmla="*/ 0 w 6"/>
                  <a:gd name="T5" fmla="*/ 2 h 6"/>
                  <a:gd name="T6" fmla="*/ 2 w 6"/>
                  <a:gd name="T7" fmla="*/ 5 h 6"/>
                  <a:gd name="T8" fmla="*/ 6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4" y="6"/>
                      <a:pt x="5" y="5"/>
                      <a:pt x="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0" name="Freeform 55"/>
              <p:cNvSpPr>
                <a:spLocks/>
              </p:cNvSpPr>
              <p:nvPr/>
            </p:nvSpPr>
            <p:spPr bwMode="auto">
              <a:xfrm>
                <a:off x="1773238" y="1030288"/>
                <a:ext cx="22225" cy="23813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5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1" name="Freeform 56"/>
              <p:cNvSpPr>
                <a:spLocks/>
              </p:cNvSpPr>
              <p:nvPr/>
            </p:nvSpPr>
            <p:spPr bwMode="auto">
              <a:xfrm>
                <a:off x="1625600" y="1054100"/>
                <a:ext cx="12700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2" y="4"/>
                      <a:pt x="2" y="6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2" name="Freeform 57"/>
              <p:cNvSpPr>
                <a:spLocks/>
              </p:cNvSpPr>
              <p:nvPr/>
            </p:nvSpPr>
            <p:spPr bwMode="auto">
              <a:xfrm>
                <a:off x="1512888" y="10541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1 w 3"/>
                  <a:gd name="T3" fmla="*/ 0 h 6"/>
                  <a:gd name="T4" fmla="*/ 0 w 3"/>
                  <a:gd name="T5" fmla="*/ 3 h 6"/>
                  <a:gd name="T6" fmla="*/ 1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1" y="6"/>
                    </a:cubicBezTo>
                    <a:cubicBezTo>
                      <a:pt x="1" y="4"/>
                      <a:pt x="2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4" name="Freeform 58"/>
              <p:cNvSpPr>
                <a:spLocks/>
              </p:cNvSpPr>
              <p:nvPr/>
            </p:nvSpPr>
            <p:spPr bwMode="auto">
              <a:xfrm>
                <a:off x="1550988" y="1054100"/>
                <a:ext cx="14288" cy="22225"/>
              </a:xfrm>
              <a:custGeom>
                <a:avLst/>
                <a:gdLst>
                  <a:gd name="T0" fmla="*/ 4 w 4"/>
                  <a:gd name="T1" fmla="*/ 3 h 6"/>
                  <a:gd name="T2" fmla="*/ 2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2" y="4"/>
                      <a:pt x="2" y="6"/>
                    </a:cubicBezTo>
                    <a:cubicBezTo>
                      <a:pt x="3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5" name="Freeform 59"/>
              <p:cNvSpPr>
                <a:spLocks/>
              </p:cNvSpPr>
              <p:nvPr/>
            </p:nvSpPr>
            <p:spPr bwMode="auto">
              <a:xfrm>
                <a:off x="1589088" y="1057275"/>
                <a:ext cx="11113" cy="19050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6" name="Freeform 60"/>
              <p:cNvSpPr>
                <a:spLocks/>
              </p:cNvSpPr>
              <p:nvPr/>
            </p:nvSpPr>
            <p:spPr bwMode="auto">
              <a:xfrm>
                <a:off x="1471613" y="1057275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3"/>
                      <a:pt x="2" y="5"/>
                    </a:cubicBezTo>
                    <a:cubicBezTo>
                      <a:pt x="3" y="3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7" name="Freeform 61"/>
              <p:cNvSpPr>
                <a:spLocks/>
              </p:cNvSpPr>
              <p:nvPr/>
            </p:nvSpPr>
            <p:spPr bwMode="auto">
              <a:xfrm>
                <a:off x="1444625" y="2201863"/>
                <a:ext cx="223838" cy="68263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2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6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50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1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3" y="3"/>
                      <a:pt x="7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6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7" y="10"/>
                      <a:pt x="48" y="10"/>
                    </a:cubicBezTo>
                    <a:cubicBezTo>
                      <a:pt x="50" y="10"/>
                      <a:pt x="50" y="9"/>
                      <a:pt x="50" y="8"/>
                    </a:cubicBezTo>
                    <a:cubicBezTo>
                      <a:pt x="50" y="6"/>
                      <a:pt x="50" y="5"/>
                      <a:pt x="50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8" name="Freeform 62"/>
              <p:cNvSpPr>
                <a:spLocks/>
              </p:cNvSpPr>
              <p:nvPr/>
            </p:nvSpPr>
            <p:spPr bwMode="auto">
              <a:xfrm>
                <a:off x="1539875" y="1738313"/>
                <a:ext cx="25400" cy="38100"/>
              </a:xfrm>
              <a:custGeom>
                <a:avLst/>
                <a:gdLst>
                  <a:gd name="T0" fmla="*/ 4 w 7"/>
                  <a:gd name="T1" fmla="*/ 4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5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4"/>
                    </a:moveTo>
                    <a:cubicBezTo>
                      <a:pt x="6" y="3"/>
                      <a:pt x="5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5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5" y="8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8"/>
                      <a:pt x="6" y="5"/>
                      <a:pt x="4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89" name="Freeform 63"/>
              <p:cNvSpPr>
                <a:spLocks/>
              </p:cNvSpPr>
              <p:nvPr/>
            </p:nvSpPr>
            <p:spPr bwMode="auto">
              <a:xfrm>
                <a:off x="1608138" y="1738313"/>
                <a:ext cx="25400" cy="38100"/>
              </a:xfrm>
              <a:custGeom>
                <a:avLst/>
                <a:gdLst>
                  <a:gd name="T0" fmla="*/ 11 w 16"/>
                  <a:gd name="T1" fmla="*/ 10 h 24"/>
                  <a:gd name="T2" fmla="*/ 2 w 16"/>
                  <a:gd name="T3" fmla="*/ 10 h 24"/>
                  <a:gd name="T4" fmla="*/ 2 w 16"/>
                  <a:gd name="T5" fmla="*/ 0 h 24"/>
                  <a:gd name="T6" fmla="*/ 0 w 16"/>
                  <a:gd name="T7" fmla="*/ 0 h 24"/>
                  <a:gd name="T8" fmla="*/ 0 w 16"/>
                  <a:gd name="T9" fmla="*/ 24 h 24"/>
                  <a:gd name="T10" fmla="*/ 2 w 16"/>
                  <a:gd name="T11" fmla="*/ 24 h 24"/>
                  <a:gd name="T12" fmla="*/ 2 w 16"/>
                  <a:gd name="T13" fmla="*/ 12 h 24"/>
                  <a:gd name="T14" fmla="*/ 11 w 16"/>
                  <a:gd name="T15" fmla="*/ 12 h 24"/>
                  <a:gd name="T16" fmla="*/ 11 w 16"/>
                  <a:gd name="T17" fmla="*/ 24 h 24"/>
                  <a:gd name="T18" fmla="*/ 16 w 16"/>
                  <a:gd name="T19" fmla="*/ 24 h 24"/>
                  <a:gd name="T20" fmla="*/ 16 w 16"/>
                  <a:gd name="T21" fmla="*/ 0 h 24"/>
                  <a:gd name="T22" fmla="*/ 11 w 16"/>
                  <a:gd name="T23" fmla="*/ 0 h 24"/>
                  <a:gd name="T24" fmla="*/ 11 w 16"/>
                  <a:gd name="T25" fmla="*/ 10 h 24"/>
                  <a:gd name="T26" fmla="*/ 11 w 16"/>
                  <a:gd name="T27" fmla="*/ 10 h 24"/>
                  <a:gd name="T28" fmla="*/ 11 w 16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4">
                    <a:moveTo>
                      <a:pt x="11" y="10"/>
                    </a:moveTo>
                    <a:lnTo>
                      <a:pt x="2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12"/>
                    </a:lnTo>
                    <a:lnTo>
                      <a:pt x="11" y="12"/>
                    </a:lnTo>
                    <a:lnTo>
                      <a:pt x="11" y="24"/>
                    </a:lnTo>
                    <a:lnTo>
                      <a:pt x="16" y="24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93" name="Freeform 64"/>
              <p:cNvSpPr>
                <a:spLocks noEditPoints="1"/>
              </p:cNvSpPr>
              <p:nvPr/>
            </p:nvSpPr>
            <p:spPr bwMode="auto">
              <a:xfrm>
                <a:off x="1457325" y="1693863"/>
                <a:ext cx="198438" cy="349250"/>
              </a:xfrm>
              <a:custGeom>
                <a:avLst/>
                <a:gdLst>
                  <a:gd name="T0" fmla="*/ 11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6 h 93"/>
                  <a:gd name="T8" fmla="*/ 24 w 53"/>
                  <a:gd name="T9" fmla="*/ 26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6 h 93"/>
                  <a:gd name="T18" fmla="*/ 34 w 53"/>
                  <a:gd name="T19" fmla="*/ 26 h 93"/>
                  <a:gd name="T20" fmla="*/ 36 w 53"/>
                  <a:gd name="T21" fmla="*/ 93 h 93"/>
                  <a:gd name="T22" fmla="*/ 42 w 53"/>
                  <a:gd name="T23" fmla="*/ 93 h 93"/>
                  <a:gd name="T24" fmla="*/ 42 w 53"/>
                  <a:gd name="T25" fmla="*/ 92 h 93"/>
                  <a:gd name="T26" fmla="*/ 38 w 53"/>
                  <a:gd name="T27" fmla="*/ 26 h 93"/>
                  <a:gd name="T28" fmla="*/ 53 w 53"/>
                  <a:gd name="T29" fmla="*/ 26 h 93"/>
                  <a:gd name="T30" fmla="*/ 53 w 53"/>
                  <a:gd name="T31" fmla="*/ 6 h 93"/>
                  <a:gd name="T32" fmla="*/ 41 w 53"/>
                  <a:gd name="T33" fmla="*/ 6 h 93"/>
                  <a:gd name="T34" fmla="*/ 42 w 53"/>
                  <a:gd name="T35" fmla="*/ 5 h 93"/>
                  <a:gd name="T36" fmla="*/ 40 w 53"/>
                  <a:gd name="T37" fmla="*/ 3 h 93"/>
                  <a:gd name="T38" fmla="*/ 40 w 53"/>
                  <a:gd name="T39" fmla="*/ 1 h 93"/>
                  <a:gd name="T40" fmla="*/ 42 w 53"/>
                  <a:gd name="T41" fmla="*/ 1 h 93"/>
                  <a:gd name="T42" fmla="*/ 42 w 53"/>
                  <a:gd name="T43" fmla="*/ 0 h 93"/>
                  <a:gd name="T44" fmla="*/ 42 w 53"/>
                  <a:gd name="T45" fmla="*/ 0 h 93"/>
                  <a:gd name="T46" fmla="*/ 11 w 53"/>
                  <a:gd name="T47" fmla="*/ 0 h 93"/>
                  <a:gd name="T48" fmla="*/ 11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3 h 93"/>
                  <a:gd name="T56" fmla="*/ 10 w 53"/>
                  <a:gd name="T57" fmla="*/ 5 h 93"/>
                  <a:gd name="T58" fmla="*/ 12 w 53"/>
                  <a:gd name="T59" fmla="*/ 6 h 93"/>
                  <a:gd name="T60" fmla="*/ 0 w 53"/>
                  <a:gd name="T61" fmla="*/ 6 h 93"/>
                  <a:gd name="T62" fmla="*/ 0 w 53"/>
                  <a:gd name="T63" fmla="*/ 26 h 93"/>
                  <a:gd name="T64" fmla="*/ 15 w 53"/>
                  <a:gd name="T65" fmla="*/ 26 h 93"/>
                  <a:gd name="T66" fmla="*/ 11 w 53"/>
                  <a:gd name="T67" fmla="*/ 93 h 93"/>
                  <a:gd name="T68" fmla="*/ 11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1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6"/>
                      <a:pt x="42" y="5"/>
                      <a:pt x="42" y="5"/>
                    </a:cubicBezTo>
                    <a:cubicBezTo>
                      <a:pt x="42" y="4"/>
                      <a:pt x="42" y="4"/>
                      <a:pt x="40" y="3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4"/>
                      <a:pt x="10" y="4"/>
                      <a:pt x="10" y="5"/>
                    </a:cubicBezTo>
                    <a:cubicBezTo>
                      <a:pt x="10" y="5"/>
                      <a:pt x="11" y="6"/>
                      <a:pt x="1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96" name="Freeform 65"/>
              <p:cNvSpPr>
                <a:spLocks/>
              </p:cNvSpPr>
              <p:nvPr/>
            </p:nvSpPr>
            <p:spPr bwMode="auto">
              <a:xfrm>
                <a:off x="1479550" y="1719263"/>
                <a:ext cx="33338" cy="57150"/>
              </a:xfrm>
              <a:custGeom>
                <a:avLst/>
                <a:gdLst>
                  <a:gd name="T0" fmla="*/ 4 w 9"/>
                  <a:gd name="T1" fmla="*/ 8 h 15"/>
                  <a:gd name="T2" fmla="*/ 0 w 9"/>
                  <a:gd name="T3" fmla="*/ 6 h 15"/>
                  <a:gd name="T4" fmla="*/ 2 w 9"/>
                  <a:gd name="T5" fmla="*/ 6 h 15"/>
                  <a:gd name="T6" fmla="*/ 2 w 9"/>
                  <a:gd name="T7" fmla="*/ 8 h 15"/>
                  <a:gd name="T8" fmla="*/ 2 w 9"/>
                  <a:gd name="T9" fmla="*/ 9 h 15"/>
                  <a:gd name="T10" fmla="*/ 2 w 9"/>
                  <a:gd name="T11" fmla="*/ 9 h 15"/>
                  <a:gd name="T12" fmla="*/ 1 w 9"/>
                  <a:gd name="T13" fmla="*/ 11 h 15"/>
                  <a:gd name="T14" fmla="*/ 0 w 9"/>
                  <a:gd name="T15" fmla="*/ 11 h 15"/>
                  <a:gd name="T16" fmla="*/ 6 w 9"/>
                  <a:gd name="T17" fmla="*/ 11 h 15"/>
                  <a:gd name="T18" fmla="*/ 4 w 9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5">
                    <a:moveTo>
                      <a:pt x="4" y="8"/>
                    </a:moveTo>
                    <a:cubicBezTo>
                      <a:pt x="9" y="5"/>
                      <a:pt x="1" y="0"/>
                      <a:pt x="0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3"/>
                      <a:pt x="6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5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5"/>
                      <a:pt x="6" y="15"/>
                      <a:pt x="6" y="11"/>
                    </a:cubicBezTo>
                    <a:cubicBezTo>
                      <a:pt x="6" y="10"/>
                      <a:pt x="5" y="9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97" name="Freeform 66"/>
              <p:cNvSpPr>
                <a:spLocks/>
              </p:cNvSpPr>
              <p:nvPr/>
            </p:nvSpPr>
            <p:spPr bwMode="auto">
              <a:xfrm>
                <a:off x="1517650" y="1655763"/>
                <a:ext cx="77788" cy="3175"/>
              </a:xfrm>
              <a:custGeom>
                <a:avLst/>
                <a:gdLst>
                  <a:gd name="T0" fmla="*/ 21 w 21"/>
                  <a:gd name="T1" fmla="*/ 0 h 1"/>
                  <a:gd name="T2" fmla="*/ 11 w 21"/>
                  <a:gd name="T3" fmla="*/ 0 h 1"/>
                  <a:gd name="T4" fmla="*/ 0 w 21"/>
                  <a:gd name="T5" fmla="*/ 0 h 1"/>
                  <a:gd name="T6" fmla="*/ 0 w 21"/>
                  <a:gd name="T7" fmla="*/ 1 h 1"/>
                  <a:gd name="T8" fmla="*/ 0 w 21"/>
                  <a:gd name="T9" fmla="*/ 1 h 1"/>
                  <a:gd name="T10" fmla="*/ 0 w 21"/>
                  <a:gd name="T11" fmla="*/ 1 h 1"/>
                  <a:gd name="T12" fmla="*/ 0 w 21"/>
                  <a:gd name="T13" fmla="*/ 1 h 1"/>
                  <a:gd name="T14" fmla="*/ 0 w 21"/>
                  <a:gd name="T15" fmla="*/ 1 h 1"/>
                  <a:gd name="T16" fmla="*/ 0 w 21"/>
                  <a:gd name="T17" fmla="*/ 1 h 1"/>
                  <a:gd name="T18" fmla="*/ 0 w 21"/>
                  <a:gd name="T19" fmla="*/ 1 h 1"/>
                  <a:gd name="T20" fmla="*/ 11 w 21"/>
                  <a:gd name="T21" fmla="*/ 1 h 1"/>
                  <a:gd name="T22" fmla="*/ 21 w 21"/>
                  <a:gd name="T23" fmla="*/ 1 h 1"/>
                  <a:gd name="T24" fmla="*/ 21 w 21"/>
                  <a:gd name="T25" fmla="*/ 1 h 1"/>
                  <a:gd name="T26" fmla="*/ 21 w 21"/>
                  <a:gd name="T27" fmla="*/ 1 h 1"/>
                  <a:gd name="T28" fmla="*/ 21 w 21"/>
                  <a:gd name="T29" fmla="*/ 1 h 1"/>
                  <a:gd name="T30" fmla="*/ 21 w 21"/>
                  <a:gd name="T31" fmla="*/ 1 h 1"/>
                  <a:gd name="T32" fmla="*/ 21 w 21"/>
                  <a:gd name="T33" fmla="*/ 1 h 1"/>
                  <a:gd name="T34" fmla="*/ 21 w 21"/>
                  <a:gd name="T35" fmla="*/ 1 h 1"/>
                  <a:gd name="T36" fmla="*/ 21 w 21"/>
                  <a:gd name="T37" fmla="*/ 0 h 1"/>
                  <a:gd name="T38" fmla="*/ 21 w 21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cubicBezTo>
                      <a:pt x="17" y="0"/>
                      <a:pt x="11" y="0"/>
                      <a:pt x="11" y="0"/>
                    </a:cubicBezTo>
                    <a:cubicBezTo>
                      <a:pt x="10" y="0"/>
                      <a:pt x="4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7" y="1"/>
                      <a:pt x="11" y="1"/>
                    </a:cubicBezTo>
                    <a:cubicBezTo>
                      <a:pt x="14" y="1"/>
                      <a:pt x="17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98" name="Freeform 67"/>
              <p:cNvSpPr>
                <a:spLocks/>
              </p:cNvSpPr>
              <p:nvPr/>
            </p:nvSpPr>
            <p:spPr bwMode="auto">
              <a:xfrm>
                <a:off x="1550988" y="1565275"/>
                <a:ext cx="11113" cy="11113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599" name="Oval 68"/>
              <p:cNvSpPr>
                <a:spLocks noChangeArrowheads="1"/>
              </p:cNvSpPr>
              <p:nvPr/>
            </p:nvSpPr>
            <p:spPr bwMode="auto">
              <a:xfrm>
                <a:off x="1550988" y="1587500"/>
                <a:ext cx="11113" cy="7938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00" name="Freeform 69"/>
              <p:cNvSpPr>
                <a:spLocks/>
              </p:cNvSpPr>
              <p:nvPr/>
            </p:nvSpPr>
            <p:spPr bwMode="auto">
              <a:xfrm>
                <a:off x="1589088" y="1614488"/>
                <a:ext cx="6350" cy="7938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2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01" name="Freeform 70"/>
              <p:cNvSpPr>
                <a:spLocks/>
              </p:cNvSpPr>
              <p:nvPr/>
            </p:nvSpPr>
            <p:spPr bwMode="auto">
              <a:xfrm>
                <a:off x="1577975" y="1622425"/>
                <a:ext cx="11113" cy="3175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1 h 1"/>
                  <a:gd name="T4" fmla="*/ 3 w 3"/>
                  <a:gd name="T5" fmla="*/ 1 h 1"/>
                  <a:gd name="T6" fmla="*/ 2 w 3"/>
                  <a:gd name="T7" fmla="*/ 0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02" name="Freeform 71"/>
              <p:cNvSpPr>
                <a:spLocks/>
              </p:cNvSpPr>
              <p:nvPr/>
            </p:nvSpPr>
            <p:spPr bwMode="auto">
              <a:xfrm>
                <a:off x="1584325" y="1606550"/>
                <a:ext cx="4763" cy="7938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  <a:gd name="T8" fmla="*/ 1 w 1"/>
                  <a:gd name="T9" fmla="*/ 2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1 h 2"/>
                  <a:gd name="T16" fmla="*/ 1 w 1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03" name="Freeform 72"/>
              <p:cNvSpPr>
                <a:spLocks/>
              </p:cNvSpPr>
              <p:nvPr/>
            </p:nvSpPr>
            <p:spPr bwMode="auto">
              <a:xfrm>
                <a:off x="1573213" y="1614488"/>
                <a:ext cx="11113" cy="7938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3 w 3"/>
                  <a:gd name="T9" fmla="*/ 1 h 2"/>
                  <a:gd name="T10" fmla="*/ 2 w 3"/>
                  <a:gd name="T11" fmla="*/ 0 h 2"/>
                  <a:gd name="T12" fmla="*/ 0 w 3"/>
                  <a:gd name="T13" fmla="*/ 1 h 2"/>
                  <a:gd name="T14" fmla="*/ 0 w 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04" name="Freeform 73"/>
              <p:cNvSpPr>
                <a:spLocks/>
              </p:cNvSpPr>
              <p:nvPr/>
            </p:nvSpPr>
            <p:spPr bwMode="auto">
              <a:xfrm>
                <a:off x="1573213" y="1622425"/>
                <a:ext cx="11113" cy="1111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05" name="Freeform 74"/>
              <p:cNvSpPr>
                <a:spLocks/>
              </p:cNvSpPr>
              <p:nvPr/>
            </p:nvSpPr>
            <p:spPr bwMode="auto">
              <a:xfrm>
                <a:off x="1562100" y="1636713"/>
                <a:ext cx="22225" cy="7938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3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06" name="Freeform 75"/>
              <p:cNvSpPr>
                <a:spLocks/>
              </p:cNvSpPr>
              <p:nvPr/>
            </p:nvSpPr>
            <p:spPr bwMode="auto">
              <a:xfrm>
                <a:off x="1577975" y="1633538"/>
                <a:ext cx="11113" cy="3175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3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3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07" name="Freeform 76"/>
              <p:cNvSpPr>
                <a:spLocks/>
              </p:cNvSpPr>
              <p:nvPr/>
            </p:nvSpPr>
            <p:spPr bwMode="auto">
              <a:xfrm>
                <a:off x="1589088" y="1625600"/>
                <a:ext cx="6350" cy="7938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2 h 2"/>
                  <a:gd name="T10" fmla="*/ 2 w 2"/>
                  <a:gd name="T11" fmla="*/ 1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40" name="Freeform 77"/>
              <p:cNvSpPr>
                <a:spLocks/>
              </p:cNvSpPr>
              <p:nvPr/>
            </p:nvSpPr>
            <p:spPr bwMode="auto">
              <a:xfrm>
                <a:off x="1595438" y="1622425"/>
                <a:ext cx="4763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1 h 1"/>
                  <a:gd name="T16" fmla="*/ 0 w 1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41" name="Freeform 78"/>
              <p:cNvSpPr>
                <a:spLocks/>
              </p:cNvSpPr>
              <p:nvPr/>
            </p:nvSpPr>
            <p:spPr bwMode="auto">
              <a:xfrm>
                <a:off x="1600200" y="1614488"/>
                <a:ext cx="11113" cy="11113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2 h 3"/>
                  <a:gd name="T6" fmla="*/ 3 w 3"/>
                  <a:gd name="T7" fmla="*/ 2 h 3"/>
                  <a:gd name="T8" fmla="*/ 3 w 3"/>
                  <a:gd name="T9" fmla="*/ 2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2 h 3"/>
                  <a:gd name="T18" fmla="*/ 1 w 3"/>
                  <a:gd name="T19" fmla="*/ 2 h 3"/>
                  <a:gd name="T20" fmla="*/ 1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42" name="Freeform 79"/>
              <p:cNvSpPr>
                <a:spLocks/>
              </p:cNvSpPr>
              <p:nvPr/>
            </p:nvSpPr>
            <p:spPr bwMode="auto">
              <a:xfrm>
                <a:off x="1600200" y="1600200"/>
                <a:ext cx="11113" cy="1111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43" name="Freeform 80"/>
              <p:cNvSpPr>
                <a:spLocks/>
              </p:cNvSpPr>
              <p:nvPr/>
            </p:nvSpPr>
            <p:spPr bwMode="auto">
              <a:xfrm>
                <a:off x="1595438" y="1606550"/>
                <a:ext cx="4763" cy="7938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  <a:gd name="T8" fmla="*/ 1 w 1"/>
                  <a:gd name="T9" fmla="*/ 2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44" name="Freeform 81"/>
              <p:cNvSpPr>
                <a:spLocks/>
              </p:cNvSpPr>
              <p:nvPr/>
            </p:nvSpPr>
            <p:spPr bwMode="auto">
              <a:xfrm>
                <a:off x="1589088" y="1600200"/>
                <a:ext cx="6350" cy="111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0 w 2"/>
                  <a:gd name="T5" fmla="*/ 2 h 3"/>
                  <a:gd name="T6" fmla="*/ 0 w 2"/>
                  <a:gd name="T7" fmla="*/ 2 h 3"/>
                  <a:gd name="T8" fmla="*/ 1 w 2"/>
                  <a:gd name="T9" fmla="*/ 3 h 3"/>
                  <a:gd name="T10" fmla="*/ 1 w 2"/>
                  <a:gd name="T11" fmla="*/ 3 h 3"/>
                  <a:gd name="T12" fmla="*/ 1 w 2"/>
                  <a:gd name="T13" fmla="*/ 3 h 3"/>
                  <a:gd name="T14" fmla="*/ 2 w 2"/>
                  <a:gd name="T15" fmla="*/ 2 h 3"/>
                  <a:gd name="T16" fmla="*/ 2 w 2"/>
                  <a:gd name="T17" fmla="*/ 2 h 3"/>
                  <a:gd name="T18" fmla="*/ 2 w 2"/>
                  <a:gd name="T19" fmla="*/ 2 h 3"/>
                  <a:gd name="T20" fmla="*/ 1 w 2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45" name="Freeform 82"/>
              <p:cNvSpPr>
                <a:spLocks/>
              </p:cNvSpPr>
              <p:nvPr/>
            </p:nvSpPr>
            <p:spPr bwMode="auto">
              <a:xfrm>
                <a:off x="1577975" y="1595438"/>
                <a:ext cx="11113" cy="1111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646" name="Freeform 83"/>
              <p:cNvSpPr>
                <a:spLocks/>
              </p:cNvSpPr>
              <p:nvPr/>
            </p:nvSpPr>
            <p:spPr bwMode="auto">
              <a:xfrm>
                <a:off x="1577975" y="1600200"/>
                <a:ext cx="6350" cy="1111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0" name="Freeform 84"/>
              <p:cNvSpPr>
                <a:spLocks/>
              </p:cNvSpPr>
              <p:nvPr/>
            </p:nvSpPr>
            <p:spPr bwMode="auto">
              <a:xfrm>
                <a:off x="1573213" y="1606550"/>
                <a:ext cx="4763" cy="7938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1 h 2"/>
                  <a:gd name="T10" fmla="*/ 1 w 1"/>
                  <a:gd name="T11" fmla="*/ 1 h 2"/>
                  <a:gd name="T12" fmla="*/ 0 w 1"/>
                  <a:gd name="T13" fmla="*/ 0 h 2"/>
                  <a:gd name="T14" fmla="*/ 0 w 1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1" name="Freeform 85"/>
              <p:cNvSpPr>
                <a:spLocks/>
              </p:cNvSpPr>
              <p:nvPr/>
            </p:nvSpPr>
            <p:spPr bwMode="auto">
              <a:xfrm>
                <a:off x="1573213" y="1614488"/>
                <a:ext cx="4763" cy="11113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3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0 h 3"/>
                  <a:gd name="T10" fmla="*/ 0 w 1"/>
                  <a:gd name="T11" fmla="*/ 1 h 3"/>
                  <a:gd name="T12" fmla="*/ 0 w 1"/>
                  <a:gd name="T13" fmla="*/ 2 h 3"/>
                  <a:gd name="T14" fmla="*/ 0 w 1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2" name="Freeform 86"/>
              <p:cNvSpPr>
                <a:spLocks/>
              </p:cNvSpPr>
              <p:nvPr/>
            </p:nvSpPr>
            <p:spPr bwMode="auto">
              <a:xfrm>
                <a:off x="1565275" y="1625600"/>
                <a:ext cx="7938" cy="7938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2 w 2"/>
                  <a:gd name="T5" fmla="*/ 1 h 2"/>
                  <a:gd name="T6" fmla="*/ 1 w 2"/>
                  <a:gd name="T7" fmla="*/ 0 h 2"/>
                  <a:gd name="T8" fmla="*/ 0 w 2"/>
                  <a:gd name="T9" fmla="*/ 1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3" name="Freeform 87"/>
              <p:cNvSpPr>
                <a:spLocks/>
              </p:cNvSpPr>
              <p:nvPr/>
            </p:nvSpPr>
            <p:spPr bwMode="auto">
              <a:xfrm>
                <a:off x="1554163" y="1633538"/>
                <a:ext cx="23813" cy="11113"/>
              </a:xfrm>
              <a:custGeom>
                <a:avLst/>
                <a:gdLst>
                  <a:gd name="T0" fmla="*/ 1 w 6"/>
                  <a:gd name="T1" fmla="*/ 2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4" name="Oval 88"/>
              <p:cNvSpPr>
                <a:spLocks noChangeArrowheads="1"/>
              </p:cNvSpPr>
              <p:nvPr/>
            </p:nvSpPr>
            <p:spPr bwMode="auto">
              <a:xfrm>
                <a:off x="1550988" y="1614488"/>
                <a:ext cx="3175" cy="7938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5" name="Freeform 89"/>
              <p:cNvSpPr>
                <a:spLocks/>
              </p:cNvSpPr>
              <p:nvPr/>
            </p:nvSpPr>
            <p:spPr bwMode="auto">
              <a:xfrm>
                <a:off x="1550988" y="1622425"/>
                <a:ext cx="3175" cy="1428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6" name="Oval 90"/>
              <p:cNvSpPr>
                <a:spLocks noChangeArrowheads="1"/>
              </p:cNvSpPr>
              <p:nvPr/>
            </p:nvSpPr>
            <p:spPr bwMode="auto">
              <a:xfrm>
                <a:off x="1550988" y="1606550"/>
                <a:ext cx="11113" cy="7938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7" name="Oval 91"/>
              <p:cNvSpPr>
                <a:spLocks noChangeArrowheads="1"/>
              </p:cNvSpPr>
              <p:nvPr/>
            </p:nvSpPr>
            <p:spPr bwMode="auto">
              <a:xfrm>
                <a:off x="1550988" y="16002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8" name="Freeform 92"/>
              <p:cNvSpPr>
                <a:spLocks/>
              </p:cNvSpPr>
              <p:nvPr/>
            </p:nvSpPr>
            <p:spPr bwMode="auto">
              <a:xfrm>
                <a:off x="1562100" y="1622425"/>
                <a:ext cx="3175" cy="1428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09" name="Freeform 93"/>
              <p:cNvSpPr>
                <a:spLocks/>
              </p:cNvSpPr>
              <p:nvPr/>
            </p:nvSpPr>
            <p:spPr bwMode="auto">
              <a:xfrm>
                <a:off x="1543050" y="1622425"/>
                <a:ext cx="7938" cy="1428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0" name="Freeform 94"/>
              <p:cNvSpPr>
                <a:spLocks/>
              </p:cNvSpPr>
              <p:nvPr/>
            </p:nvSpPr>
            <p:spPr bwMode="auto">
              <a:xfrm>
                <a:off x="1535113" y="1633538"/>
                <a:ext cx="15875" cy="1111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3 w 4"/>
                  <a:gd name="T5" fmla="*/ 3 h 3"/>
                  <a:gd name="T6" fmla="*/ 4 w 4"/>
                  <a:gd name="T7" fmla="*/ 3 h 3"/>
                  <a:gd name="T8" fmla="*/ 4 w 4"/>
                  <a:gd name="T9" fmla="*/ 2 h 3"/>
                  <a:gd name="T10" fmla="*/ 0 w 4"/>
                  <a:gd name="T11" fmla="*/ 0 h 3"/>
                  <a:gd name="T12" fmla="*/ 0 w 4"/>
                  <a:gd name="T13" fmla="*/ 0 h 3"/>
                  <a:gd name="T14" fmla="*/ 0 w 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1" name="Freeform 95"/>
              <p:cNvSpPr>
                <a:spLocks/>
              </p:cNvSpPr>
              <p:nvPr/>
            </p:nvSpPr>
            <p:spPr bwMode="auto">
              <a:xfrm>
                <a:off x="1528763" y="1633538"/>
                <a:ext cx="6350" cy="3175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2" name="Freeform 96"/>
              <p:cNvSpPr>
                <a:spLocks/>
              </p:cNvSpPr>
              <p:nvPr/>
            </p:nvSpPr>
            <p:spPr bwMode="auto">
              <a:xfrm>
                <a:off x="1524000" y="1622425"/>
                <a:ext cx="11113" cy="11113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2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3" name="Freeform 97"/>
              <p:cNvSpPr>
                <a:spLocks/>
              </p:cNvSpPr>
              <p:nvPr/>
            </p:nvSpPr>
            <p:spPr bwMode="auto">
              <a:xfrm>
                <a:off x="1517650" y="1622425"/>
                <a:ext cx="11113" cy="3175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1 h 1"/>
                  <a:gd name="T4" fmla="*/ 3 w 3"/>
                  <a:gd name="T5" fmla="*/ 0 h 1"/>
                  <a:gd name="T6" fmla="*/ 1 w 3"/>
                  <a:gd name="T7" fmla="*/ 0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4" name="Freeform 98"/>
              <p:cNvSpPr>
                <a:spLocks/>
              </p:cNvSpPr>
              <p:nvPr/>
            </p:nvSpPr>
            <p:spPr bwMode="auto">
              <a:xfrm>
                <a:off x="1524000" y="1614488"/>
                <a:ext cx="11113" cy="7938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2 h 2"/>
                  <a:gd name="T8" fmla="*/ 1 w 3"/>
                  <a:gd name="T9" fmla="*/ 2 h 2"/>
                  <a:gd name="T10" fmla="*/ 3 w 3"/>
                  <a:gd name="T11" fmla="*/ 1 h 2"/>
                  <a:gd name="T12" fmla="*/ 1 w 3"/>
                  <a:gd name="T13" fmla="*/ 0 h 2"/>
                  <a:gd name="T14" fmla="*/ 1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5" name="Freeform 99"/>
              <p:cNvSpPr>
                <a:spLocks/>
              </p:cNvSpPr>
              <p:nvPr/>
            </p:nvSpPr>
            <p:spPr bwMode="auto">
              <a:xfrm>
                <a:off x="1517650" y="1606550"/>
                <a:ext cx="11113" cy="7938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1 h 2"/>
                  <a:gd name="T6" fmla="*/ 1 w 3"/>
                  <a:gd name="T7" fmla="*/ 1 h 2"/>
                  <a:gd name="T8" fmla="*/ 2 w 3"/>
                  <a:gd name="T9" fmla="*/ 2 h 2"/>
                  <a:gd name="T10" fmla="*/ 2 w 3"/>
                  <a:gd name="T11" fmla="*/ 2 h 2"/>
                  <a:gd name="T12" fmla="*/ 3 w 3"/>
                  <a:gd name="T13" fmla="*/ 1 h 2"/>
                  <a:gd name="T14" fmla="*/ 2 w 3"/>
                  <a:gd name="T15" fmla="*/ 0 h 2"/>
                  <a:gd name="T16" fmla="*/ 2 w 3"/>
                  <a:gd name="T17" fmla="*/ 0 h 2"/>
                  <a:gd name="T18" fmla="*/ 2 w 3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6" name="Freeform 100"/>
              <p:cNvSpPr>
                <a:spLocks/>
              </p:cNvSpPr>
              <p:nvPr/>
            </p:nvSpPr>
            <p:spPr bwMode="auto">
              <a:xfrm>
                <a:off x="1512888" y="1614488"/>
                <a:ext cx="11113" cy="7938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2 h 2"/>
                  <a:gd name="T8" fmla="*/ 3 w 3"/>
                  <a:gd name="T9" fmla="*/ 1 h 2"/>
                  <a:gd name="T10" fmla="*/ 1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7" name="Freeform 101"/>
              <p:cNvSpPr>
                <a:spLocks/>
              </p:cNvSpPr>
              <p:nvPr/>
            </p:nvSpPr>
            <p:spPr bwMode="auto">
              <a:xfrm>
                <a:off x="1504950" y="1622425"/>
                <a:ext cx="12700" cy="3175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0 w 3"/>
                  <a:gd name="T5" fmla="*/ 1 h 1"/>
                  <a:gd name="T6" fmla="*/ 0 w 3"/>
                  <a:gd name="T7" fmla="*/ 1 h 1"/>
                  <a:gd name="T8" fmla="*/ 2 w 3"/>
                  <a:gd name="T9" fmla="*/ 1 h 1"/>
                  <a:gd name="T10" fmla="*/ 2 w 3"/>
                  <a:gd name="T11" fmla="*/ 1 h 1"/>
                  <a:gd name="T12" fmla="*/ 2 w 3"/>
                  <a:gd name="T13" fmla="*/ 1 h 1"/>
                  <a:gd name="T14" fmla="*/ 3 w 3"/>
                  <a:gd name="T15" fmla="*/ 1 h 1"/>
                  <a:gd name="T16" fmla="*/ 2 w 3"/>
                  <a:gd name="T17" fmla="*/ 0 h 1"/>
                  <a:gd name="T18" fmla="*/ 1 w 3"/>
                  <a:gd name="T19" fmla="*/ 0 h 1"/>
                  <a:gd name="T20" fmla="*/ 1 w 3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8" name="Freeform 102"/>
              <p:cNvSpPr>
                <a:spLocks/>
              </p:cNvSpPr>
              <p:nvPr/>
            </p:nvSpPr>
            <p:spPr bwMode="auto">
              <a:xfrm>
                <a:off x="1512888" y="1625600"/>
                <a:ext cx="11113" cy="7938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1 h 2"/>
                  <a:gd name="T4" fmla="*/ 1 w 3"/>
                  <a:gd name="T5" fmla="*/ 0 h 2"/>
                  <a:gd name="T6" fmla="*/ 0 w 3"/>
                  <a:gd name="T7" fmla="*/ 1 h 2"/>
                  <a:gd name="T8" fmla="*/ 1 w 3"/>
                  <a:gd name="T9" fmla="*/ 2 h 2"/>
                  <a:gd name="T10" fmla="*/ 3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19" name="Freeform 103"/>
              <p:cNvSpPr>
                <a:spLocks/>
              </p:cNvSpPr>
              <p:nvPr/>
            </p:nvSpPr>
            <p:spPr bwMode="auto">
              <a:xfrm>
                <a:off x="1524000" y="1633538"/>
                <a:ext cx="4763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0" name="Freeform 104"/>
              <p:cNvSpPr>
                <a:spLocks/>
              </p:cNvSpPr>
              <p:nvPr/>
            </p:nvSpPr>
            <p:spPr bwMode="auto">
              <a:xfrm>
                <a:off x="1524000" y="1636713"/>
                <a:ext cx="19050" cy="7938"/>
              </a:xfrm>
              <a:custGeom>
                <a:avLst/>
                <a:gdLst>
                  <a:gd name="T0" fmla="*/ 4 w 5"/>
                  <a:gd name="T1" fmla="*/ 2 h 2"/>
                  <a:gd name="T2" fmla="*/ 5 w 5"/>
                  <a:gd name="T3" fmla="*/ 2 h 2"/>
                  <a:gd name="T4" fmla="*/ 5 w 5"/>
                  <a:gd name="T5" fmla="*/ 2 h 2"/>
                  <a:gd name="T6" fmla="*/ 5 w 5"/>
                  <a:gd name="T7" fmla="*/ 1 h 2"/>
                  <a:gd name="T8" fmla="*/ 0 w 5"/>
                  <a:gd name="T9" fmla="*/ 0 h 2"/>
                  <a:gd name="T10" fmla="*/ 0 w 5"/>
                  <a:gd name="T11" fmla="*/ 0 h 2"/>
                  <a:gd name="T12" fmla="*/ 0 w 5"/>
                  <a:gd name="T13" fmla="*/ 1 h 2"/>
                  <a:gd name="T14" fmla="*/ 3 w 5"/>
                  <a:gd name="T15" fmla="*/ 2 h 2"/>
                  <a:gd name="T16" fmla="*/ 4 w 5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1" name="Freeform 105"/>
              <p:cNvSpPr>
                <a:spLocks/>
              </p:cNvSpPr>
              <p:nvPr/>
            </p:nvSpPr>
            <p:spPr bwMode="auto">
              <a:xfrm>
                <a:off x="1535113" y="1625600"/>
                <a:ext cx="4763" cy="793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  <a:gd name="T10" fmla="*/ 0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2" name="Freeform 106"/>
              <p:cNvSpPr>
                <a:spLocks/>
              </p:cNvSpPr>
              <p:nvPr/>
            </p:nvSpPr>
            <p:spPr bwMode="auto">
              <a:xfrm>
                <a:off x="1528763" y="1614488"/>
                <a:ext cx="11113" cy="1111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2 h 3"/>
                  <a:gd name="T10" fmla="*/ 3 w 3"/>
                  <a:gd name="T11" fmla="*/ 1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3" name="Freeform 107"/>
              <p:cNvSpPr>
                <a:spLocks/>
              </p:cNvSpPr>
              <p:nvPr/>
            </p:nvSpPr>
            <p:spPr bwMode="auto">
              <a:xfrm>
                <a:off x="1528763" y="1606550"/>
                <a:ext cx="6350" cy="7938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1 w 2"/>
                  <a:gd name="T13" fmla="*/ 0 h 2"/>
                  <a:gd name="T14" fmla="*/ 0 w 2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4" name="Freeform 108"/>
              <p:cNvSpPr>
                <a:spLocks/>
              </p:cNvSpPr>
              <p:nvPr/>
            </p:nvSpPr>
            <p:spPr bwMode="auto">
              <a:xfrm>
                <a:off x="1524000" y="1600200"/>
                <a:ext cx="11113" cy="111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2 w 3"/>
                  <a:gd name="T17" fmla="*/ 1 h 3"/>
                  <a:gd name="T18" fmla="*/ 1 w 3"/>
                  <a:gd name="T19" fmla="*/ 0 h 3"/>
                  <a:gd name="T20" fmla="*/ 1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5" name="Freeform 109"/>
              <p:cNvSpPr>
                <a:spLocks/>
              </p:cNvSpPr>
              <p:nvPr/>
            </p:nvSpPr>
            <p:spPr bwMode="auto">
              <a:xfrm>
                <a:off x="1517650" y="1595438"/>
                <a:ext cx="11113" cy="11113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6" name="Freeform 110"/>
              <p:cNvSpPr>
                <a:spLocks/>
              </p:cNvSpPr>
              <p:nvPr/>
            </p:nvSpPr>
            <p:spPr bwMode="auto">
              <a:xfrm>
                <a:off x="1512888" y="1600200"/>
                <a:ext cx="11113" cy="1111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0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7" name="Freeform 111"/>
              <p:cNvSpPr>
                <a:spLocks/>
              </p:cNvSpPr>
              <p:nvPr/>
            </p:nvSpPr>
            <p:spPr bwMode="auto">
              <a:xfrm>
                <a:off x="1504950" y="1606550"/>
                <a:ext cx="12700" cy="7938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2 h 2"/>
                  <a:gd name="T8" fmla="*/ 2 w 3"/>
                  <a:gd name="T9" fmla="*/ 2 h 2"/>
                  <a:gd name="T10" fmla="*/ 3 w 3"/>
                  <a:gd name="T11" fmla="*/ 1 h 2"/>
                  <a:gd name="T12" fmla="*/ 3 w 3"/>
                  <a:gd name="T13" fmla="*/ 1 h 2"/>
                  <a:gd name="T14" fmla="*/ 2 w 3"/>
                  <a:gd name="T15" fmla="*/ 0 h 2"/>
                  <a:gd name="T16" fmla="*/ 1 w 3"/>
                  <a:gd name="T17" fmla="*/ 0 h 2"/>
                  <a:gd name="T18" fmla="*/ 1 w 3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8" name="Freeform 112"/>
              <p:cNvSpPr>
                <a:spLocks/>
              </p:cNvSpPr>
              <p:nvPr/>
            </p:nvSpPr>
            <p:spPr bwMode="auto">
              <a:xfrm>
                <a:off x="1501775" y="1600200"/>
                <a:ext cx="11113" cy="1111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3 w 3"/>
                  <a:gd name="T11" fmla="*/ 2 h 3"/>
                  <a:gd name="T12" fmla="*/ 3 w 3"/>
                  <a:gd name="T13" fmla="*/ 2 h 3"/>
                  <a:gd name="T14" fmla="*/ 1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29" name="Freeform 113"/>
              <p:cNvSpPr>
                <a:spLocks/>
              </p:cNvSpPr>
              <p:nvPr/>
            </p:nvSpPr>
            <p:spPr bwMode="auto">
              <a:xfrm>
                <a:off x="1501775" y="1614488"/>
                <a:ext cx="11113" cy="1111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1 w 3"/>
                  <a:gd name="T9" fmla="*/ 3 h 3"/>
                  <a:gd name="T10" fmla="*/ 3 w 3"/>
                  <a:gd name="T11" fmla="*/ 2 h 3"/>
                  <a:gd name="T12" fmla="*/ 3 w 3"/>
                  <a:gd name="T13" fmla="*/ 2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  <a:gd name="T20" fmla="*/ 0 w 3"/>
                  <a:gd name="T21" fmla="*/ 2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0" name="Freeform 114"/>
              <p:cNvSpPr>
                <a:spLocks/>
              </p:cNvSpPr>
              <p:nvPr/>
            </p:nvSpPr>
            <p:spPr bwMode="auto">
              <a:xfrm>
                <a:off x="1501775" y="1622425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1" name="Freeform 115"/>
              <p:cNvSpPr>
                <a:spLocks/>
              </p:cNvSpPr>
              <p:nvPr/>
            </p:nvSpPr>
            <p:spPr bwMode="auto">
              <a:xfrm>
                <a:off x="1504950" y="1625600"/>
                <a:ext cx="7938" cy="1111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2" name="Freeform 116"/>
              <p:cNvSpPr>
                <a:spLocks/>
              </p:cNvSpPr>
              <p:nvPr/>
            </p:nvSpPr>
            <p:spPr bwMode="auto">
              <a:xfrm>
                <a:off x="1512888" y="1633538"/>
                <a:ext cx="4763" cy="1111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0 w 1"/>
                  <a:gd name="T7" fmla="*/ 0 h 3"/>
                  <a:gd name="T8" fmla="*/ 0 w 1"/>
                  <a:gd name="T9" fmla="*/ 1 h 3"/>
                  <a:gd name="T10" fmla="*/ 0 w 1"/>
                  <a:gd name="T11" fmla="*/ 2 h 3"/>
                  <a:gd name="T12" fmla="*/ 0 w 1"/>
                  <a:gd name="T13" fmla="*/ 3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3" name="Freeform 117"/>
              <p:cNvSpPr>
                <a:spLocks/>
              </p:cNvSpPr>
              <p:nvPr/>
            </p:nvSpPr>
            <p:spPr bwMode="auto">
              <a:xfrm>
                <a:off x="1512888" y="1636713"/>
                <a:ext cx="11113" cy="7938"/>
              </a:xfrm>
              <a:custGeom>
                <a:avLst/>
                <a:gdLst>
                  <a:gd name="T0" fmla="*/ 5 w 7"/>
                  <a:gd name="T1" fmla="*/ 5 h 5"/>
                  <a:gd name="T2" fmla="*/ 7 w 7"/>
                  <a:gd name="T3" fmla="*/ 3 h 5"/>
                  <a:gd name="T4" fmla="*/ 3 w 7"/>
                  <a:gd name="T5" fmla="*/ 0 h 5"/>
                  <a:gd name="T6" fmla="*/ 0 w 7"/>
                  <a:gd name="T7" fmla="*/ 3 h 5"/>
                  <a:gd name="T8" fmla="*/ 0 w 7"/>
                  <a:gd name="T9" fmla="*/ 5 h 5"/>
                  <a:gd name="T10" fmla="*/ 5 w 7"/>
                  <a:gd name="T11" fmla="*/ 5 h 5"/>
                  <a:gd name="T12" fmla="*/ 5 w 7"/>
                  <a:gd name="T13" fmla="*/ 5 h 5"/>
                  <a:gd name="T14" fmla="*/ 5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lnTo>
                      <a:pt x="7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4" name="Freeform 118"/>
              <p:cNvSpPr>
                <a:spLocks/>
              </p:cNvSpPr>
              <p:nvPr/>
            </p:nvSpPr>
            <p:spPr bwMode="auto">
              <a:xfrm>
                <a:off x="1517650" y="1647825"/>
                <a:ext cx="77788" cy="7938"/>
              </a:xfrm>
              <a:custGeom>
                <a:avLst/>
                <a:gdLst>
                  <a:gd name="T0" fmla="*/ 21 w 21"/>
                  <a:gd name="T1" fmla="*/ 2 h 2"/>
                  <a:gd name="T2" fmla="*/ 21 w 21"/>
                  <a:gd name="T3" fmla="*/ 2 h 2"/>
                  <a:gd name="T4" fmla="*/ 21 w 21"/>
                  <a:gd name="T5" fmla="*/ 2 h 2"/>
                  <a:gd name="T6" fmla="*/ 21 w 21"/>
                  <a:gd name="T7" fmla="*/ 1 h 2"/>
                  <a:gd name="T8" fmla="*/ 21 w 21"/>
                  <a:gd name="T9" fmla="*/ 1 h 2"/>
                  <a:gd name="T10" fmla="*/ 21 w 21"/>
                  <a:gd name="T11" fmla="*/ 1 h 2"/>
                  <a:gd name="T12" fmla="*/ 21 w 21"/>
                  <a:gd name="T13" fmla="*/ 1 h 2"/>
                  <a:gd name="T14" fmla="*/ 21 w 21"/>
                  <a:gd name="T15" fmla="*/ 1 h 2"/>
                  <a:gd name="T16" fmla="*/ 21 w 21"/>
                  <a:gd name="T17" fmla="*/ 1 h 2"/>
                  <a:gd name="T18" fmla="*/ 21 w 21"/>
                  <a:gd name="T19" fmla="*/ 1 h 2"/>
                  <a:gd name="T20" fmla="*/ 21 w 21"/>
                  <a:gd name="T21" fmla="*/ 1 h 2"/>
                  <a:gd name="T22" fmla="*/ 21 w 21"/>
                  <a:gd name="T23" fmla="*/ 1 h 2"/>
                  <a:gd name="T24" fmla="*/ 21 w 21"/>
                  <a:gd name="T25" fmla="*/ 1 h 2"/>
                  <a:gd name="T26" fmla="*/ 21 w 21"/>
                  <a:gd name="T27" fmla="*/ 1 h 2"/>
                  <a:gd name="T28" fmla="*/ 21 w 21"/>
                  <a:gd name="T29" fmla="*/ 0 h 2"/>
                  <a:gd name="T30" fmla="*/ 12 w 21"/>
                  <a:gd name="T31" fmla="*/ 0 h 2"/>
                  <a:gd name="T32" fmla="*/ 11 w 21"/>
                  <a:gd name="T33" fmla="*/ 0 h 2"/>
                  <a:gd name="T34" fmla="*/ 11 w 21"/>
                  <a:gd name="T35" fmla="*/ 0 h 2"/>
                  <a:gd name="T36" fmla="*/ 9 w 21"/>
                  <a:gd name="T37" fmla="*/ 0 h 2"/>
                  <a:gd name="T38" fmla="*/ 0 w 21"/>
                  <a:gd name="T39" fmla="*/ 0 h 2"/>
                  <a:gd name="T40" fmla="*/ 0 w 21"/>
                  <a:gd name="T41" fmla="*/ 1 h 2"/>
                  <a:gd name="T42" fmla="*/ 0 w 21"/>
                  <a:gd name="T43" fmla="*/ 1 h 2"/>
                  <a:gd name="T44" fmla="*/ 0 w 21"/>
                  <a:gd name="T45" fmla="*/ 1 h 2"/>
                  <a:gd name="T46" fmla="*/ 0 w 21"/>
                  <a:gd name="T47" fmla="*/ 1 h 2"/>
                  <a:gd name="T48" fmla="*/ 0 w 21"/>
                  <a:gd name="T49" fmla="*/ 1 h 2"/>
                  <a:gd name="T50" fmla="*/ 0 w 21"/>
                  <a:gd name="T51" fmla="*/ 1 h 2"/>
                  <a:gd name="T52" fmla="*/ 0 w 21"/>
                  <a:gd name="T53" fmla="*/ 1 h 2"/>
                  <a:gd name="T54" fmla="*/ 0 w 21"/>
                  <a:gd name="T55" fmla="*/ 1 h 2"/>
                  <a:gd name="T56" fmla="*/ 0 w 21"/>
                  <a:gd name="T57" fmla="*/ 1 h 2"/>
                  <a:gd name="T58" fmla="*/ 0 w 21"/>
                  <a:gd name="T59" fmla="*/ 1 h 2"/>
                  <a:gd name="T60" fmla="*/ 0 w 21"/>
                  <a:gd name="T61" fmla="*/ 1 h 2"/>
                  <a:gd name="T62" fmla="*/ 0 w 21"/>
                  <a:gd name="T63" fmla="*/ 2 h 2"/>
                  <a:gd name="T64" fmla="*/ 0 w 21"/>
                  <a:gd name="T65" fmla="*/ 2 h 2"/>
                  <a:gd name="T66" fmla="*/ 0 w 21"/>
                  <a:gd name="T67" fmla="*/ 2 h 2"/>
                  <a:gd name="T68" fmla="*/ 0 w 21"/>
                  <a:gd name="T69" fmla="*/ 2 h 2"/>
                  <a:gd name="T70" fmla="*/ 21 w 21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" h="2">
                    <a:moveTo>
                      <a:pt x="21" y="2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4" y="1"/>
                      <a:pt x="2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5" name="Freeform 119"/>
              <p:cNvSpPr>
                <a:spLocks/>
              </p:cNvSpPr>
              <p:nvPr/>
            </p:nvSpPr>
            <p:spPr bwMode="auto">
              <a:xfrm>
                <a:off x="1584325" y="1636713"/>
                <a:ext cx="11113" cy="7938"/>
              </a:xfrm>
              <a:custGeom>
                <a:avLst/>
                <a:gdLst>
                  <a:gd name="T0" fmla="*/ 7 w 7"/>
                  <a:gd name="T1" fmla="*/ 3 h 5"/>
                  <a:gd name="T2" fmla="*/ 3 w 7"/>
                  <a:gd name="T3" fmla="*/ 0 h 5"/>
                  <a:gd name="T4" fmla="*/ 0 w 7"/>
                  <a:gd name="T5" fmla="*/ 3 h 5"/>
                  <a:gd name="T6" fmla="*/ 3 w 7"/>
                  <a:gd name="T7" fmla="*/ 5 h 5"/>
                  <a:gd name="T8" fmla="*/ 5 w 7"/>
                  <a:gd name="T9" fmla="*/ 5 h 5"/>
                  <a:gd name="T10" fmla="*/ 7 w 7"/>
                  <a:gd name="T11" fmla="*/ 3 h 5"/>
                  <a:gd name="T12" fmla="*/ 7 w 7"/>
                  <a:gd name="T13" fmla="*/ 3 h 5"/>
                  <a:gd name="T14" fmla="*/ 7 w 7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6" name="Freeform 120"/>
              <p:cNvSpPr>
                <a:spLocks/>
              </p:cNvSpPr>
              <p:nvPr/>
            </p:nvSpPr>
            <p:spPr bwMode="auto">
              <a:xfrm>
                <a:off x="1589088" y="1633538"/>
                <a:ext cx="11113" cy="1111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0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7" name="Freeform 121"/>
              <p:cNvSpPr>
                <a:spLocks/>
              </p:cNvSpPr>
              <p:nvPr/>
            </p:nvSpPr>
            <p:spPr bwMode="auto">
              <a:xfrm>
                <a:off x="1600200" y="1625600"/>
                <a:ext cx="7938" cy="1111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1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2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8" name="Freeform 122"/>
              <p:cNvSpPr>
                <a:spLocks/>
              </p:cNvSpPr>
              <p:nvPr/>
            </p:nvSpPr>
            <p:spPr bwMode="auto">
              <a:xfrm>
                <a:off x="1608138" y="1622425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39" name="Freeform 123"/>
              <p:cNvSpPr>
                <a:spLocks/>
              </p:cNvSpPr>
              <p:nvPr/>
            </p:nvSpPr>
            <p:spPr bwMode="auto">
              <a:xfrm>
                <a:off x="1608138" y="1606550"/>
                <a:ext cx="3175" cy="15875"/>
              </a:xfrm>
              <a:custGeom>
                <a:avLst/>
                <a:gdLst>
                  <a:gd name="T0" fmla="*/ 1 w 1"/>
                  <a:gd name="T1" fmla="*/ 3 h 4"/>
                  <a:gd name="T2" fmla="*/ 1 w 1"/>
                  <a:gd name="T3" fmla="*/ 0 h 4"/>
                  <a:gd name="T4" fmla="*/ 1 w 1"/>
                  <a:gd name="T5" fmla="*/ 0 h 4"/>
                  <a:gd name="T6" fmla="*/ 0 w 1"/>
                  <a:gd name="T7" fmla="*/ 2 h 4"/>
                  <a:gd name="T8" fmla="*/ 0 w 1"/>
                  <a:gd name="T9" fmla="*/ 2 h 4"/>
                  <a:gd name="T10" fmla="*/ 0 w 1"/>
                  <a:gd name="T11" fmla="*/ 3 h 4"/>
                  <a:gd name="T12" fmla="*/ 1 w 1"/>
                  <a:gd name="T13" fmla="*/ 4 h 4"/>
                  <a:gd name="T14" fmla="*/ 1 w 1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0" name="Freeform 124"/>
              <p:cNvSpPr>
                <a:spLocks/>
              </p:cNvSpPr>
              <p:nvPr/>
            </p:nvSpPr>
            <p:spPr bwMode="auto">
              <a:xfrm>
                <a:off x="1608138" y="1595438"/>
                <a:ext cx="3175" cy="1111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2 h 3"/>
                  <a:gd name="T4" fmla="*/ 1 w 1"/>
                  <a:gd name="T5" fmla="*/ 2 h 3"/>
                  <a:gd name="T6" fmla="*/ 0 w 1"/>
                  <a:gd name="T7" fmla="*/ 0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1" name="Freeform 125"/>
              <p:cNvSpPr>
                <a:spLocks/>
              </p:cNvSpPr>
              <p:nvPr/>
            </p:nvSpPr>
            <p:spPr bwMode="auto">
              <a:xfrm>
                <a:off x="1600200" y="1587500"/>
                <a:ext cx="7938" cy="7938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2" name="Freeform 126"/>
              <p:cNvSpPr>
                <a:spLocks/>
              </p:cNvSpPr>
              <p:nvPr/>
            </p:nvSpPr>
            <p:spPr bwMode="auto">
              <a:xfrm>
                <a:off x="1595438" y="1595438"/>
                <a:ext cx="4763" cy="1111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0 h 3"/>
                  <a:gd name="T16" fmla="*/ 0 w 1"/>
                  <a:gd name="T17" fmla="*/ 0 h 3"/>
                  <a:gd name="T18" fmla="*/ 0 w 1"/>
                  <a:gd name="T19" fmla="*/ 1 h 3"/>
                  <a:gd name="T20" fmla="*/ 0 w 1"/>
                  <a:gd name="T21" fmla="*/ 2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3" name="Freeform 127"/>
              <p:cNvSpPr>
                <a:spLocks/>
              </p:cNvSpPr>
              <p:nvPr/>
            </p:nvSpPr>
            <p:spPr bwMode="auto">
              <a:xfrm>
                <a:off x="1589088" y="1587500"/>
                <a:ext cx="6350" cy="12700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2 h 3"/>
                  <a:gd name="T4" fmla="*/ 2 w 2"/>
                  <a:gd name="T5" fmla="*/ 1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1 w 2"/>
                  <a:gd name="T13" fmla="*/ 3 h 3"/>
                  <a:gd name="T14" fmla="*/ 1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4" name="Freeform 128"/>
              <p:cNvSpPr>
                <a:spLocks/>
              </p:cNvSpPr>
              <p:nvPr/>
            </p:nvSpPr>
            <p:spPr bwMode="auto">
              <a:xfrm>
                <a:off x="1577975" y="1587500"/>
                <a:ext cx="6350" cy="12700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2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5" name="Freeform 129"/>
              <p:cNvSpPr>
                <a:spLocks/>
              </p:cNvSpPr>
              <p:nvPr/>
            </p:nvSpPr>
            <p:spPr bwMode="auto">
              <a:xfrm>
                <a:off x="1565275" y="1584325"/>
                <a:ext cx="12700" cy="38100"/>
              </a:xfrm>
              <a:custGeom>
                <a:avLst/>
                <a:gdLst>
                  <a:gd name="T0" fmla="*/ 1 w 3"/>
                  <a:gd name="T1" fmla="*/ 9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9 h 10"/>
                  <a:gd name="T16" fmla="*/ 1 w 3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9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6" name="Freeform 130"/>
              <p:cNvSpPr>
                <a:spLocks/>
              </p:cNvSpPr>
              <p:nvPr/>
            </p:nvSpPr>
            <p:spPr bwMode="auto">
              <a:xfrm>
                <a:off x="1562100" y="1587500"/>
                <a:ext cx="3175" cy="3492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8 h 9"/>
                  <a:gd name="T8" fmla="*/ 1 w 1"/>
                  <a:gd name="T9" fmla="*/ 0 h 9"/>
                  <a:gd name="T10" fmla="*/ 1 w 1"/>
                  <a:gd name="T11" fmla="*/ 0 h 9"/>
                  <a:gd name="T12" fmla="*/ 1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7" name="Freeform 131"/>
              <p:cNvSpPr>
                <a:spLocks/>
              </p:cNvSpPr>
              <p:nvPr/>
            </p:nvSpPr>
            <p:spPr bwMode="auto">
              <a:xfrm>
                <a:off x="1543050" y="1539875"/>
                <a:ext cx="22225" cy="22225"/>
              </a:xfrm>
              <a:custGeom>
                <a:avLst/>
                <a:gdLst>
                  <a:gd name="T0" fmla="*/ 3 w 6"/>
                  <a:gd name="T1" fmla="*/ 4 h 6"/>
                  <a:gd name="T2" fmla="*/ 3 w 6"/>
                  <a:gd name="T3" fmla="*/ 4 h 6"/>
                  <a:gd name="T4" fmla="*/ 3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1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0 h 6"/>
                  <a:gd name="T28" fmla="*/ 5 w 6"/>
                  <a:gd name="T29" fmla="*/ 0 h 6"/>
                  <a:gd name="T30" fmla="*/ 2 w 6"/>
                  <a:gd name="T31" fmla="*/ 0 h 6"/>
                  <a:gd name="T32" fmla="*/ 3 w 6"/>
                  <a:gd name="T33" fmla="*/ 0 h 6"/>
                  <a:gd name="T34" fmla="*/ 3 w 6"/>
                  <a:gd name="T35" fmla="*/ 2 h 6"/>
                  <a:gd name="T36" fmla="*/ 3 w 6"/>
                  <a:gd name="T37" fmla="*/ 3 h 6"/>
                  <a:gd name="T38" fmla="*/ 1 w 6"/>
                  <a:gd name="T39" fmla="*/ 2 h 6"/>
                  <a:gd name="T40" fmla="*/ 0 w 6"/>
                  <a:gd name="T41" fmla="*/ 1 h 6"/>
                  <a:gd name="T42" fmla="*/ 0 w 6"/>
                  <a:gd name="T43" fmla="*/ 4 h 6"/>
                  <a:gd name="T44" fmla="*/ 1 w 6"/>
                  <a:gd name="T45" fmla="*/ 4 h 6"/>
                  <a:gd name="T46" fmla="*/ 3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8" name="Freeform 132"/>
              <p:cNvSpPr>
                <a:spLocks/>
              </p:cNvSpPr>
              <p:nvPr/>
            </p:nvSpPr>
            <p:spPr bwMode="auto">
              <a:xfrm>
                <a:off x="1539875" y="1587500"/>
                <a:ext cx="11113" cy="34925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8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49" name="Freeform 133"/>
              <p:cNvSpPr>
                <a:spLocks/>
              </p:cNvSpPr>
              <p:nvPr/>
            </p:nvSpPr>
            <p:spPr bwMode="auto">
              <a:xfrm>
                <a:off x="1535113" y="1584325"/>
                <a:ext cx="7938" cy="38100"/>
              </a:xfrm>
              <a:custGeom>
                <a:avLst/>
                <a:gdLst>
                  <a:gd name="T0" fmla="*/ 2 w 2"/>
                  <a:gd name="T1" fmla="*/ 10 h 10"/>
                  <a:gd name="T2" fmla="*/ 1 w 2"/>
                  <a:gd name="T3" fmla="*/ 0 h 10"/>
                  <a:gd name="T4" fmla="*/ 1 w 2"/>
                  <a:gd name="T5" fmla="*/ 0 h 10"/>
                  <a:gd name="T6" fmla="*/ 1 w 2"/>
                  <a:gd name="T7" fmla="*/ 0 h 10"/>
                  <a:gd name="T8" fmla="*/ 0 w 2"/>
                  <a:gd name="T9" fmla="*/ 0 h 10"/>
                  <a:gd name="T10" fmla="*/ 0 w 2"/>
                  <a:gd name="T11" fmla="*/ 0 h 10"/>
                  <a:gd name="T12" fmla="*/ 2 w 2"/>
                  <a:gd name="T13" fmla="*/ 9 h 10"/>
                  <a:gd name="T14" fmla="*/ 2 w 2"/>
                  <a:gd name="T15" fmla="*/ 10 h 10"/>
                  <a:gd name="T16" fmla="*/ 2 w 2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0">
                    <a:moveTo>
                      <a:pt x="2" y="1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0" name="Freeform 134"/>
              <p:cNvSpPr>
                <a:spLocks/>
              </p:cNvSpPr>
              <p:nvPr/>
            </p:nvSpPr>
            <p:spPr bwMode="auto">
              <a:xfrm>
                <a:off x="1524000" y="1587500"/>
                <a:ext cx="4763" cy="12700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  <a:gd name="T10" fmla="*/ 1 w 1"/>
                  <a:gd name="T11" fmla="*/ 0 h 3"/>
                  <a:gd name="T12" fmla="*/ 1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1" name="Freeform 135"/>
              <p:cNvSpPr>
                <a:spLocks/>
              </p:cNvSpPr>
              <p:nvPr/>
            </p:nvSpPr>
            <p:spPr bwMode="auto">
              <a:xfrm>
                <a:off x="1512888" y="1587500"/>
                <a:ext cx="11113" cy="12700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3 h 3"/>
                  <a:gd name="T4" fmla="*/ 3 w 3"/>
                  <a:gd name="T5" fmla="*/ 1 h 3"/>
                  <a:gd name="T6" fmla="*/ 1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1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2" name="Freeform 136"/>
              <p:cNvSpPr>
                <a:spLocks/>
              </p:cNvSpPr>
              <p:nvPr/>
            </p:nvSpPr>
            <p:spPr bwMode="auto">
              <a:xfrm>
                <a:off x="1504950" y="1595438"/>
                <a:ext cx="12700" cy="1111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3" name="Freeform 137"/>
              <p:cNvSpPr>
                <a:spLocks/>
              </p:cNvSpPr>
              <p:nvPr/>
            </p:nvSpPr>
            <p:spPr bwMode="auto">
              <a:xfrm>
                <a:off x="1504950" y="1587500"/>
                <a:ext cx="7938" cy="793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4" name="Freeform 138"/>
              <p:cNvSpPr>
                <a:spLocks/>
              </p:cNvSpPr>
              <p:nvPr/>
            </p:nvSpPr>
            <p:spPr bwMode="auto">
              <a:xfrm>
                <a:off x="1501775" y="1595438"/>
                <a:ext cx="3175" cy="1111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5" name="Freeform 139"/>
              <p:cNvSpPr>
                <a:spLocks/>
              </p:cNvSpPr>
              <p:nvPr/>
            </p:nvSpPr>
            <p:spPr bwMode="auto">
              <a:xfrm>
                <a:off x="1493838" y="1606550"/>
                <a:ext cx="11113" cy="15875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6" name="Freeform 140"/>
              <p:cNvSpPr>
                <a:spLocks/>
              </p:cNvSpPr>
              <p:nvPr/>
            </p:nvSpPr>
            <p:spPr bwMode="auto">
              <a:xfrm>
                <a:off x="1482725" y="1666875"/>
                <a:ext cx="139700" cy="11113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7" name="Freeform 141"/>
              <p:cNvSpPr>
                <a:spLocks/>
              </p:cNvSpPr>
              <p:nvPr/>
            </p:nvSpPr>
            <p:spPr bwMode="auto">
              <a:xfrm>
                <a:off x="1490663" y="1682750"/>
                <a:ext cx="128588" cy="6350"/>
              </a:xfrm>
              <a:custGeom>
                <a:avLst/>
                <a:gdLst>
                  <a:gd name="T0" fmla="*/ 0 w 34"/>
                  <a:gd name="T1" fmla="*/ 0 h 2"/>
                  <a:gd name="T2" fmla="*/ 0 w 34"/>
                  <a:gd name="T3" fmla="*/ 1 h 2"/>
                  <a:gd name="T4" fmla="*/ 0 w 34"/>
                  <a:gd name="T5" fmla="*/ 2 h 2"/>
                  <a:gd name="T6" fmla="*/ 33 w 34"/>
                  <a:gd name="T7" fmla="*/ 2 h 2"/>
                  <a:gd name="T8" fmla="*/ 34 w 34"/>
                  <a:gd name="T9" fmla="*/ 1 h 2"/>
                  <a:gd name="T10" fmla="*/ 33 w 34"/>
                  <a:gd name="T11" fmla="*/ 0 h 2"/>
                  <a:gd name="T12" fmla="*/ 0 w 34"/>
                  <a:gd name="T13" fmla="*/ 0 h 2"/>
                  <a:gd name="T14" fmla="*/ 0 w 3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4" y="2"/>
                      <a:pt x="34" y="1"/>
                      <a:pt x="34" y="1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8" name="Freeform 142"/>
              <p:cNvSpPr>
                <a:spLocks/>
              </p:cNvSpPr>
              <p:nvPr/>
            </p:nvSpPr>
            <p:spPr bwMode="auto">
              <a:xfrm>
                <a:off x="1479550" y="2062163"/>
                <a:ext cx="146050" cy="7938"/>
              </a:xfrm>
              <a:custGeom>
                <a:avLst/>
                <a:gdLst>
                  <a:gd name="T0" fmla="*/ 0 w 92"/>
                  <a:gd name="T1" fmla="*/ 0 h 5"/>
                  <a:gd name="T2" fmla="*/ 92 w 92"/>
                  <a:gd name="T3" fmla="*/ 0 h 5"/>
                  <a:gd name="T4" fmla="*/ 92 w 92"/>
                  <a:gd name="T5" fmla="*/ 5 h 5"/>
                  <a:gd name="T6" fmla="*/ 0 w 92"/>
                  <a:gd name="T7" fmla="*/ 5 h 5"/>
                  <a:gd name="T8" fmla="*/ 0 w 92"/>
                  <a:gd name="T9" fmla="*/ 0 h 5"/>
                  <a:gd name="T10" fmla="*/ 0 w 9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5">
                    <a:moveTo>
                      <a:pt x="0" y="0"/>
                    </a:moveTo>
                    <a:lnTo>
                      <a:pt x="92" y="0"/>
                    </a:lnTo>
                    <a:lnTo>
                      <a:pt x="9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59" name="Freeform 143"/>
              <p:cNvSpPr>
                <a:spLocks/>
              </p:cNvSpPr>
              <p:nvPr/>
            </p:nvSpPr>
            <p:spPr bwMode="auto">
              <a:xfrm>
                <a:off x="1460500" y="2081213"/>
                <a:ext cx="184150" cy="3175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0" name="Freeform 144"/>
              <p:cNvSpPr>
                <a:spLocks/>
              </p:cNvSpPr>
              <p:nvPr/>
            </p:nvSpPr>
            <p:spPr bwMode="auto">
              <a:xfrm>
                <a:off x="1490663" y="2051050"/>
                <a:ext cx="131763" cy="7938"/>
              </a:xfrm>
              <a:custGeom>
                <a:avLst/>
                <a:gdLst>
                  <a:gd name="T0" fmla="*/ 0 w 83"/>
                  <a:gd name="T1" fmla="*/ 0 h 5"/>
                  <a:gd name="T2" fmla="*/ 83 w 83"/>
                  <a:gd name="T3" fmla="*/ 0 h 5"/>
                  <a:gd name="T4" fmla="*/ 83 w 83"/>
                  <a:gd name="T5" fmla="*/ 5 h 5"/>
                  <a:gd name="T6" fmla="*/ 0 w 83"/>
                  <a:gd name="T7" fmla="*/ 5 h 5"/>
                  <a:gd name="T8" fmla="*/ 0 w 83"/>
                  <a:gd name="T9" fmla="*/ 0 h 5"/>
                  <a:gd name="T10" fmla="*/ 0 w 8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5">
                    <a:moveTo>
                      <a:pt x="0" y="0"/>
                    </a:moveTo>
                    <a:lnTo>
                      <a:pt x="83" y="0"/>
                    </a:lnTo>
                    <a:lnTo>
                      <a:pt x="8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1" name="Freeform 145"/>
              <p:cNvSpPr>
                <a:spLocks/>
              </p:cNvSpPr>
              <p:nvPr/>
            </p:nvSpPr>
            <p:spPr bwMode="auto">
              <a:xfrm>
                <a:off x="1444625" y="2097088"/>
                <a:ext cx="215900" cy="6350"/>
              </a:xfrm>
              <a:custGeom>
                <a:avLst/>
                <a:gdLst>
                  <a:gd name="T0" fmla="*/ 0 w 136"/>
                  <a:gd name="T1" fmla="*/ 0 h 4"/>
                  <a:gd name="T2" fmla="*/ 136 w 136"/>
                  <a:gd name="T3" fmla="*/ 0 h 4"/>
                  <a:gd name="T4" fmla="*/ 136 w 136"/>
                  <a:gd name="T5" fmla="*/ 4 h 4"/>
                  <a:gd name="T6" fmla="*/ 0 w 136"/>
                  <a:gd name="T7" fmla="*/ 4 h 4"/>
                  <a:gd name="T8" fmla="*/ 0 w 136"/>
                  <a:gd name="T9" fmla="*/ 0 h 4"/>
                  <a:gd name="T10" fmla="*/ 0 w 13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4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2" name="Freeform 146"/>
              <p:cNvSpPr>
                <a:spLocks/>
              </p:cNvSpPr>
              <p:nvPr/>
            </p:nvSpPr>
            <p:spPr bwMode="auto">
              <a:xfrm>
                <a:off x="1312863" y="1743075"/>
                <a:ext cx="177800" cy="330200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8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7 w 47"/>
                  <a:gd name="T17" fmla="*/ 72 h 88"/>
                  <a:gd name="T18" fmla="*/ 35 w 47"/>
                  <a:gd name="T19" fmla="*/ 68 h 88"/>
                  <a:gd name="T20" fmla="*/ 33 w 47"/>
                  <a:gd name="T21" fmla="*/ 64 h 88"/>
                  <a:gd name="T22" fmla="*/ 32 w 47"/>
                  <a:gd name="T23" fmla="*/ 61 h 88"/>
                  <a:gd name="T24" fmla="*/ 13 w 47"/>
                  <a:gd name="T25" fmla="*/ 49 h 88"/>
                  <a:gd name="T26" fmla="*/ 30 w 47"/>
                  <a:gd name="T27" fmla="*/ 59 h 88"/>
                  <a:gd name="T28" fmla="*/ 29 w 47"/>
                  <a:gd name="T29" fmla="*/ 55 h 88"/>
                  <a:gd name="T30" fmla="*/ 27 w 47"/>
                  <a:gd name="T31" fmla="*/ 51 h 88"/>
                  <a:gd name="T32" fmla="*/ 23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4 h 88"/>
                  <a:gd name="T44" fmla="*/ 17 w 47"/>
                  <a:gd name="T45" fmla="*/ 16 h 88"/>
                  <a:gd name="T46" fmla="*/ 22 w 47"/>
                  <a:gd name="T47" fmla="*/ 31 h 88"/>
                  <a:gd name="T48" fmla="*/ 23 w 47"/>
                  <a:gd name="T49" fmla="*/ 34 h 88"/>
                  <a:gd name="T50" fmla="*/ 24 w 47"/>
                  <a:gd name="T51" fmla="*/ 34 h 88"/>
                  <a:gd name="T52" fmla="*/ 30 w 47"/>
                  <a:gd name="T53" fmla="*/ 22 h 88"/>
                  <a:gd name="T54" fmla="*/ 24 w 47"/>
                  <a:gd name="T55" fmla="*/ 36 h 88"/>
                  <a:gd name="T56" fmla="*/ 29 w 47"/>
                  <a:gd name="T57" fmla="*/ 50 h 88"/>
                  <a:gd name="T58" fmla="*/ 30 w 47"/>
                  <a:gd name="T59" fmla="*/ 55 h 88"/>
                  <a:gd name="T60" fmla="*/ 31 w 47"/>
                  <a:gd name="T61" fmla="*/ 56 h 88"/>
                  <a:gd name="T62" fmla="*/ 33 w 47"/>
                  <a:gd name="T63" fmla="*/ 55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59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2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6 w 47"/>
                  <a:gd name="T93" fmla="*/ 29 h 88"/>
                  <a:gd name="T94" fmla="*/ 34 w 47"/>
                  <a:gd name="T95" fmla="*/ 16 h 88"/>
                  <a:gd name="T96" fmla="*/ 25 w 47"/>
                  <a:gd name="T97" fmla="*/ 20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2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2 w 47"/>
                  <a:gd name="T113" fmla="*/ 64 h 88"/>
                  <a:gd name="T114" fmla="*/ 26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4" y="79"/>
                      <a:pt x="27" y="74"/>
                    </a:cubicBezTo>
                    <a:cubicBezTo>
                      <a:pt x="26" y="74"/>
                      <a:pt x="26" y="73"/>
                      <a:pt x="26" y="73"/>
                    </a:cubicBezTo>
                    <a:cubicBezTo>
                      <a:pt x="26" y="73"/>
                      <a:pt x="27" y="73"/>
                      <a:pt x="28" y="74"/>
                    </a:cubicBezTo>
                    <a:cubicBezTo>
                      <a:pt x="31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7" y="72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6" y="70"/>
                      <a:pt x="35" y="69"/>
                      <a:pt x="35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4" y="66"/>
                      <a:pt x="33" y="65"/>
                      <a:pt x="33" y="64"/>
                    </a:cubicBezTo>
                    <a:cubicBezTo>
                      <a:pt x="32" y="63"/>
                      <a:pt x="32" y="62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18" y="58"/>
                      <a:pt x="14" y="51"/>
                      <a:pt x="13" y="49"/>
                    </a:cubicBezTo>
                    <a:cubicBezTo>
                      <a:pt x="19" y="55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9" y="56"/>
                      <a:pt x="29" y="56"/>
                      <a:pt x="29" y="55"/>
                    </a:cubicBezTo>
                    <a:cubicBezTo>
                      <a:pt x="28" y="54"/>
                      <a:pt x="28" y="53"/>
                      <a:pt x="27" y="51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6" y="48"/>
                      <a:pt x="25" y="44"/>
                      <a:pt x="24" y="42"/>
                    </a:cubicBezTo>
                    <a:cubicBezTo>
                      <a:pt x="24" y="41"/>
                      <a:pt x="23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1"/>
                      <a:pt x="19" y="28"/>
                      <a:pt x="19" y="25"/>
                    </a:cubicBezTo>
                    <a:cubicBezTo>
                      <a:pt x="18" y="22"/>
                      <a:pt x="17" y="19"/>
                      <a:pt x="17" y="17"/>
                    </a:cubicBezTo>
                    <a:cubicBezTo>
                      <a:pt x="17" y="16"/>
                      <a:pt x="16" y="15"/>
                      <a:pt x="16" y="14"/>
                    </a:cubicBezTo>
                    <a:cubicBezTo>
                      <a:pt x="16" y="14"/>
                      <a:pt x="16" y="13"/>
                      <a:pt x="16" y="13"/>
                    </a:cubicBezTo>
                    <a:cubicBezTo>
                      <a:pt x="16" y="14"/>
                      <a:pt x="17" y="14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1" y="27"/>
                      <a:pt x="21" y="29"/>
                      <a:pt x="22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3" y="33"/>
                      <a:pt x="23" y="33"/>
                      <a:pt x="23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4"/>
                      <a:pt x="24" y="34"/>
                      <a:pt x="24" y="33"/>
                    </a:cubicBezTo>
                    <a:cubicBezTo>
                      <a:pt x="26" y="32"/>
                      <a:pt x="29" y="28"/>
                      <a:pt x="30" y="22"/>
                    </a:cubicBezTo>
                    <a:cubicBezTo>
                      <a:pt x="31" y="26"/>
                      <a:pt x="28" y="30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9" y="50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2"/>
                      <a:pt x="30" y="53"/>
                      <a:pt x="30" y="55"/>
                    </a:cubicBezTo>
                    <a:cubicBezTo>
                      <a:pt x="30" y="55"/>
                      <a:pt x="30" y="55"/>
                      <a:pt x="31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2" y="56"/>
                      <a:pt x="32" y="56"/>
                      <a:pt x="33" y="55"/>
                    </a:cubicBezTo>
                    <a:cubicBezTo>
                      <a:pt x="34" y="54"/>
                      <a:pt x="37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5" y="56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5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2"/>
                      <a:pt x="41" y="62"/>
                      <a:pt x="41" y="61"/>
                    </a:cubicBezTo>
                    <a:cubicBezTo>
                      <a:pt x="41" y="60"/>
                      <a:pt x="41" y="59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6" y="29"/>
                    </a:cubicBezTo>
                    <a:cubicBezTo>
                      <a:pt x="37" y="27"/>
                      <a:pt x="38" y="25"/>
                      <a:pt x="38" y="24"/>
                    </a:cubicBezTo>
                    <a:cubicBezTo>
                      <a:pt x="38" y="21"/>
                      <a:pt x="36" y="17"/>
                      <a:pt x="34" y="16"/>
                    </a:cubicBezTo>
                    <a:cubicBezTo>
                      <a:pt x="33" y="15"/>
                      <a:pt x="31" y="15"/>
                      <a:pt x="29" y="18"/>
                    </a:cubicBezTo>
                    <a:cubicBezTo>
                      <a:pt x="28" y="20"/>
                      <a:pt x="26" y="20"/>
                      <a:pt x="25" y="20"/>
                    </a:cubicBezTo>
                    <a:cubicBezTo>
                      <a:pt x="24" y="19"/>
                      <a:pt x="23" y="16"/>
                      <a:pt x="23" y="13"/>
                    </a:cubicBezTo>
                    <a:cubicBezTo>
                      <a:pt x="25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7"/>
                      <a:pt x="13" y="20"/>
                      <a:pt x="12" y="22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2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1"/>
                      <a:pt x="14" y="57"/>
                      <a:pt x="22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6" y="67"/>
                      <a:pt x="26" y="68"/>
                      <a:pt x="26" y="69"/>
                    </a:cubicBezTo>
                    <a:cubicBezTo>
                      <a:pt x="25" y="70"/>
                      <a:pt x="24" y="70"/>
                      <a:pt x="24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3" name="Freeform 147"/>
              <p:cNvSpPr>
                <a:spLocks/>
              </p:cNvSpPr>
              <p:nvPr/>
            </p:nvSpPr>
            <p:spPr bwMode="auto">
              <a:xfrm>
                <a:off x="1501775" y="2133600"/>
                <a:ext cx="49213" cy="30163"/>
              </a:xfrm>
              <a:custGeom>
                <a:avLst/>
                <a:gdLst>
                  <a:gd name="T0" fmla="*/ 1 w 13"/>
                  <a:gd name="T1" fmla="*/ 0 h 8"/>
                  <a:gd name="T2" fmla="*/ 0 w 13"/>
                  <a:gd name="T3" fmla="*/ 0 h 8"/>
                  <a:gd name="T4" fmla="*/ 1 w 13"/>
                  <a:gd name="T5" fmla="*/ 1 h 8"/>
                  <a:gd name="T6" fmla="*/ 1 w 13"/>
                  <a:gd name="T7" fmla="*/ 2 h 8"/>
                  <a:gd name="T8" fmla="*/ 10 w 13"/>
                  <a:gd name="T9" fmla="*/ 8 h 8"/>
                  <a:gd name="T10" fmla="*/ 10 w 13"/>
                  <a:gd name="T11" fmla="*/ 8 h 8"/>
                  <a:gd name="T12" fmla="*/ 12 w 13"/>
                  <a:gd name="T13" fmla="*/ 7 h 8"/>
                  <a:gd name="T14" fmla="*/ 12 w 13"/>
                  <a:gd name="T15" fmla="*/ 4 h 8"/>
                  <a:gd name="T16" fmla="*/ 1 w 13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4"/>
                      <a:pt x="7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7"/>
                      <a:pt x="12" y="7"/>
                    </a:cubicBezTo>
                    <a:cubicBezTo>
                      <a:pt x="13" y="6"/>
                      <a:pt x="12" y="5"/>
                      <a:pt x="12" y="4"/>
                    </a:cubicBezTo>
                    <a:cubicBezTo>
                      <a:pt x="11" y="2"/>
                      <a:pt x="7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4" name="Freeform 148"/>
              <p:cNvSpPr>
                <a:spLocks/>
              </p:cNvSpPr>
              <p:nvPr/>
            </p:nvSpPr>
            <p:spPr bwMode="auto">
              <a:xfrm>
                <a:off x="1524000" y="2108200"/>
                <a:ext cx="49213" cy="36513"/>
              </a:xfrm>
              <a:custGeom>
                <a:avLst/>
                <a:gdLst>
                  <a:gd name="T0" fmla="*/ 13 w 13"/>
                  <a:gd name="T1" fmla="*/ 0 h 10"/>
                  <a:gd name="T2" fmla="*/ 10 w 13"/>
                  <a:gd name="T3" fmla="*/ 0 h 10"/>
                  <a:gd name="T4" fmla="*/ 10 w 13"/>
                  <a:gd name="T5" fmla="*/ 1 h 10"/>
                  <a:gd name="T6" fmla="*/ 1 w 13"/>
                  <a:gd name="T7" fmla="*/ 6 h 10"/>
                  <a:gd name="T8" fmla="*/ 0 w 13"/>
                  <a:gd name="T9" fmla="*/ 7 h 10"/>
                  <a:gd name="T10" fmla="*/ 1 w 13"/>
                  <a:gd name="T11" fmla="*/ 7 h 10"/>
                  <a:gd name="T12" fmla="*/ 5 w 13"/>
                  <a:gd name="T13" fmla="*/ 9 h 10"/>
                  <a:gd name="T14" fmla="*/ 6 w 13"/>
                  <a:gd name="T15" fmla="*/ 10 h 10"/>
                  <a:gd name="T16" fmla="*/ 6 w 13"/>
                  <a:gd name="T17" fmla="*/ 10 h 10"/>
                  <a:gd name="T18" fmla="*/ 7 w 13"/>
                  <a:gd name="T19" fmla="*/ 10 h 10"/>
                  <a:gd name="T20" fmla="*/ 7 w 13"/>
                  <a:gd name="T21" fmla="*/ 10 h 10"/>
                  <a:gd name="T22" fmla="*/ 12 w 13"/>
                  <a:gd name="T23" fmla="*/ 1 h 10"/>
                  <a:gd name="T24" fmla="*/ 13 w 13"/>
                  <a:gd name="T25" fmla="*/ 0 h 10"/>
                  <a:gd name="T26" fmla="*/ 13 w 13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6" y="5"/>
                      <a:pt x="1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8"/>
                      <a:pt x="4" y="9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9" y="5"/>
                      <a:pt x="12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5" name="Freeform 149"/>
              <p:cNvSpPr>
                <a:spLocks/>
              </p:cNvSpPr>
              <p:nvPr/>
            </p:nvSpPr>
            <p:spPr bwMode="auto">
              <a:xfrm>
                <a:off x="1535113" y="2108200"/>
                <a:ext cx="15875" cy="6350"/>
              </a:xfrm>
              <a:custGeom>
                <a:avLst/>
                <a:gdLst>
                  <a:gd name="T0" fmla="*/ 2 w 4"/>
                  <a:gd name="T1" fmla="*/ 2 h 2"/>
                  <a:gd name="T2" fmla="*/ 3 w 4"/>
                  <a:gd name="T3" fmla="*/ 2 h 2"/>
                  <a:gd name="T4" fmla="*/ 3 w 4"/>
                  <a:gd name="T5" fmla="*/ 1 h 2"/>
                  <a:gd name="T6" fmla="*/ 4 w 4"/>
                  <a:gd name="T7" fmla="*/ 1 h 2"/>
                  <a:gd name="T8" fmla="*/ 3 w 4"/>
                  <a:gd name="T9" fmla="*/ 1 h 2"/>
                  <a:gd name="T10" fmla="*/ 3 w 4"/>
                  <a:gd name="T11" fmla="*/ 0 h 2"/>
                  <a:gd name="T12" fmla="*/ 3 w 4"/>
                  <a:gd name="T13" fmla="*/ 0 h 2"/>
                  <a:gd name="T14" fmla="*/ 0 w 4"/>
                  <a:gd name="T15" fmla="*/ 0 h 2"/>
                  <a:gd name="T16" fmla="*/ 0 w 4"/>
                  <a:gd name="T17" fmla="*/ 1 h 2"/>
                  <a:gd name="T18" fmla="*/ 1 w 4"/>
                  <a:gd name="T19" fmla="*/ 1 h 2"/>
                  <a:gd name="T20" fmla="*/ 2 w 4"/>
                  <a:gd name="T21" fmla="*/ 2 h 2"/>
                  <a:gd name="T22" fmla="*/ 2 w 4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6" name="Freeform 150"/>
              <p:cNvSpPr>
                <a:spLocks/>
              </p:cNvSpPr>
              <p:nvPr/>
            </p:nvSpPr>
            <p:spPr bwMode="auto">
              <a:xfrm>
                <a:off x="1554163" y="2127250"/>
                <a:ext cx="30163" cy="17463"/>
              </a:xfrm>
              <a:custGeom>
                <a:avLst/>
                <a:gdLst>
                  <a:gd name="T0" fmla="*/ 6 w 8"/>
                  <a:gd name="T1" fmla="*/ 2 h 5"/>
                  <a:gd name="T2" fmla="*/ 8 w 8"/>
                  <a:gd name="T3" fmla="*/ 1 h 5"/>
                  <a:gd name="T4" fmla="*/ 6 w 8"/>
                  <a:gd name="T5" fmla="*/ 1 h 5"/>
                  <a:gd name="T6" fmla="*/ 4 w 8"/>
                  <a:gd name="T7" fmla="*/ 0 h 5"/>
                  <a:gd name="T8" fmla="*/ 4 w 8"/>
                  <a:gd name="T9" fmla="*/ 0 h 5"/>
                  <a:gd name="T10" fmla="*/ 4 w 8"/>
                  <a:gd name="T11" fmla="*/ 0 h 5"/>
                  <a:gd name="T12" fmla="*/ 2 w 8"/>
                  <a:gd name="T13" fmla="*/ 3 h 5"/>
                  <a:gd name="T14" fmla="*/ 0 w 8"/>
                  <a:gd name="T15" fmla="*/ 5 h 5"/>
                  <a:gd name="T16" fmla="*/ 3 w 8"/>
                  <a:gd name="T17" fmla="*/ 4 h 5"/>
                  <a:gd name="T18" fmla="*/ 6 w 8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5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5" y="2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7" name="Freeform 151"/>
              <p:cNvSpPr>
                <a:spLocks/>
              </p:cNvSpPr>
              <p:nvPr/>
            </p:nvSpPr>
            <p:spPr bwMode="auto">
              <a:xfrm>
                <a:off x="1562100" y="2133600"/>
                <a:ext cx="46038" cy="30163"/>
              </a:xfrm>
              <a:custGeom>
                <a:avLst/>
                <a:gdLst>
                  <a:gd name="T0" fmla="*/ 0 w 12"/>
                  <a:gd name="T1" fmla="*/ 5 h 8"/>
                  <a:gd name="T2" fmla="*/ 1 w 12"/>
                  <a:gd name="T3" fmla="*/ 7 h 8"/>
                  <a:gd name="T4" fmla="*/ 3 w 12"/>
                  <a:gd name="T5" fmla="*/ 8 h 8"/>
                  <a:gd name="T6" fmla="*/ 6 w 12"/>
                  <a:gd name="T7" fmla="*/ 6 h 8"/>
                  <a:gd name="T8" fmla="*/ 12 w 12"/>
                  <a:gd name="T9" fmla="*/ 0 h 8"/>
                  <a:gd name="T10" fmla="*/ 10 w 12"/>
                  <a:gd name="T11" fmla="*/ 0 h 8"/>
                  <a:gd name="T12" fmla="*/ 0 w 12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0" y="5"/>
                    </a:moveTo>
                    <a:cubicBezTo>
                      <a:pt x="0" y="6"/>
                      <a:pt x="0" y="7"/>
                      <a:pt x="1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8"/>
                      <a:pt x="5" y="7"/>
                      <a:pt x="6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1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8" name="Freeform 152"/>
              <p:cNvSpPr>
                <a:spLocks/>
              </p:cNvSpPr>
              <p:nvPr/>
            </p:nvSpPr>
            <p:spPr bwMode="auto">
              <a:xfrm>
                <a:off x="1622425" y="1743075"/>
                <a:ext cx="173038" cy="330200"/>
              </a:xfrm>
              <a:custGeom>
                <a:avLst/>
                <a:gdLst>
                  <a:gd name="T0" fmla="*/ 43 w 46"/>
                  <a:gd name="T1" fmla="*/ 24 h 88"/>
                  <a:gd name="T2" fmla="*/ 38 w 46"/>
                  <a:gd name="T3" fmla="*/ 24 h 88"/>
                  <a:gd name="T4" fmla="*/ 34 w 46"/>
                  <a:gd name="T5" fmla="*/ 22 h 88"/>
                  <a:gd name="T6" fmla="*/ 37 w 46"/>
                  <a:gd name="T7" fmla="*/ 6 h 88"/>
                  <a:gd name="T8" fmla="*/ 23 w 46"/>
                  <a:gd name="T9" fmla="*/ 13 h 88"/>
                  <a:gd name="T10" fmla="*/ 18 w 46"/>
                  <a:gd name="T11" fmla="*/ 18 h 88"/>
                  <a:gd name="T12" fmla="*/ 9 w 46"/>
                  <a:gd name="T13" fmla="*/ 24 h 88"/>
                  <a:gd name="T14" fmla="*/ 14 w 46"/>
                  <a:gd name="T15" fmla="*/ 40 h 88"/>
                  <a:gd name="T16" fmla="*/ 8 w 46"/>
                  <a:gd name="T17" fmla="*/ 39 h 88"/>
                  <a:gd name="T18" fmla="*/ 5 w 46"/>
                  <a:gd name="T19" fmla="*/ 58 h 88"/>
                  <a:gd name="T20" fmla="*/ 6 w 46"/>
                  <a:gd name="T21" fmla="*/ 63 h 88"/>
                  <a:gd name="T22" fmla="*/ 2 w 46"/>
                  <a:gd name="T23" fmla="*/ 62 h 88"/>
                  <a:gd name="T24" fmla="*/ 1 w 46"/>
                  <a:gd name="T25" fmla="*/ 61 h 88"/>
                  <a:gd name="T26" fmla="*/ 1 w 46"/>
                  <a:gd name="T27" fmla="*/ 80 h 88"/>
                  <a:gd name="T28" fmla="*/ 2 w 46"/>
                  <a:gd name="T29" fmla="*/ 80 h 88"/>
                  <a:gd name="T30" fmla="*/ 3 w 46"/>
                  <a:gd name="T31" fmla="*/ 78 h 88"/>
                  <a:gd name="T32" fmla="*/ 2 w 46"/>
                  <a:gd name="T33" fmla="*/ 66 h 88"/>
                  <a:gd name="T34" fmla="*/ 4 w 46"/>
                  <a:gd name="T35" fmla="*/ 76 h 88"/>
                  <a:gd name="T36" fmla="*/ 5 w 46"/>
                  <a:gd name="T37" fmla="*/ 76 h 88"/>
                  <a:gd name="T38" fmla="*/ 15 w 46"/>
                  <a:gd name="T39" fmla="*/ 59 h 88"/>
                  <a:gd name="T40" fmla="*/ 9 w 46"/>
                  <a:gd name="T41" fmla="*/ 45 h 88"/>
                  <a:gd name="T42" fmla="*/ 9 w 46"/>
                  <a:gd name="T43" fmla="*/ 45 h 88"/>
                  <a:gd name="T44" fmla="*/ 16 w 46"/>
                  <a:gd name="T45" fmla="*/ 56 h 88"/>
                  <a:gd name="T46" fmla="*/ 16 w 46"/>
                  <a:gd name="T47" fmla="*/ 56 h 88"/>
                  <a:gd name="T48" fmla="*/ 16 w 46"/>
                  <a:gd name="T49" fmla="*/ 55 h 88"/>
                  <a:gd name="T50" fmla="*/ 18 w 46"/>
                  <a:gd name="T51" fmla="*/ 50 h 88"/>
                  <a:gd name="T52" fmla="*/ 22 w 46"/>
                  <a:gd name="T53" fmla="*/ 39 h 88"/>
                  <a:gd name="T54" fmla="*/ 22 w 46"/>
                  <a:gd name="T55" fmla="*/ 39 h 88"/>
                  <a:gd name="T56" fmla="*/ 23 w 46"/>
                  <a:gd name="T57" fmla="*/ 36 h 88"/>
                  <a:gd name="T58" fmla="*/ 22 w 46"/>
                  <a:gd name="T59" fmla="*/ 33 h 88"/>
                  <a:gd name="T60" fmla="*/ 23 w 46"/>
                  <a:gd name="T61" fmla="*/ 35 h 88"/>
                  <a:gd name="T62" fmla="*/ 26 w 46"/>
                  <a:gd name="T63" fmla="*/ 25 h 88"/>
                  <a:gd name="T64" fmla="*/ 29 w 46"/>
                  <a:gd name="T65" fmla="*/ 13 h 88"/>
                  <a:gd name="T66" fmla="*/ 29 w 46"/>
                  <a:gd name="T67" fmla="*/ 17 h 88"/>
                  <a:gd name="T68" fmla="*/ 25 w 46"/>
                  <a:gd name="T69" fmla="*/ 33 h 88"/>
                  <a:gd name="T70" fmla="*/ 24 w 46"/>
                  <a:gd name="T71" fmla="*/ 36 h 88"/>
                  <a:gd name="T72" fmla="*/ 40 w 46"/>
                  <a:gd name="T73" fmla="*/ 27 h 88"/>
                  <a:gd name="T74" fmla="*/ 24 w 46"/>
                  <a:gd name="T75" fmla="*/ 38 h 88"/>
                  <a:gd name="T76" fmla="*/ 24 w 46"/>
                  <a:gd name="T77" fmla="*/ 38 h 88"/>
                  <a:gd name="T78" fmla="*/ 20 w 46"/>
                  <a:gd name="T79" fmla="*/ 51 h 88"/>
                  <a:gd name="T80" fmla="*/ 18 w 46"/>
                  <a:gd name="T81" fmla="*/ 55 h 88"/>
                  <a:gd name="T82" fmla="*/ 16 w 46"/>
                  <a:gd name="T83" fmla="*/ 59 h 88"/>
                  <a:gd name="T84" fmla="*/ 33 w 46"/>
                  <a:gd name="T85" fmla="*/ 49 h 88"/>
                  <a:gd name="T86" fmla="*/ 15 w 46"/>
                  <a:gd name="T87" fmla="*/ 61 h 88"/>
                  <a:gd name="T88" fmla="*/ 14 w 46"/>
                  <a:gd name="T89" fmla="*/ 64 h 88"/>
                  <a:gd name="T90" fmla="*/ 12 w 46"/>
                  <a:gd name="T91" fmla="*/ 68 h 88"/>
                  <a:gd name="T92" fmla="*/ 10 w 46"/>
                  <a:gd name="T93" fmla="*/ 72 h 88"/>
                  <a:gd name="T94" fmla="*/ 8 w 46"/>
                  <a:gd name="T95" fmla="*/ 75 h 88"/>
                  <a:gd name="T96" fmla="*/ 5 w 46"/>
                  <a:gd name="T97" fmla="*/ 79 h 88"/>
                  <a:gd name="T98" fmla="*/ 19 w 46"/>
                  <a:gd name="T99" fmla="*/ 74 h 88"/>
                  <a:gd name="T100" fmla="*/ 20 w 46"/>
                  <a:gd name="T101" fmla="*/ 74 h 88"/>
                  <a:gd name="T102" fmla="*/ 4 w 46"/>
                  <a:gd name="T103" fmla="*/ 80 h 88"/>
                  <a:gd name="T104" fmla="*/ 2 w 46"/>
                  <a:gd name="T105" fmla="*/ 84 h 88"/>
                  <a:gd name="T106" fmla="*/ 4 w 46"/>
                  <a:gd name="T107" fmla="*/ 88 h 88"/>
                  <a:gd name="T108" fmla="*/ 6 w 46"/>
                  <a:gd name="T109" fmla="*/ 86 h 88"/>
                  <a:gd name="T110" fmla="*/ 24 w 46"/>
                  <a:gd name="T111" fmla="*/ 74 h 88"/>
                  <a:gd name="T112" fmla="*/ 23 w 46"/>
                  <a:gd name="T113" fmla="*/ 70 h 88"/>
                  <a:gd name="T114" fmla="*/ 23 w 46"/>
                  <a:gd name="T115" fmla="*/ 70 h 88"/>
                  <a:gd name="T116" fmla="*/ 22 w 46"/>
                  <a:gd name="T117" fmla="*/ 67 h 88"/>
                  <a:gd name="T118" fmla="*/ 38 w 46"/>
                  <a:gd name="T119" fmla="*/ 47 h 88"/>
                  <a:gd name="T120" fmla="*/ 30 w 46"/>
                  <a:gd name="T121" fmla="*/ 43 h 88"/>
                  <a:gd name="T122" fmla="*/ 44 w 46"/>
                  <a:gd name="T123" fmla="*/ 24 h 88"/>
                  <a:gd name="T124" fmla="*/ 43 w 46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3"/>
                      <a:pt x="42" y="23"/>
                      <a:pt x="42" y="22"/>
                    </a:cubicBezTo>
                    <a:cubicBezTo>
                      <a:pt x="41" y="22"/>
                      <a:pt x="40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2"/>
                    </a:cubicBezTo>
                    <a:cubicBezTo>
                      <a:pt x="33" y="20"/>
                      <a:pt x="34" y="17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2" y="4"/>
                      <a:pt x="23" y="13"/>
                    </a:cubicBezTo>
                    <a:cubicBezTo>
                      <a:pt x="24" y="16"/>
                      <a:pt x="23" y="19"/>
                      <a:pt x="21" y="20"/>
                    </a:cubicBezTo>
                    <a:cubicBezTo>
                      <a:pt x="20" y="20"/>
                      <a:pt x="19" y="20"/>
                      <a:pt x="18" y="18"/>
                    </a:cubicBezTo>
                    <a:cubicBezTo>
                      <a:pt x="16" y="15"/>
                      <a:pt x="14" y="15"/>
                      <a:pt x="13" y="16"/>
                    </a:cubicBezTo>
                    <a:cubicBezTo>
                      <a:pt x="10" y="17"/>
                      <a:pt x="8" y="21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59"/>
                      <a:pt x="6" y="60"/>
                      <a:pt x="6" y="61"/>
                    </a:cubicBezTo>
                    <a:cubicBezTo>
                      <a:pt x="6" y="62"/>
                      <a:pt x="6" y="62"/>
                      <a:pt x="6" y="63"/>
                    </a:cubicBezTo>
                    <a:cubicBezTo>
                      <a:pt x="5" y="64"/>
                      <a:pt x="3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1"/>
                      <a:pt x="1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6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4"/>
                      <a:pt x="14" y="55"/>
                    </a:cubicBezTo>
                    <a:cubicBezTo>
                      <a:pt x="14" y="56"/>
                      <a:pt x="15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5"/>
                      <a:pt x="16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7" y="54"/>
                      <a:pt x="17" y="52"/>
                      <a:pt x="18" y="51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2" y="41"/>
                      <a:pt x="22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18" y="30"/>
                      <a:pt x="16" y="26"/>
                      <a:pt x="16" y="22"/>
                    </a:cubicBezTo>
                    <a:cubicBezTo>
                      <a:pt x="18" y="28"/>
                      <a:pt x="21" y="32"/>
                      <a:pt x="22" y="33"/>
                    </a:cubicBezTo>
                    <a:cubicBezTo>
                      <a:pt x="22" y="34"/>
                      <a:pt x="23" y="34"/>
                      <a:pt x="23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3"/>
                      <a:pt x="29" y="14"/>
                      <a:pt x="29" y="14"/>
                    </a:cubicBezTo>
                    <a:cubicBezTo>
                      <a:pt x="29" y="15"/>
                      <a:pt x="29" y="16"/>
                      <a:pt x="29" y="17"/>
                    </a:cubicBezTo>
                    <a:cubicBezTo>
                      <a:pt x="28" y="19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40" y="27"/>
                    </a:cubicBezTo>
                    <a:cubicBezTo>
                      <a:pt x="40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9"/>
                      <a:pt x="23" y="41"/>
                      <a:pt x="23" y="42"/>
                    </a:cubicBezTo>
                    <a:cubicBezTo>
                      <a:pt x="22" y="45"/>
                      <a:pt x="21" y="48"/>
                      <a:pt x="20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8" y="54"/>
                      <a:pt x="18" y="55"/>
                    </a:cubicBezTo>
                    <a:cubicBezTo>
                      <a:pt x="18" y="56"/>
                      <a:pt x="17" y="57"/>
                      <a:pt x="17" y="57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20" y="58"/>
                      <a:pt x="27" y="55"/>
                      <a:pt x="33" y="49"/>
                    </a:cubicBezTo>
                    <a:cubicBezTo>
                      <a:pt x="32" y="51"/>
                      <a:pt x="28" y="58"/>
                      <a:pt x="15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62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9" y="74"/>
                    </a:cubicBezTo>
                    <a:cubicBezTo>
                      <a:pt x="20" y="73"/>
                      <a:pt x="21" y="73"/>
                      <a:pt x="21" y="73"/>
                    </a:cubicBezTo>
                    <a:cubicBezTo>
                      <a:pt x="21" y="73"/>
                      <a:pt x="20" y="74"/>
                      <a:pt x="20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3" y="79"/>
                      <a:pt x="24" y="74"/>
                    </a:cubicBezTo>
                    <a:cubicBezTo>
                      <a:pt x="24" y="73"/>
                      <a:pt x="24" y="72"/>
                      <a:pt x="24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1" y="68"/>
                      <a:pt x="21" y="67"/>
                      <a:pt x="22" y="67"/>
                    </a:cubicBezTo>
                    <a:cubicBezTo>
                      <a:pt x="22" y="66"/>
                      <a:pt x="24" y="65"/>
                      <a:pt x="25" y="64"/>
                    </a:cubicBezTo>
                    <a:cubicBezTo>
                      <a:pt x="32" y="57"/>
                      <a:pt x="39" y="51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2" y="36"/>
                      <a:pt x="46" y="30"/>
                      <a:pt x="44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69" name="Freeform 153"/>
              <p:cNvSpPr>
                <a:spLocks noEditPoints="1"/>
              </p:cNvSpPr>
              <p:nvPr/>
            </p:nvSpPr>
            <p:spPr bwMode="auto">
              <a:xfrm>
                <a:off x="1504950" y="1738313"/>
                <a:ext cx="30163" cy="38100"/>
              </a:xfrm>
              <a:custGeom>
                <a:avLst/>
                <a:gdLst>
                  <a:gd name="T0" fmla="*/ 8 w 19"/>
                  <a:gd name="T1" fmla="*/ 0 h 24"/>
                  <a:gd name="T2" fmla="*/ 0 w 19"/>
                  <a:gd name="T3" fmla="*/ 24 h 24"/>
                  <a:gd name="T4" fmla="*/ 3 w 19"/>
                  <a:gd name="T5" fmla="*/ 24 h 24"/>
                  <a:gd name="T6" fmla="*/ 5 w 19"/>
                  <a:gd name="T7" fmla="*/ 17 h 24"/>
                  <a:gd name="T8" fmla="*/ 15 w 19"/>
                  <a:gd name="T9" fmla="*/ 17 h 24"/>
                  <a:gd name="T10" fmla="*/ 15 w 19"/>
                  <a:gd name="T11" fmla="*/ 24 h 24"/>
                  <a:gd name="T12" fmla="*/ 19 w 19"/>
                  <a:gd name="T13" fmla="*/ 24 h 24"/>
                  <a:gd name="T14" fmla="*/ 12 w 19"/>
                  <a:gd name="T15" fmla="*/ 0 h 24"/>
                  <a:gd name="T16" fmla="*/ 8 w 19"/>
                  <a:gd name="T17" fmla="*/ 0 h 24"/>
                  <a:gd name="T18" fmla="*/ 8 w 19"/>
                  <a:gd name="T19" fmla="*/ 0 h 24"/>
                  <a:gd name="T20" fmla="*/ 8 w 19"/>
                  <a:gd name="T21" fmla="*/ 0 h 24"/>
                  <a:gd name="T22" fmla="*/ 8 w 19"/>
                  <a:gd name="T23" fmla="*/ 15 h 24"/>
                  <a:gd name="T24" fmla="*/ 10 w 19"/>
                  <a:gd name="T25" fmla="*/ 5 h 24"/>
                  <a:gd name="T26" fmla="*/ 12 w 19"/>
                  <a:gd name="T27" fmla="*/ 15 h 24"/>
                  <a:gd name="T28" fmla="*/ 8 w 19"/>
                  <a:gd name="T29" fmla="*/ 15 h 24"/>
                  <a:gd name="T30" fmla="*/ 8 w 19"/>
                  <a:gd name="T31" fmla="*/ 15 h 24"/>
                  <a:gd name="T32" fmla="*/ 8 w 19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24">
                    <a:moveTo>
                      <a:pt x="8" y="0"/>
                    </a:moveTo>
                    <a:lnTo>
                      <a:pt x="0" y="24"/>
                    </a:lnTo>
                    <a:lnTo>
                      <a:pt x="3" y="24"/>
                    </a:lnTo>
                    <a:lnTo>
                      <a:pt x="5" y="17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15"/>
                    </a:moveTo>
                    <a:lnTo>
                      <a:pt x="10" y="5"/>
                    </a:lnTo>
                    <a:lnTo>
                      <a:pt x="12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70" name="Freeform 154"/>
              <p:cNvSpPr>
                <a:spLocks noEditPoints="1"/>
              </p:cNvSpPr>
              <p:nvPr/>
            </p:nvSpPr>
            <p:spPr bwMode="auto">
              <a:xfrm>
                <a:off x="1565275" y="1727200"/>
                <a:ext cx="34925" cy="52388"/>
              </a:xfrm>
              <a:custGeom>
                <a:avLst/>
                <a:gdLst>
                  <a:gd name="T0" fmla="*/ 0 w 9"/>
                  <a:gd name="T1" fmla="*/ 7 h 14"/>
                  <a:gd name="T2" fmla="*/ 9 w 9"/>
                  <a:gd name="T3" fmla="*/ 7 h 14"/>
                  <a:gd name="T4" fmla="*/ 0 w 9"/>
                  <a:gd name="T5" fmla="*/ 7 h 14"/>
                  <a:gd name="T6" fmla="*/ 2 w 9"/>
                  <a:gd name="T7" fmla="*/ 7 h 14"/>
                  <a:gd name="T8" fmla="*/ 7 w 9"/>
                  <a:gd name="T9" fmla="*/ 7 h 14"/>
                  <a:gd name="T10" fmla="*/ 2 w 9"/>
                  <a:gd name="T11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4">
                    <a:moveTo>
                      <a:pt x="0" y="7"/>
                    </a:moveTo>
                    <a:cubicBezTo>
                      <a:pt x="0" y="14"/>
                      <a:pt x="9" y="14"/>
                      <a:pt x="9" y="7"/>
                    </a:cubicBezTo>
                    <a:cubicBezTo>
                      <a:pt x="9" y="0"/>
                      <a:pt x="0" y="0"/>
                      <a:pt x="0" y="7"/>
                    </a:cubicBezTo>
                    <a:close/>
                    <a:moveTo>
                      <a:pt x="2" y="7"/>
                    </a:moveTo>
                    <a:cubicBezTo>
                      <a:pt x="2" y="3"/>
                      <a:pt x="7" y="3"/>
                      <a:pt x="7" y="7"/>
                    </a:cubicBezTo>
                    <a:cubicBezTo>
                      <a:pt x="7" y="12"/>
                      <a:pt x="2" y="12"/>
                      <a:pt x="2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  <p:sp>
          <p:nvSpPr>
            <p:cNvPr id="872" name="Line 156"/>
            <p:cNvSpPr>
              <a:spLocks noChangeShapeType="1"/>
            </p:cNvSpPr>
            <p:nvPr/>
          </p:nvSpPr>
          <p:spPr bwMode="auto">
            <a:xfrm>
              <a:off x="1701800" y="2555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873" name="Line 157"/>
            <p:cNvSpPr>
              <a:spLocks noChangeShapeType="1"/>
            </p:cNvSpPr>
            <p:nvPr/>
          </p:nvSpPr>
          <p:spPr bwMode="auto">
            <a:xfrm>
              <a:off x="1701800" y="2555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grpSp>
          <p:nvGrpSpPr>
            <p:cNvPr id="877" name="Группа 876"/>
            <p:cNvGrpSpPr/>
            <p:nvPr/>
          </p:nvGrpSpPr>
          <p:grpSpPr>
            <a:xfrm>
              <a:off x="374650" y="217487"/>
              <a:ext cx="2336801" cy="2895601"/>
              <a:chOff x="374650" y="217487"/>
              <a:chExt cx="2336801" cy="2895601"/>
            </a:xfrm>
          </p:grpSpPr>
          <p:sp>
            <p:nvSpPr>
              <p:cNvPr id="871" name="Freeform 155"/>
              <p:cNvSpPr>
                <a:spLocks/>
              </p:cNvSpPr>
              <p:nvPr/>
            </p:nvSpPr>
            <p:spPr bwMode="auto">
              <a:xfrm>
                <a:off x="1554163" y="533400"/>
                <a:ext cx="1157288" cy="2451100"/>
              </a:xfrm>
              <a:custGeom>
                <a:avLst/>
                <a:gdLst>
                  <a:gd name="T0" fmla="*/ 307 w 307"/>
                  <a:gd name="T1" fmla="*/ 75 h 651"/>
                  <a:gd name="T2" fmla="*/ 307 w 307"/>
                  <a:gd name="T3" fmla="*/ 56 h 651"/>
                  <a:gd name="T4" fmla="*/ 269 w 307"/>
                  <a:gd name="T5" fmla="*/ 13 h 651"/>
                  <a:gd name="T6" fmla="*/ 236 w 307"/>
                  <a:gd name="T7" fmla="*/ 0 h 651"/>
                  <a:gd name="T8" fmla="*/ 236 w 307"/>
                  <a:gd name="T9" fmla="*/ 0 h 651"/>
                  <a:gd name="T10" fmla="*/ 235 w 307"/>
                  <a:gd name="T11" fmla="*/ 0 h 651"/>
                  <a:gd name="T12" fmla="*/ 235 w 307"/>
                  <a:gd name="T13" fmla="*/ 128 h 651"/>
                  <a:gd name="T14" fmla="*/ 235 w 307"/>
                  <a:gd name="T15" fmla="*/ 172 h 651"/>
                  <a:gd name="T16" fmla="*/ 235 w 307"/>
                  <a:gd name="T17" fmla="*/ 341 h 651"/>
                  <a:gd name="T18" fmla="*/ 235 w 307"/>
                  <a:gd name="T19" fmla="*/ 386 h 651"/>
                  <a:gd name="T20" fmla="*/ 235 w 307"/>
                  <a:gd name="T21" fmla="*/ 453 h 651"/>
                  <a:gd name="T22" fmla="*/ 216 w 307"/>
                  <a:gd name="T23" fmla="*/ 486 h 651"/>
                  <a:gd name="T24" fmla="*/ 0 w 307"/>
                  <a:gd name="T25" fmla="*/ 613 h 651"/>
                  <a:gd name="T26" fmla="*/ 67 w 307"/>
                  <a:gd name="T27" fmla="*/ 651 h 651"/>
                  <a:gd name="T28" fmla="*/ 262 w 307"/>
                  <a:gd name="T29" fmla="*/ 541 h 651"/>
                  <a:gd name="T30" fmla="*/ 307 w 307"/>
                  <a:gd name="T31" fmla="*/ 463 h 651"/>
                  <a:gd name="T32" fmla="*/ 307 w 307"/>
                  <a:gd name="T33" fmla="*/ 386 h 651"/>
                  <a:gd name="T34" fmla="*/ 307 w 307"/>
                  <a:gd name="T35" fmla="*/ 386 h 651"/>
                  <a:gd name="T36" fmla="*/ 307 w 307"/>
                  <a:gd name="T37" fmla="*/ 172 h 651"/>
                  <a:gd name="T38" fmla="*/ 307 w 307"/>
                  <a:gd name="T39" fmla="*/ 172 h 651"/>
                  <a:gd name="T40" fmla="*/ 307 w 307"/>
                  <a:gd name="T41" fmla="*/ 85 h 651"/>
                  <a:gd name="T42" fmla="*/ 307 w 307"/>
                  <a:gd name="T43" fmla="*/ 84 h 651"/>
                  <a:gd name="T44" fmla="*/ 307 w 307"/>
                  <a:gd name="T45" fmla="*/ 75 h 651"/>
                  <a:gd name="T46" fmla="*/ 307 w 307"/>
                  <a:gd name="T47" fmla="*/ 75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651">
                    <a:moveTo>
                      <a:pt x="307" y="75"/>
                    </a:moveTo>
                    <a:cubicBezTo>
                      <a:pt x="307" y="56"/>
                      <a:pt x="307" y="56"/>
                      <a:pt x="307" y="56"/>
                    </a:cubicBezTo>
                    <a:cubicBezTo>
                      <a:pt x="307" y="38"/>
                      <a:pt x="293" y="22"/>
                      <a:pt x="269" y="13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8"/>
                      <a:pt x="235" y="128"/>
                      <a:pt x="235" y="128"/>
                    </a:cubicBezTo>
                    <a:cubicBezTo>
                      <a:pt x="235" y="172"/>
                      <a:pt x="235" y="172"/>
                      <a:pt x="235" y="172"/>
                    </a:cubicBezTo>
                    <a:cubicBezTo>
                      <a:pt x="235" y="341"/>
                      <a:pt x="235" y="341"/>
                      <a:pt x="235" y="341"/>
                    </a:cubicBezTo>
                    <a:cubicBezTo>
                      <a:pt x="235" y="386"/>
                      <a:pt x="235" y="386"/>
                      <a:pt x="235" y="386"/>
                    </a:cubicBezTo>
                    <a:cubicBezTo>
                      <a:pt x="235" y="453"/>
                      <a:pt x="235" y="453"/>
                      <a:pt x="235" y="453"/>
                    </a:cubicBezTo>
                    <a:cubicBezTo>
                      <a:pt x="235" y="467"/>
                      <a:pt x="228" y="480"/>
                      <a:pt x="216" y="486"/>
                    </a:cubicBezTo>
                    <a:cubicBezTo>
                      <a:pt x="0" y="613"/>
                      <a:pt x="0" y="613"/>
                      <a:pt x="0" y="613"/>
                    </a:cubicBezTo>
                    <a:cubicBezTo>
                      <a:pt x="67" y="651"/>
                      <a:pt x="67" y="651"/>
                      <a:pt x="67" y="651"/>
                    </a:cubicBezTo>
                    <a:cubicBezTo>
                      <a:pt x="262" y="541"/>
                      <a:pt x="262" y="541"/>
                      <a:pt x="262" y="541"/>
                    </a:cubicBezTo>
                    <a:cubicBezTo>
                      <a:pt x="289" y="525"/>
                      <a:pt x="307" y="495"/>
                      <a:pt x="307" y="463"/>
                    </a:cubicBezTo>
                    <a:cubicBezTo>
                      <a:pt x="307" y="386"/>
                      <a:pt x="307" y="386"/>
                      <a:pt x="307" y="386"/>
                    </a:cubicBezTo>
                    <a:cubicBezTo>
                      <a:pt x="307" y="386"/>
                      <a:pt x="307" y="386"/>
                      <a:pt x="307" y="386"/>
                    </a:cubicBezTo>
                    <a:cubicBezTo>
                      <a:pt x="307" y="172"/>
                      <a:pt x="307" y="172"/>
                      <a:pt x="307" y="172"/>
                    </a:cubicBezTo>
                    <a:cubicBezTo>
                      <a:pt x="307" y="172"/>
                      <a:pt x="307" y="172"/>
                      <a:pt x="307" y="172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4"/>
                      <a:pt x="307" y="84"/>
                      <a:pt x="307" y="84"/>
                    </a:cubicBezTo>
                    <a:cubicBezTo>
                      <a:pt x="307" y="75"/>
                      <a:pt x="307" y="75"/>
                      <a:pt x="307" y="75"/>
                    </a:cubicBezTo>
                    <a:cubicBezTo>
                      <a:pt x="307" y="75"/>
                      <a:pt x="307" y="75"/>
                      <a:pt x="307" y="75"/>
                    </a:cubicBezTo>
                    <a:close/>
                  </a:path>
                </a:pathLst>
              </a:custGeom>
              <a:solidFill>
                <a:srgbClr val="088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74" name="Freeform 158"/>
              <p:cNvSpPr>
                <a:spLocks/>
              </p:cNvSpPr>
              <p:nvPr/>
            </p:nvSpPr>
            <p:spPr bwMode="auto">
              <a:xfrm>
                <a:off x="374650" y="217487"/>
                <a:ext cx="2068513" cy="696913"/>
              </a:xfrm>
              <a:custGeom>
                <a:avLst/>
                <a:gdLst>
                  <a:gd name="T0" fmla="*/ 354 w 549"/>
                  <a:gd name="T1" fmla="*/ 10 h 185"/>
                  <a:gd name="T2" fmla="*/ 265 w 549"/>
                  <a:gd name="T3" fmla="*/ 10 h 185"/>
                  <a:gd name="T4" fmla="*/ 38 w 549"/>
                  <a:gd name="T5" fmla="*/ 97 h 185"/>
                  <a:gd name="T6" fmla="*/ 1 w 549"/>
                  <a:gd name="T7" fmla="*/ 140 h 185"/>
                  <a:gd name="T8" fmla="*/ 1 w 549"/>
                  <a:gd name="T9" fmla="*/ 159 h 185"/>
                  <a:gd name="T10" fmla="*/ 1 w 549"/>
                  <a:gd name="T11" fmla="*/ 159 h 185"/>
                  <a:gd name="T12" fmla="*/ 1 w 549"/>
                  <a:gd name="T13" fmla="*/ 185 h 185"/>
                  <a:gd name="T14" fmla="*/ 291 w 549"/>
                  <a:gd name="T15" fmla="*/ 74 h 185"/>
                  <a:gd name="T16" fmla="*/ 330 w 549"/>
                  <a:gd name="T17" fmla="*/ 74 h 185"/>
                  <a:gd name="T18" fmla="*/ 549 w 549"/>
                  <a:gd name="T19" fmla="*/ 157 h 185"/>
                  <a:gd name="T20" fmla="*/ 549 w 549"/>
                  <a:gd name="T21" fmla="*/ 137 h 185"/>
                  <a:gd name="T22" fmla="*/ 549 w 549"/>
                  <a:gd name="T23" fmla="*/ 104 h 185"/>
                  <a:gd name="T24" fmla="*/ 549 w 549"/>
                  <a:gd name="T25" fmla="*/ 84 h 185"/>
                  <a:gd name="T26" fmla="*/ 354 w 549"/>
                  <a:gd name="T27" fmla="*/ 1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9" h="185">
                    <a:moveTo>
                      <a:pt x="354" y="10"/>
                    </a:moveTo>
                    <a:cubicBezTo>
                      <a:pt x="326" y="0"/>
                      <a:pt x="292" y="0"/>
                      <a:pt x="265" y="10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15" y="106"/>
                      <a:pt x="0" y="122"/>
                      <a:pt x="1" y="140"/>
                    </a:cubicBezTo>
                    <a:cubicBezTo>
                      <a:pt x="1" y="159"/>
                      <a:pt x="1" y="159"/>
                      <a:pt x="1" y="159"/>
                    </a:cubicBezTo>
                    <a:cubicBezTo>
                      <a:pt x="1" y="159"/>
                      <a:pt x="1" y="159"/>
                      <a:pt x="1" y="159"/>
                    </a:cubicBezTo>
                    <a:cubicBezTo>
                      <a:pt x="1" y="185"/>
                      <a:pt x="1" y="185"/>
                      <a:pt x="1" y="185"/>
                    </a:cubicBezTo>
                    <a:cubicBezTo>
                      <a:pt x="291" y="74"/>
                      <a:pt x="291" y="74"/>
                      <a:pt x="291" y="74"/>
                    </a:cubicBezTo>
                    <a:cubicBezTo>
                      <a:pt x="303" y="70"/>
                      <a:pt x="318" y="70"/>
                      <a:pt x="330" y="74"/>
                    </a:cubicBezTo>
                    <a:cubicBezTo>
                      <a:pt x="549" y="157"/>
                      <a:pt x="549" y="157"/>
                      <a:pt x="549" y="157"/>
                    </a:cubicBezTo>
                    <a:cubicBezTo>
                      <a:pt x="549" y="137"/>
                      <a:pt x="549" y="137"/>
                      <a:pt x="549" y="137"/>
                    </a:cubicBezTo>
                    <a:cubicBezTo>
                      <a:pt x="549" y="104"/>
                      <a:pt x="549" y="104"/>
                      <a:pt x="549" y="104"/>
                    </a:cubicBezTo>
                    <a:cubicBezTo>
                      <a:pt x="549" y="84"/>
                      <a:pt x="549" y="84"/>
                      <a:pt x="549" y="84"/>
                    </a:cubicBezTo>
                    <a:lnTo>
                      <a:pt x="354" y="10"/>
                    </a:lnTo>
                    <a:close/>
                  </a:path>
                </a:pathLst>
              </a:custGeom>
              <a:solidFill>
                <a:srgbClr val="1049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875" name="Freeform 159"/>
              <p:cNvSpPr>
                <a:spLocks/>
              </p:cNvSpPr>
              <p:nvPr/>
            </p:nvSpPr>
            <p:spPr bwMode="auto">
              <a:xfrm>
                <a:off x="374650" y="815975"/>
                <a:ext cx="1436688" cy="2297113"/>
              </a:xfrm>
              <a:custGeom>
                <a:avLst/>
                <a:gdLst>
                  <a:gd name="T0" fmla="*/ 90 w 381"/>
                  <a:gd name="T1" fmla="*/ 409 h 610"/>
                  <a:gd name="T2" fmla="*/ 71 w 381"/>
                  <a:gd name="T3" fmla="*/ 376 h 610"/>
                  <a:gd name="T4" fmla="*/ 70 w 381"/>
                  <a:gd name="T5" fmla="*/ 0 h 610"/>
                  <a:gd name="T6" fmla="*/ 1 w 381"/>
                  <a:gd name="T7" fmla="*/ 26 h 610"/>
                  <a:gd name="T8" fmla="*/ 1 w 381"/>
                  <a:gd name="T9" fmla="*/ 49 h 610"/>
                  <a:gd name="T10" fmla="*/ 0 w 381"/>
                  <a:gd name="T11" fmla="*/ 49 h 610"/>
                  <a:gd name="T12" fmla="*/ 0 w 381"/>
                  <a:gd name="T13" fmla="*/ 96 h 610"/>
                  <a:gd name="T14" fmla="*/ 0 w 381"/>
                  <a:gd name="T15" fmla="*/ 96 h 610"/>
                  <a:gd name="T16" fmla="*/ 0 w 381"/>
                  <a:gd name="T17" fmla="*/ 388 h 610"/>
                  <a:gd name="T18" fmla="*/ 45 w 381"/>
                  <a:gd name="T19" fmla="*/ 466 h 610"/>
                  <a:gd name="T20" fmla="*/ 271 w 381"/>
                  <a:gd name="T21" fmla="*/ 596 h 610"/>
                  <a:gd name="T22" fmla="*/ 347 w 381"/>
                  <a:gd name="T23" fmla="*/ 596 h 610"/>
                  <a:gd name="T24" fmla="*/ 381 w 381"/>
                  <a:gd name="T25" fmla="*/ 577 h 610"/>
                  <a:gd name="T26" fmla="*/ 90 w 381"/>
                  <a:gd name="T27" fmla="*/ 409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2AA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</p:grpSp>
      <p:sp>
        <p:nvSpPr>
          <p:cNvPr id="336" name="TextBox 335"/>
          <p:cNvSpPr txBox="1"/>
          <p:nvPr/>
        </p:nvSpPr>
        <p:spPr>
          <a:xfrm>
            <a:off x="1756290" y="854709"/>
            <a:ext cx="3565615" cy="471922"/>
          </a:xfrm>
          <a:prstGeom prst="rect">
            <a:avLst/>
          </a:prstGeom>
          <a:noFill/>
        </p:spPr>
        <p:txBody>
          <a:bodyPr wrap="square" lIns="162556" tIns="81279" rIns="162556" bIns="81279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b="1" spc="160" dirty="0">
                <a:solidFill>
                  <a:srgbClr val="31547F"/>
                </a:solidFill>
                <a:latin typeface="Arial Narrow" pitchFamily="34" charset="0"/>
                <a:cs typeface="Arial" panose="020B0604020202020204" pitchFamily="34" charset="0"/>
              </a:rPr>
              <a:t>Федеральная служба по надзору </a:t>
            </a:r>
          </a:p>
          <a:p>
            <a:pPr>
              <a:lnSpc>
                <a:spcPts val="1200"/>
              </a:lnSpc>
            </a:pPr>
            <a:r>
              <a:rPr lang="ru-RU" sz="1300" b="1" spc="160" dirty="0">
                <a:solidFill>
                  <a:srgbClr val="31547F"/>
                </a:solidFill>
                <a:latin typeface="Arial Narrow" pitchFamily="34" charset="0"/>
                <a:cs typeface="Arial" panose="020B0604020202020204" pitchFamily="34" charset="0"/>
              </a:rPr>
              <a:t>в сфере природопользования</a:t>
            </a:r>
          </a:p>
        </p:txBody>
      </p:sp>
      <p:sp>
        <p:nvSpPr>
          <p:cNvPr id="337" name="TextBox 336"/>
          <p:cNvSpPr txBox="1"/>
          <p:nvPr/>
        </p:nvSpPr>
        <p:spPr>
          <a:xfrm>
            <a:off x="1747955" y="476017"/>
            <a:ext cx="3215296" cy="533477"/>
          </a:xfrm>
          <a:prstGeom prst="rect">
            <a:avLst/>
          </a:prstGeom>
          <a:noFill/>
        </p:spPr>
        <p:txBody>
          <a:bodyPr wrap="none" lIns="162556" tIns="81279" rIns="162556" bIns="81279" rtlCol="0">
            <a:spAutoFit/>
          </a:bodyPr>
          <a:lstStyle/>
          <a:p>
            <a:r>
              <a:rPr lang="ru-RU" sz="2400" b="1" spc="100" dirty="0">
                <a:solidFill>
                  <a:srgbClr val="31547F"/>
                </a:solidFill>
                <a:latin typeface="Arial Narrow" pitchFamily="34" charset="0"/>
              </a:rPr>
              <a:t>РОСПРИРОДНАДЗОР</a:t>
            </a:r>
          </a:p>
        </p:txBody>
      </p:sp>
      <p:sp>
        <p:nvSpPr>
          <p:cNvPr id="179" name="Freeform 7"/>
          <p:cNvSpPr>
            <a:spLocks/>
          </p:cNvSpPr>
          <p:nvPr/>
        </p:nvSpPr>
        <p:spPr bwMode="auto">
          <a:xfrm>
            <a:off x="471807" y="2115125"/>
            <a:ext cx="3073115" cy="3449287"/>
          </a:xfrm>
          <a:custGeom>
            <a:avLst/>
            <a:gdLst>
              <a:gd name="T0" fmla="*/ 192 w 204"/>
              <a:gd name="T1" fmla="*/ 49 h 229"/>
              <a:gd name="T2" fmla="*/ 117 w 204"/>
              <a:gd name="T3" fmla="*/ 6 h 229"/>
              <a:gd name="T4" fmla="*/ 88 w 204"/>
              <a:gd name="T5" fmla="*/ 6 h 229"/>
              <a:gd name="T6" fmla="*/ 13 w 204"/>
              <a:gd name="T7" fmla="*/ 48 h 229"/>
              <a:gd name="T8" fmla="*/ 1 w 204"/>
              <a:gd name="T9" fmla="*/ 70 h 229"/>
              <a:gd name="T10" fmla="*/ 1 w 204"/>
              <a:gd name="T11" fmla="*/ 156 h 229"/>
              <a:gd name="T12" fmla="*/ 15 w 204"/>
              <a:gd name="T13" fmla="*/ 181 h 229"/>
              <a:gd name="T14" fmla="*/ 90 w 204"/>
              <a:gd name="T15" fmla="*/ 224 h 229"/>
              <a:gd name="T16" fmla="*/ 115 w 204"/>
              <a:gd name="T17" fmla="*/ 224 h 229"/>
              <a:gd name="T18" fmla="*/ 189 w 204"/>
              <a:gd name="T19" fmla="*/ 181 h 229"/>
              <a:gd name="T20" fmla="*/ 204 w 204"/>
              <a:gd name="T21" fmla="*/ 156 h 229"/>
              <a:gd name="T22" fmla="*/ 204 w 204"/>
              <a:gd name="T23" fmla="*/ 70 h 229"/>
              <a:gd name="T24" fmla="*/ 192 w 204"/>
              <a:gd name="T25" fmla="*/ 49 h 2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04" h="229">
                <a:moveTo>
                  <a:pt x="192" y="49"/>
                </a:moveTo>
                <a:cubicBezTo>
                  <a:pt x="185" y="45"/>
                  <a:pt x="117" y="6"/>
                  <a:pt x="117" y="6"/>
                </a:cubicBezTo>
                <a:cubicBezTo>
                  <a:pt x="108" y="0"/>
                  <a:pt x="97" y="0"/>
                  <a:pt x="88" y="6"/>
                </a:cubicBezTo>
                <a:cubicBezTo>
                  <a:pt x="13" y="48"/>
                  <a:pt x="13" y="48"/>
                  <a:pt x="13" y="48"/>
                </a:cubicBezTo>
                <a:cubicBezTo>
                  <a:pt x="5" y="53"/>
                  <a:pt x="1" y="61"/>
                  <a:pt x="1" y="70"/>
                </a:cubicBezTo>
                <a:cubicBezTo>
                  <a:pt x="1" y="83"/>
                  <a:pt x="1" y="156"/>
                  <a:pt x="1" y="156"/>
                </a:cubicBezTo>
                <a:cubicBezTo>
                  <a:pt x="0" y="166"/>
                  <a:pt x="6" y="176"/>
                  <a:pt x="15" y="181"/>
                </a:cubicBezTo>
                <a:cubicBezTo>
                  <a:pt x="90" y="224"/>
                  <a:pt x="90" y="224"/>
                  <a:pt x="90" y="224"/>
                </a:cubicBezTo>
                <a:cubicBezTo>
                  <a:pt x="97" y="229"/>
                  <a:pt x="107" y="229"/>
                  <a:pt x="115" y="224"/>
                </a:cubicBezTo>
                <a:cubicBezTo>
                  <a:pt x="124" y="219"/>
                  <a:pt x="189" y="181"/>
                  <a:pt x="189" y="181"/>
                </a:cubicBezTo>
                <a:cubicBezTo>
                  <a:pt x="198" y="176"/>
                  <a:pt x="204" y="166"/>
                  <a:pt x="204" y="156"/>
                </a:cubicBezTo>
                <a:cubicBezTo>
                  <a:pt x="204" y="70"/>
                  <a:pt x="204" y="70"/>
                  <a:pt x="204" y="70"/>
                </a:cubicBezTo>
                <a:cubicBezTo>
                  <a:pt x="204" y="61"/>
                  <a:pt x="200" y="53"/>
                  <a:pt x="192" y="49"/>
                </a:cubicBezTo>
                <a:close/>
              </a:path>
            </a:pathLst>
          </a:custGeom>
          <a:noFill/>
          <a:ln w="19050">
            <a:solidFill>
              <a:srgbClr val="2AAAE2"/>
            </a:solidFill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ru-RU" sz="2400"/>
          </a:p>
        </p:txBody>
      </p:sp>
      <p:sp>
        <p:nvSpPr>
          <p:cNvPr id="170" name="Прямоугольник 169"/>
          <p:cNvSpPr/>
          <p:nvPr/>
        </p:nvSpPr>
        <p:spPr>
          <a:xfrm>
            <a:off x="-72570" y="6778743"/>
            <a:ext cx="12337143" cy="144000"/>
          </a:xfrm>
          <a:prstGeom prst="rect">
            <a:avLst/>
          </a:prstGeom>
          <a:solidFill>
            <a:srgbClr val="C3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cxnSp>
        <p:nvCxnSpPr>
          <p:cNvPr id="173" name="Прямая соединительная линия 172"/>
          <p:cNvCxnSpPr/>
          <p:nvPr/>
        </p:nvCxnSpPr>
        <p:spPr>
          <a:xfrm>
            <a:off x="4038600" y="3133090"/>
            <a:ext cx="0" cy="612000"/>
          </a:xfrm>
          <a:prstGeom prst="line">
            <a:avLst/>
          </a:prstGeom>
          <a:ln>
            <a:solidFill>
              <a:srgbClr val="088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4038600" y="2552700"/>
            <a:ext cx="0" cy="576000"/>
          </a:xfrm>
          <a:prstGeom prst="line">
            <a:avLst/>
          </a:prstGeom>
          <a:ln>
            <a:solidFill>
              <a:srgbClr val="2AAAE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Прямоугольник 202"/>
          <p:cNvSpPr/>
          <p:nvPr/>
        </p:nvSpPr>
        <p:spPr>
          <a:xfrm>
            <a:off x="4569713" y="2625534"/>
            <a:ext cx="8959351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850" b="1" spc="200" dirty="0" smtClean="0">
                <a:solidFill>
                  <a:srgbClr val="002060"/>
                </a:solidFill>
                <a:latin typeface="Arial Narrow" pitchFamily="34" charset="0"/>
              </a:rPr>
              <a:t>СОВЕЩАНИЕ С ОБЩЕСТВЕННЫМИ ИНСПЕКТОРАМИ В ОБЛАСТИ ОХРАНЫ ОКРУЖАЮЩЕЙ СРЕДЫ</a:t>
            </a:r>
            <a:endParaRPr lang="ru-RU" sz="2850" b="1" spc="2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07" name="Прямоугольник 206"/>
          <p:cNvSpPr/>
          <p:nvPr/>
        </p:nvSpPr>
        <p:spPr>
          <a:xfrm>
            <a:off x="4569713" y="4605790"/>
            <a:ext cx="6237987" cy="119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>
              <a:lnSpc>
                <a:spcPts val="2000"/>
              </a:lnSpc>
            </a:pPr>
            <a:r>
              <a:rPr lang="ru-RU" b="1" spc="-30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Начальник Организационно-аналитического управления Федеральной службы по надзору в сфере природопользования</a:t>
            </a:r>
          </a:p>
          <a:p>
            <a:pPr fontAlgn="t">
              <a:lnSpc>
                <a:spcPts val="600"/>
              </a:lnSpc>
            </a:pPr>
            <a:endParaRPr lang="ru-RU" sz="2000" b="1" spc="-30" dirty="0">
              <a:solidFill>
                <a:srgbClr val="4D7877"/>
              </a:solidFill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ts val="2000"/>
              </a:lnSpc>
            </a:pPr>
            <a:endParaRPr lang="ru-RU" sz="2200" b="1" dirty="0" smtClean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ts val="2000"/>
              </a:lnSpc>
            </a:pPr>
            <a:r>
              <a:rPr lang="ru-RU" sz="2200" b="1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ЕЛИЗАРЬЕВА </a:t>
            </a:r>
            <a:r>
              <a:rPr lang="ru-RU" sz="2200" b="1" dirty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МАРИНА </a:t>
            </a:r>
            <a:r>
              <a:rPr lang="ru-RU" sz="2200" b="1" dirty="0" smtClean="0">
                <a:latin typeface="Arial Narrow" pitchFamily="34" charset="0"/>
                <a:ea typeface="Arial Unicode MS" pitchFamily="34" charset="-128"/>
                <a:cs typeface="Arial Unicode MS" pitchFamily="34" charset="-128"/>
              </a:rPr>
              <a:t>ЮРЬЕВНА</a:t>
            </a:r>
            <a:endParaRPr lang="ru-RU" sz="2200" b="1" dirty="0">
              <a:latin typeface="Arial Narrow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08" name="Прямая соединительная линия 207"/>
          <p:cNvCxnSpPr/>
          <p:nvPr/>
        </p:nvCxnSpPr>
        <p:spPr>
          <a:xfrm>
            <a:off x="4038600" y="4771390"/>
            <a:ext cx="0" cy="864000"/>
          </a:xfrm>
          <a:prstGeom prst="line">
            <a:avLst/>
          </a:prstGeom>
          <a:ln>
            <a:solidFill>
              <a:srgbClr val="088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9" name="Группа 208"/>
          <p:cNvGrpSpPr/>
          <p:nvPr/>
        </p:nvGrpSpPr>
        <p:grpSpPr>
          <a:xfrm>
            <a:off x="2587928" y="4726424"/>
            <a:ext cx="879024" cy="879024"/>
            <a:chOff x="1809748" y="2083712"/>
            <a:chExt cx="381000" cy="381000"/>
          </a:xfrm>
        </p:grpSpPr>
        <p:sp>
          <p:nvSpPr>
            <p:cNvPr id="210" name="Овал 209"/>
            <p:cNvSpPr/>
            <p:nvPr/>
          </p:nvSpPr>
          <p:spPr>
            <a:xfrm>
              <a:off x="1809748" y="2083712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1" name="Group 5"/>
            <p:cNvGrpSpPr>
              <a:grpSpLocks noChangeAspect="1"/>
            </p:cNvGrpSpPr>
            <p:nvPr/>
          </p:nvGrpSpPr>
          <p:grpSpPr bwMode="auto">
            <a:xfrm>
              <a:off x="1859738" y="2125033"/>
              <a:ext cx="281020" cy="298356"/>
              <a:chOff x="2521" y="2336"/>
              <a:chExt cx="697" cy="740"/>
            </a:xfrm>
          </p:grpSpPr>
          <p:sp>
            <p:nvSpPr>
              <p:cNvPr id="21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521" y="2336"/>
                <a:ext cx="697" cy="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" name="Freeform 6"/>
              <p:cNvSpPr>
                <a:spLocks/>
              </p:cNvSpPr>
              <p:nvPr/>
            </p:nvSpPr>
            <p:spPr bwMode="auto">
              <a:xfrm>
                <a:off x="2659" y="2695"/>
                <a:ext cx="29" cy="29"/>
              </a:xfrm>
              <a:custGeom>
                <a:avLst/>
                <a:gdLst>
                  <a:gd name="T0" fmla="*/ 79 w 80"/>
                  <a:gd name="T1" fmla="*/ 33 h 80"/>
                  <a:gd name="T2" fmla="*/ 77 w 80"/>
                  <a:gd name="T3" fmla="*/ 25 h 80"/>
                  <a:gd name="T4" fmla="*/ 73 w 80"/>
                  <a:gd name="T5" fmla="*/ 18 h 80"/>
                  <a:gd name="T6" fmla="*/ 68 w 80"/>
                  <a:gd name="T7" fmla="*/ 12 h 80"/>
                  <a:gd name="T8" fmla="*/ 62 w 80"/>
                  <a:gd name="T9" fmla="*/ 7 h 80"/>
                  <a:gd name="T10" fmla="*/ 55 w 80"/>
                  <a:gd name="T11" fmla="*/ 3 h 80"/>
                  <a:gd name="T12" fmla="*/ 47 w 80"/>
                  <a:gd name="T13" fmla="*/ 1 h 80"/>
                  <a:gd name="T14" fmla="*/ 32 w 80"/>
                  <a:gd name="T15" fmla="*/ 1 h 80"/>
                  <a:gd name="T16" fmla="*/ 24 w 80"/>
                  <a:gd name="T17" fmla="*/ 3 h 80"/>
                  <a:gd name="T18" fmla="*/ 17 w 80"/>
                  <a:gd name="T19" fmla="*/ 7 h 80"/>
                  <a:gd name="T20" fmla="*/ 11 w 80"/>
                  <a:gd name="T21" fmla="*/ 12 h 80"/>
                  <a:gd name="T22" fmla="*/ 6 w 80"/>
                  <a:gd name="T23" fmla="*/ 18 h 80"/>
                  <a:gd name="T24" fmla="*/ 3 w 80"/>
                  <a:gd name="T25" fmla="*/ 25 h 80"/>
                  <a:gd name="T26" fmla="*/ 0 w 80"/>
                  <a:gd name="T27" fmla="*/ 33 h 80"/>
                  <a:gd name="T28" fmla="*/ 0 w 80"/>
                  <a:gd name="T29" fmla="*/ 40 h 80"/>
                  <a:gd name="T30" fmla="*/ 0 w 80"/>
                  <a:gd name="T31" fmla="*/ 48 h 80"/>
                  <a:gd name="T32" fmla="*/ 3 w 80"/>
                  <a:gd name="T33" fmla="*/ 56 h 80"/>
                  <a:gd name="T34" fmla="*/ 6 w 80"/>
                  <a:gd name="T35" fmla="*/ 63 h 80"/>
                  <a:gd name="T36" fmla="*/ 11 w 80"/>
                  <a:gd name="T37" fmla="*/ 69 h 80"/>
                  <a:gd name="T38" fmla="*/ 17 w 80"/>
                  <a:gd name="T39" fmla="*/ 74 h 80"/>
                  <a:gd name="T40" fmla="*/ 24 w 80"/>
                  <a:gd name="T41" fmla="*/ 77 h 80"/>
                  <a:gd name="T42" fmla="*/ 32 w 80"/>
                  <a:gd name="T43" fmla="*/ 80 h 80"/>
                  <a:gd name="T44" fmla="*/ 40 w 80"/>
                  <a:gd name="T45" fmla="*/ 80 h 80"/>
                  <a:gd name="T46" fmla="*/ 47 w 80"/>
                  <a:gd name="T47" fmla="*/ 80 h 80"/>
                  <a:gd name="T48" fmla="*/ 55 w 80"/>
                  <a:gd name="T49" fmla="*/ 77 h 80"/>
                  <a:gd name="T50" fmla="*/ 62 w 80"/>
                  <a:gd name="T51" fmla="*/ 74 h 80"/>
                  <a:gd name="T52" fmla="*/ 68 w 80"/>
                  <a:gd name="T53" fmla="*/ 69 h 80"/>
                  <a:gd name="T54" fmla="*/ 80 w 80"/>
                  <a:gd name="T55" fmla="*/ 40 h 80"/>
                  <a:gd name="T56" fmla="*/ 79 w 80"/>
                  <a:gd name="T57" fmla="*/ 3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80">
                    <a:moveTo>
                      <a:pt x="79" y="33"/>
                    </a:moveTo>
                    <a:cubicBezTo>
                      <a:pt x="78" y="30"/>
                      <a:pt x="78" y="28"/>
                      <a:pt x="77" y="25"/>
                    </a:cubicBezTo>
                    <a:cubicBezTo>
                      <a:pt x="76" y="23"/>
                      <a:pt x="74" y="20"/>
                      <a:pt x="73" y="18"/>
                    </a:cubicBezTo>
                    <a:cubicBezTo>
                      <a:pt x="71" y="16"/>
                      <a:pt x="70" y="14"/>
                      <a:pt x="68" y="12"/>
                    </a:cubicBezTo>
                    <a:cubicBezTo>
                      <a:pt x="66" y="10"/>
                      <a:pt x="64" y="9"/>
                      <a:pt x="62" y="7"/>
                    </a:cubicBezTo>
                    <a:cubicBezTo>
                      <a:pt x="60" y="6"/>
                      <a:pt x="57" y="4"/>
                      <a:pt x="55" y="3"/>
                    </a:cubicBezTo>
                    <a:cubicBezTo>
                      <a:pt x="52" y="2"/>
                      <a:pt x="50" y="2"/>
                      <a:pt x="47" y="1"/>
                    </a:cubicBezTo>
                    <a:cubicBezTo>
                      <a:pt x="42" y="0"/>
                      <a:pt x="37" y="0"/>
                      <a:pt x="32" y="1"/>
                    </a:cubicBezTo>
                    <a:cubicBezTo>
                      <a:pt x="29" y="2"/>
                      <a:pt x="27" y="2"/>
                      <a:pt x="24" y="3"/>
                    </a:cubicBezTo>
                    <a:cubicBezTo>
                      <a:pt x="22" y="4"/>
                      <a:pt x="20" y="6"/>
                      <a:pt x="17" y="7"/>
                    </a:cubicBezTo>
                    <a:cubicBezTo>
                      <a:pt x="15" y="9"/>
                      <a:pt x="13" y="10"/>
                      <a:pt x="11" y="12"/>
                    </a:cubicBezTo>
                    <a:cubicBezTo>
                      <a:pt x="9" y="14"/>
                      <a:pt x="8" y="16"/>
                      <a:pt x="6" y="18"/>
                    </a:cubicBezTo>
                    <a:cubicBezTo>
                      <a:pt x="5" y="20"/>
                      <a:pt x="4" y="23"/>
                      <a:pt x="3" y="25"/>
                    </a:cubicBezTo>
                    <a:cubicBezTo>
                      <a:pt x="2" y="28"/>
                      <a:pt x="1" y="30"/>
                      <a:pt x="0" y="33"/>
                    </a:cubicBezTo>
                    <a:cubicBezTo>
                      <a:pt x="0" y="35"/>
                      <a:pt x="0" y="38"/>
                      <a:pt x="0" y="40"/>
                    </a:cubicBezTo>
                    <a:cubicBezTo>
                      <a:pt x="0" y="43"/>
                      <a:pt x="0" y="46"/>
                      <a:pt x="0" y="48"/>
                    </a:cubicBezTo>
                    <a:cubicBezTo>
                      <a:pt x="1" y="51"/>
                      <a:pt x="2" y="53"/>
                      <a:pt x="3" y="56"/>
                    </a:cubicBezTo>
                    <a:cubicBezTo>
                      <a:pt x="4" y="58"/>
                      <a:pt x="5" y="60"/>
                      <a:pt x="6" y="63"/>
                    </a:cubicBezTo>
                    <a:cubicBezTo>
                      <a:pt x="8" y="65"/>
                      <a:pt x="9" y="67"/>
                      <a:pt x="11" y="69"/>
                    </a:cubicBezTo>
                    <a:cubicBezTo>
                      <a:pt x="13" y="71"/>
                      <a:pt x="15" y="72"/>
                      <a:pt x="17" y="74"/>
                    </a:cubicBezTo>
                    <a:cubicBezTo>
                      <a:pt x="20" y="75"/>
                      <a:pt x="22" y="76"/>
                      <a:pt x="24" y="77"/>
                    </a:cubicBezTo>
                    <a:cubicBezTo>
                      <a:pt x="27" y="78"/>
                      <a:pt x="29" y="79"/>
                      <a:pt x="32" y="80"/>
                    </a:cubicBezTo>
                    <a:cubicBezTo>
                      <a:pt x="34" y="80"/>
                      <a:pt x="37" y="80"/>
                      <a:pt x="40" y="80"/>
                    </a:cubicBezTo>
                    <a:cubicBezTo>
                      <a:pt x="42" y="80"/>
                      <a:pt x="45" y="80"/>
                      <a:pt x="47" y="80"/>
                    </a:cubicBezTo>
                    <a:cubicBezTo>
                      <a:pt x="50" y="79"/>
                      <a:pt x="52" y="78"/>
                      <a:pt x="55" y="77"/>
                    </a:cubicBezTo>
                    <a:cubicBezTo>
                      <a:pt x="57" y="76"/>
                      <a:pt x="60" y="75"/>
                      <a:pt x="62" y="74"/>
                    </a:cubicBezTo>
                    <a:cubicBezTo>
                      <a:pt x="64" y="72"/>
                      <a:pt x="66" y="71"/>
                      <a:pt x="68" y="69"/>
                    </a:cubicBezTo>
                    <a:cubicBezTo>
                      <a:pt x="75" y="61"/>
                      <a:pt x="80" y="51"/>
                      <a:pt x="80" y="40"/>
                    </a:cubicBezTo>
                    <a:cubicBezTo>
                      <a:pt x="80" y="38"/>
                      <a:pt x="79" y="35"/>
                      <a:pt x="79" y="33"/>
                    </a:cubicBezTo>
                    <a:close/>
                  </a:path>
                </a:pathLst>
              </a:custGeom>
              <a:solidFill>
                <a:srgbClr val="507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" name="Freeform 7"/>
              <p:cNvSpPr>
                <a:spLocks/>
              </p:cNvSpPr>
              <p:nvPr/>
            </p:nvSpPr>
            <p:spPr bwMode="auto">
              <a:xfrm>
                <a:off x="2674" y="2518"/>
                <a:ext cx="363" cy="377"/>
              </a:xfrm>
              <a:custGeom>
                <a:avLst/>
                <a:gdLst>
                  <a:gd name="T0" fmla="*/ 481 w 1003"/>
                  <a:gd name="T1" fmla="*/ 0 h 1044"/>
                  <a:gd name="T2" fmla="*/ 117 w 1003"/>
                  <a:gd name="T3" fmla="*/ 148 h 1044"/>
                  <a:gd name="T4" fmla="*/ 116 w 1003"/>
                  <a:gd name="T5" fmla="*/ 204 h 1044"/>
                  <a:gd name="T6" fmla="*/ 173 w 1003"/>
                  <a:gd name="T7" fmla="*/ 205 h 1044"/>
                  <a:gd name="T8" fmla="*/ 481 w 1003"/>
                  <a:gd name="T9" fmla="*/ 80 h 1044"/>
                  <a:gd name="T10" fmla="*/ 923 w 1003"/>
                  <a:gd name="T11" fmla="*/ 522 h 1044"/>
                  <a:gd name="T12" fmla="*/ 481 w 1003"/>
                  <a:gd name="T13" fmla="*/ 964 h 1044"/>
                  <a:gd name="T14" fmla="*/ 81 w 1003"/>
                  <a:gd name="T15" fmla="*/ 712 h 1044"/>
                  <a:gd name="T16" fmla="*/ 28 w 1003"/>
                  <a:gd name="T17" fmla="*/ 693 h 1044"/>
                  <a:gd name="T18" fmla="*/ 9 w 1003"/>
                  <a:gd name="T19" fmla="*/ 746 h 1044"/>
                  <a:gd name="T20" fmla="*/ 199 w 1003"/>
                  <a:gd name="T21" fmla="*/ 961 h 1044"/>
                  <a:gd name="T22" fmla="*/ 481 w 1003"/>
                  <a:gd name="T23" fmla="*/ 1044 h 1044"/>
                  <a:gd name="T24" fmla="*/ 1003 w 1003"/>
                  <a:gd name="T25" fmla="*/ 522 h 1044"/>
                  <a:gd name="T26" fmla="*/ 481 w 1003"/>
                  <a:gd name="T27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3" h="1044">
                    <a:moveTo>
                      <a:pt x="481" y="0"/>
                    </a:moveTo>
                    <a:cubicBezTo>
                      <a:pt x="344" y="0"/>
                      <a:pt x="215" y="52"/>
                      <a:pt x="117" y="148"/>
                    </a:cubicBezTo>
                    <a:cubicBezTo>
                      <a:pt x="101" y="163"/>
                      <a:pt x="101" y="189"/>
                      <a:pt x="116" y="204"/>
                    </a:cubicBezTo>
                    <a:cubicBezTo>
                      <a:pt x="131" y="220"/>
                      <a:pt x="157" y="221"/>
                      <a:pt x="173" y="205"/>
                    </a:cubicBezTo>
                    <a:cubicBezTo>
                      <a:pt x="256" y="124"/>
                      <a:pt x="365" y="80"/>
                      <a:pt x="481" y="80"/>
                    </a:cubicBezTo>
                    <a:cubicBezTo>
                      <a:pt x="725" y="80"/>
                      <a:pt x="923" y="278"/>
                      <a:pt x="923" y="522"/>
                    </a:cubicBezTo>
                    <a:cubicBezTo>
                      <a:pt x="923" y="766"/>
                      <a:pt x="725" y="964"/>
                      <a:pt x="481" y="964"/>
                    </a:cubicBezTo>
                    <a:cubicBezTo>
                      <a:pt x="311" y="964"/>
                      <a:pt x="155" y="865"/>
                      <a:pt x="81" y="712"/>
                    </a:cubicBezTo>
                    <a:cubicBezTo>
                      <a:pt x="72" y="692"/>
                      <a:pt x="48" y="683"/>
                      <a:pt x="28" y="693"/>
                    </a:cubicBezTo>
                    <a:cubicBezTo>
                      <a:pt x="8" y="703"/>
                      <a:pt x="0" y="726"/>
                      <a:pt x="9" y="746"/>
                    </a:cubicBezTo>
                    <a:cubicBezTo>
                      <a:pt x="51" y="834"/>
                      <a:pt x="117" y="908"/>
                      <a:pt x="199" y="961"/>
                    </a:cubicBezTo>
                    <a:cubicBezTo>
                      <a:pt x="283" y="1016"/>
                      <a:pt x="380" y="1044"/>
                      <a:pt x="481" y="1044"/>
                    </a:cubicBezTo>
                    <a:cubicBezTo>
                      <a:pt x="769" y="1044"/>
                      <a:pt x="1003" y="810"/>
                      <a:pt x="1003" y="522"/>
                    </a:cubicBezTo>
                    <a:cubicBezTo>
                      <a:pt x="1003" y="234"/>
                      <a:pt x="769" y="0"/>
                      <a:pt x="481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" name="Freeform 8"/>
              <p:cNvSpPr>
                <a:spLocks/>
              </p:cNvSpPr>
              <p:nvPr/>
            </p:nvSpPr>
            <p:spPr bwMode="auto">
              <a:xfrm>
                <a:off x="2769" y="2645"/>
                <a:ext cx="186" cy="116"/>
              </a:xfrm>
              <a:custGeom>
                <a:avLst/>
                <a:gdLst>
                  <a:gd name="T0" fmla="*/ 500 w 515"/>
                  <a:gd name="T1" fmla="*/ 18 h 322"/>
                  <a:gd name="T2" fmla="*/ 443 w 515"/>
                  <a:gd name="T3" fmla="*/ 15 h 322"/>
                  <a:gd name="T4" fmla="*/ 203 w 515"/>
                  <a:gd name="T5" fmla="*/ 231 h 322"/>
                  <a:gd name="T6" fmla="*/ 69 w 515"/>
                  <a:gd name="T7" fmla="*/ 137 h 322"/>
                  <a:gd name="T8" fmla="*/ 13 w 515"/>
                  <a:gd name="T9" fmla="*/ 147 h 322"/>
                  <a:gd name="T10" fmla="*/ 23 w 515"/>
                  <a:gd name="T11" fmla="*/ 203 h 322"/>
                  <a:gd name="T12" fmla="*/ 183 w 515"/>
                  <a:gd name="T13" fmla="*/ 315 h 322"/>
                  <a:gd name="T14" fmla="*/ 206 w 515"/>
                  <a:gd name="T15" fmla="*/ 322 h 322"/>
                  <a:gd name="T16" fmla="*/ 233 w 515"/>
                  <a:gd name="T17" fmla="*/ 312 h 322"/>
                  <a:gd name="T18" fmla="*/ 497 w 515"/>
                  <a:gd name="T19" fmla="*/ 75 h 322"/>
                  <a:gd name="T20" fmla="*/ 500 w 515"/>
                  <a:gd name="T21" fmla="*/ 18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5" h="322">
                    <a:moveTo>
                      <a:pt x="500" y="18"/>
                    </a:moveTo>
                    <a:cubicBezTo>
                      <a:pt x="485" y="2"/>
                      <a:pt x="460" y="0"/>
                      <a:pt x="443" y="15"/>
                    </a:cubicBezTo>
                    <a:cubicBezTo>
                      <a:pt x="203" y="231"/>
                      <a:pt x="203" y="231"/>
                      <a:pt x="203" y="231"/>
                    </a:cubicBezTo>
                    <a:cubicBezTo>
                      <a:pt x="69" y="137"/>
                      <a:pt x="69" y="137"/>
                      <a:pt x="69" y="137"/>
                    </a:cubicBezTo>
                    <a:cubicBezTo>
                      <a:pt x="51" y="125"/>
                      <a:pt x="26" y="129"/>
                      <a:pt x="13" y="147"/>
                    </a:cubicBezTo>
                    <a:cubicBezTo>
                      <a:pt x="0" y="165"/>
                      <a:pt x="5" y="190"/>
                      <a:pt x="23" y="203"/>
                    </a:cubicBezTo>
                    <a:cubicBezTo>
                      <a:pt x="183" y="315"/>
                      <a:pt x="183" y="315"/>
                      <a:pt x="183" y="315"/>
                    </a:cubicBezTo>
                    <a:cubicBezTo>
                      <a:pt x="190" y="319"/>
                      <a:pt x="198" y="322"/>
                      <a:pt x="206" y="322"/>
                    </a:cubicBezTo>
                    <a:cubicBezTo>
                      <a:pt x="216" y="322"/>
                      <a:pt x="226" y="318"/>
                      <a:pt x="233" y="312"/>
                    </a:cubicBezTo>
                    <a:cubicBezTo>
                      <a:pt x="497" y="75"/>
                      <a:pt x="497" y="75"/>
                      <a:pt x="497" y="75"/>
                    </a:cubicBezTo>
                    <a:cubicBezTo>
                      <a:pt x="513" y="60"/>
                      <a:pt x="515" y="35"/>
                      <a:pt x="500" y="1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" name="Freeform 9"/>
              <p:cNvSpPr>
                <a:spLocks/>
              </p:cNvSpPr>
              <p:nvPr/>
            </p:nvSpPr>
            <p:spPr bwMode="auto">
              <a:xfrm>
                <a:off x="2521" y="2381"/>
                <a:ext cx="295" cy="651"/>
              </a:xfrm>
              <a:custGeom>
                <a:avLst/>
                <a:gdLst>
                  <a:gd name="T0" fmla="*/ 817 w 817"/>
                  <a:gd name="T1" fmla="*/ 1722 h 1802"/>
                  <a:gd name="T2" fmla="*/ 80 w 817"/>
                  <a:gd name="T3" fmla="*/ 901 h 1802"/>
                  <a:gd name="T4" fmla="*/ 817 w 817"/>
                  <a:gd name="T5" fmla="*/ 80 h 1802"/>
                  <a:gd name="T6" fmla="*/ 817 w 817"/>
                  <a:gd name="T7" fmla="*/ 0 h 1802"/>
                  <a:gd name="T8" fmla="*/ 265 w 817"/>
                  <a:gd name="T9" fmla="*/ 261 h 1802"/>
                  <a:gd name="T10" fmla="*/ 0 w 817"/>
                  <a:gd name="T11" fmla="*/ 901 h 1802"/>
                  <a:gd name="T12" fmla="*/ 265 w 817"/>
                  <a:gd name="T13" fmla="*/ 1541 h 1802"/>
                  <a:gd name="T14" fmla="*/ 817 w 817"/>
                  <a:gd name="T15" fmla="*/ 1802 h 1802"/>
                  <a:gd name="T16" fmla="*/ 817 w 817"/>
                  <a:gd name="T17" fmla="*/ 1722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7" h="1802">
                    <a:moveTo>
                      <a:pt x="817" y="1722"/>
                    </a:moveTo>
                    <a:cubicBezTo>
                      <a:pt x="403" y="1677"/>
                      <a:pt x="80" y="1326"/>
                      <a:pt x="80" y="901"/>
                    </a:cubicBezTo>
                    <a:cubicBezTo>
                      <a:pt x="80" y="476"/>
                      <a:pt x="403" y="125"/>
                      <a:pt x="817" y="80"/>
                    </a:cubicBezTo>
                    <a:cubicBezTo>
                      <a:pt x="817" y="0"/>
                      <a:pt x="817" y="0"/>
                      <a:pt x="817" y="0"/>
                    </a:cubicBezTo>
                    <a:cubicBezTo>
                      <a:pt x="609" y="20"/>
                      <a:pt x="415" y="111"/>
                      <a:pt x="265" y="261"/>
                    </a:cubicBezTo>
                    <a:cubicBezTo>
                      <a:pt x="94" y="432"/>
                      <a:pt x="0" y="659"/>
                      <a:pt x="0" y="901"/>
                    </a:cubicBezTo>
                    <a:cubicBezTo>
                      <a:pt x="0" y="1143"/>
                      <a:pt x="94" y="1370"/>
                      <a:pt x="265" y="1541"/>
                    </a:cubicBezTo>
                    <a:cubicBezTo>
                      <a:pt x="415" y="1691"/>
                      <a:pt x="609" y="1782"/>
                      <a:pt x="817" y="1802"/>
                    </a:cubicBezTo>
                    <a:lnTo>
                      <a:pt x="817" y="1722"/>
                    </a:lnTo>
                    <a:close/>
                  </a:path>
                </a:pathLst>
              </a:custGeom>
              <a:solidFill>
                <a:srgbClr val="507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" name="Freeform 10"/>
              <p:cNvSpPr>
                <a:spLocks/>
              </p:cNvSpPr>
              <p:nvPr/>
            </p:nvSpPr>
            <p:spPr bwMode="auto">
              <a:xfrm>
                <a:off x="2591" y="2452"/>
                <a:ext cx="225" cy="509"/>
              </a:xfrm>
              <a:custGeom>
                <a:avLst/>
                <a:gdLst>
                  <a:gd name="T0" fmla="*/ 609 w 621"/>
                  <a:gd name="T1" fmla="*/ 2 h 1410"/>
                  <a:gd name="T2" fmla="*/ 576 w 621"/>
                  <a:gd name="T3" fmla="*/ 8 h 1410"/>
                  <a:gd name="T4" fmla="*/ 533 w 621"/>
                  <a:gd name="T5" fmla="*/ 17 h 1410"/>
                  <a:gd name="T6" fmla="*/ 500 w 621"/>
                  <a:gd name="T7" fmla="*/ 26 h 1410"/>
                  <a:gd name="T8" fmla="*/ 468 w 621"/>
                  <a:gd name="T9" fmla="*/ 37 h 1410"/>
                  <a:gd name="T10" fmla="*/ 436 w 621"/>
                  <a:gd name="T11" fmla="*/ 50 h 1410"/>
                  <a:gd name="T12" fmla="*/ 405 w 621"/>
                  <a:gd name="T13" fmla="*/ 64 h 1410"/>
                  <a:gd name="T14" fmla="*/ 375 w 621"/>
                  <a:gd name="T15" fmla="*/ 79 h 1410"/>
                  <a:gd name="T16" fmla="*/ 346 w 621"/>
                  <a:gd name="T17" fmla="*/ 95 h 1410"/>
                  <a:gd name="T18" fmla="*/ 318 w 621"/>
                  <a:gd name="T19" fmla="*/ 113 h 1410"/>
                  <a:gd name="T20" fmla="*/ 290 w 621"/>
                  <a:gd name="T21" fmla="*/ 132 h 1410"/>
                  <a:gd name="T22" fmla="*/ 264 w 621"/>
                  <a:gd name="T23" fmla="*/ 153 h 1410"/>
                  <a:gd name="T24" fmla="*/ 238 w 621"/>
                  <a:gd name="T25" fmla="*/ 174 h 1410"/>
                  <a:gd name="T26" fmla="*/ 214 w 621"/>
                  <a:gd name="T27" fmla="*/ 197 h 1410"/>
                  <a:gd name="T28" fmla="*/ 192 w 621"/>
                  <a:gd name="T29" fmla="*/ 220 h 1410"/>
                  <a:gd name="T30" fmla="*/ 141 w 621"/>
                  <a:gd name="T31" fmla="*/ 280 h 1410"/>
                  <a:gd name="T32" fmla="*/ 122 w 621"/>
                  <a:gd name="T33" fmla="*/ 307 h 1410"/>
                  <a:gd name="T34" fmla="*/ 104 w 621"/>
                  <a:gd name="T35" fmla="*/ 335 h 1410"/>
                  <a:gd name="T36" fmla="*/ 87 w 621"/>
                  <a:gd name="T37" fmla="*/ 364 h 1410"/>
                  <a:gd name="T38" fmla="*/ 71 w 621"/>
                  <a:gd name="T39" fmla="*/ 394 h 1410"/>
                  <a:gd name="T40" fmla="*/ 57 w 621"/>
                  <a:gd name="T41" fmla="*/ 425 h 1410"/>
                  <a:gd name="T42" fmla="*/ 44 w 621"/>
                  <a:gd name="T43" fmla="*/ 457 h 1410"/>
                  <a:gd name="T44" fmla="*/ 33 w 621"/>
                  <a:gd name="T45" fmla="*/ 489 h 1410"/>
                  <a:gd name="T46" fmla="*/ 23 w 621"/>
                  <a:gd name="T47" fmla="*/ 523 h 1410"/>
                  <a:gd name="T48" fmla="*/ 15 w 621"/>
                  <a:gd name="T49" fmla="*/ 556 h 1410"/>
                  <a:gd name="T50" fmla="*/ 9 w 621"/>
                  <a:gd name="T51" fmla="*/ 591 h 1410"/>
                  <a:gd name="T52" fmla="*/ 4 w 621"/>
                  <a:gd name="T53" fmla="*/ 626 h 1410"/>
                  <a:gd name="T54" fmla="*/ 1 w 621"/>
                  <a:gd name="T55" fmla="*/ 662 h 1410"/>
                  <a:gd name="T56" fmla="*/ 0 w 621"/>
                  <a:gd name="T57" fmla="*/ 705 h 1410"/>
                  <a:gd name="T58" fmla="*/ 1 w 621"/>
                  <a:gd name="T59" fmla="*/ 748 h 1410"/>
                  <a:gd name="T60" fmla="*/ 4 w 621"/>
                  <a:gd name="T61" fmla="*/ 784 h 1410"/>
                  <a:gd name="T62" fmla="*/ 9 w 621"/>
                  <a:gd name="T63" fmla="*/ 819 h 1410"/>
                  <a:gd name="T64" fmla="*/ 15 w 621"/>
                  <a:gd name="T65" fmla="*/ 854 h 1410"/>
                  <a:gd name="T66" fmla="*/ 23 w 621"/>
                  <a:gd name="T67" fmla="*/ 887 h 1410"/>
                  <a:gd name="T68" fmla="*/ 33 w 621"/>
                  <a:gd name="T69" fmla="*/ 921 h 1410"/>
                  <a:gd name="T70" fmla="*/ 44 w 621"/>
                  <a:gd name="T71" fmla="*/ 953 h 1410"/>
                  <a:gd name="T72" fmla="*/ 57 w 621"/>
                  <a:gd name="T73" fmla="*/ 985 h 1410"/>
                  <a:gd name="T74" fmla="*/ 71 w 621"/>
                  <a:gd name="T75" fmla="*/ 1015 h 1410"/>
                  <a:gd name="T76" fmla="*/ 87 w 621"/>
                  <a:gd name="T77" fmla="*/ 1046 h 1410"/>
                  <a:gd name="T78" fmla="*/ 104 w 621"/>
                  <a:gd name="T79" fmla="*/ 1075 h 1410"/>
                  <a:gd name="T80" fmla="*/ 122 w 621"/>
                  <a:gd name="T81" fmla="*/ 1103 h 1410"/>
                  <a:gd name="T82" fmla="*/ 141 w 621"/>
                  <a:gd name="T83" fmla="*/ 1130 h 1410"/>
                  <a:gd name="T84" fmla="*/ 192 w 621"/>
                  <a:gd name="T85" fmla="*/ 1190 h 1410"/>
                  <a:gd name="T86" fmla="*/ 214 w 621"/>
                  <a:gd name="T87" fmla="*/ 1213 h 1410"/>
                  <a:gd name="T88" fmla="*/ 238 w 621"/>
                  <a:gd name="T89" fmla="*/ 1236 h 1410"/>
                  <a:gd name="T90" fmla="*/ 264 w 621"/>
                  <a:gd name="T91" fmla="*/ 1257 h 1410"/>
                  <a:gd name="T92" fmla="*/ 290 w 621"/>
                  <a:gd name="T93" fmla="*/ 1278 h 1410"/>
                  <a:gd name="T94" fmla="*/ 318 w 621"/>
                  <a:gd name="T95" fmla="*/ 1297 h 1410"/>
                  <a:gd name="T96" fmla="*/ 346 w 621"/>
                  <a:gd name="T97" fmla="*/ 1315 h 1410"/>
                  <a:gd name="T98" fmla="*/ 375 w 621"/>
                  <a:gd name="T99" fmla="*/ 1331 h 1410"/>
                  <a:gd name="T100" fmla="*/ 405 w 621"/>
                  <a:gd name="T101" fmla="*/ 1346 h 1410"/>
                  <a:gd name="T102" fmla="*/ 436 w 621"/>
                  <a:gd name="T103" fmla="*/ 1360 h 1410"/>
                  <a:gd name="T104" fmla="*/ 468 w 621"/>
                  <a:gd name="T105" fmla="*/ 1373 h 1410"/>
                  <a:gd name="T106" fmla="*/ 500 w 621"/>
                  <a:gd name="T107" fmla="*/ 1384 h 1410"/>
                  <a:gd name="T108" fmla="*/ 533 w 621"/>
                  <a:gd name="T109" fmla="*/ 1393 h 1410"/>
                  <a:gd name="T110" fmla="*/ 576 w 621"/>
                  <a:gd name="T111" fmla="*/ 1402 h 1410"/>
                  <a:gd name="T112" fmla="*/ 609 w 621"/>
                  <a:gd name="T113" fmla="*/ 1408 h 1410"/>
                  <a:gd name="T114" fmla="*/ 80 w 621"/>
                  <a:gd name="T115" fmla="*/ 705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1410">
                    <a:moveTo>
                      <a:pt x="621" y="81"/>
                    </a:moveTo>
                    <a:cubicBezTo>
                      <a:pt x="621" y="0"/>
                      <a:pt x="621" y="0"/>
                      <a:pt x="621" y="0"/>
                    </a:cubicBezTo>
                    <a:cubicBezTo>
                      <a:pt x="620" y="1"/>
                      <a:pt x="619" y="1"/>
                      <a:pt x="619" y="1"/>
                    </a:cubicBezTo>
                    <a:cubicBezTo>
                      <a:pt x="615" y="1"/>
                      <a:pt x="612" y="2"/>
                      <a:pt x="609" y="2"/>
                    </a:cubicBezTo>
                    <a:cubicBezTo>
                      <a:pt x="607" y="2"/>
                      <a:pt x="604" y="3"/>
                      <a:pt x="601" y="3"/>
                    </a:cubicBezTo>
                    <a:cubicBezTo>
                      <a:pt x="598" y="4"/>
                      <a:pt x="595" y="4"/>
                      <a:pt x="592" y="5"/>
                    </a:cubicBezTo>
                    <a:cubicBezTo>
                      <a:pt x="589" y="5"/>
                      <a:pt x="587" y="6"/>
                      <a:pt x="584" y="6"/>
                    </a:cubicBezTo>
                    <a:cubicBezTo>
                      <a:pt x="581" y="7"/>
                      <a:pt x="578" y="7"/>
                      <a:pt x="576" y="8"/>
                    </a:cubicBezTo>
                    <a:cubicBezTo>
                      <a:pt x="570" y="9"/>
                      <a:pt x="564" y="10"/>
                      <a:pt x="558" y="11"/>
                    </a:cubicBezTo>
                    <a:cubicBezTo>
                      <a:pt x="555" y="12"/>
                      <a:pt x="553" y="12"/>
                      <a:pt x="550" y="13"/>
                    </a:cubicBezTo>
                    <a:cubicBezTo>
                      <a:pt x="547" y="14"/>
                      <a:pt x="544" y="14"/>
                      <a:pt x="541" y="15"/>
                    </a:cubicBezTo>
                    <a:cubicBezTo>
                      <a:pt x="538" y="16"/>
                      <a:pt x="536" y="16"/>
                      <a:pt x="533" y="17"/>
                    </a:cubicBezTo>
                    <a:cubicBezTo>
                      <a:pt x="530" y="18"/>
                      <a:pt x="527" y="19"/>
                      <a:pt x="524" y="20"/>
                    </a:cubicBezTo>
                    <a:cubicBezTo>
                      <a:pt x="522" y="20"/>
                      <a:pt x="519" y="21"/>
                      <a:pt x="517" y="22"/>
                    </a:cubicBezTo>
                    <a:cubicBezTo>
                      <a:pt x="514" y="22"/>
                      <a:pt x="511" y="23"/>
                      <a:pt x="508" y="24"/>
                    </a:cubicBezTo>
                    <a:cubicBezTo>
                      <a:pt x="505" y="25"/>
                      <a:pt x="503" y="26"/>
                      <a:pt x="500" y="26"/>
                    </a:cubicBezTo>
                    <a:cubicBezTo>
                      <a:pt x="497" y="27"/>
                      <a:pt x="494" y="28"/>
                      <a:pt x="491" y="29"/>
                    </a:cubicBezTo>
                    <a:cubicBezTo>
                      <a:pt x="489" y="30"/>
                      <a:pt x="486" y="31"/>
                      <a:pt x="484" y="32"/>
                    </a:cubicBezTo>
                    <a:cubicBezTo>
                      <a:pt x="481" y="33"/>
                      <a:pt x="478" y="34"/>
                      <a:pt x="475" y="35"/>
                    </a:cubicBezTo>
                    <a:cubicBezTo>
                      <a:pt x="473" y="36"/>
                      <a:pt x="470" y="36"/>
                      <a:pt x="468" y="37"/>
                    </a:cubicBezTo>
                    <a:cubicBezTo>
                      <a:pt x="465" y="38"/>
                      <a:pt x="462" y="40"/>
                      <a:pt x="459" y="41"/>
                    </a:cubicBezTo>
                    <a:cubicBezTo>
                      <a:pt x="457" y="42"/>
                      <a:pt x="454" y="42"/>
                      <a:pt x="452" y="43"/>
                    </a:cubicBezTo>
                    <a:cubicBezTo>
                      <a:pt x="449" y="44"/>
                      <a:pt x="446" y="46"/>
                      <a:pt x="443" y="47"/>
                    </a:cubicBezTo>
                    <a:cubicBezTo>
                      <a:pt x="441" y="48"/>
                      <a:pt x="439" y="49"/>
                      <a:pt x="436" y="50"/>
                    </a:cubicBezTo>
                    <a:cubicBezTo>
                      <a:pt x="433" y="51"/>
                      <a:pt x="430" y="52"/>
                      <a:pt x="427" y="53"/>
                    </a:cubicBezTo>
                    <a:cubicBezTo>
                      <a:pt x="425" y="54"/>
                      <a:pt x="423" y="55"/>
                      <a:pt x="421" y="56"/>
                    </a:cubicBezTo>
                    <a:cubicBezTo>
                      <a:pt x="418" y="58"/>
                      <a:pt x="415" y="59"/>
                      <a:pt x="412" y="60"/>
                    </a:cubicBezTo>
                    <a:cubicBezTo>
                      <a:pt x="410" y="61"/>
                      <a:pt x="408" y="62"/>
                      <a:pt x="405" y="64"/>
                    </a:cubicBezTo>
                    <a:cubicBezTo>
                      <a:pt x="402" y="65"/>
                      <a:pt x="400" y="66"/>
                      <a:pt x="397" y="68"/>
                    </a:cubicBezTo>
                    <a:cubicBezTo>
                      <a:pt x="395" y="69"/>
                      <a:pt x="392" y="70"/>
                      <a:pt x="390" y="71"/>
                    </a:cubicBezTo>
                    <a:cubicBezTo>
                      <a:pt x="387" y="72"/>
                      <a:pt x="385" y="74"/>
                      <a:pt x="382" y="75"/>
                    </a:cubicBezTo>
                    <a:cubicBezTo>
                      <a:pt x="380" y="76"/>
                      <a:pt x="377" y="78"/>
                      <a:pt x="375" y="79"/>
                    </a:cubicBezTo>
                    <a:cubicBezTo>
                      <a:pt x="372" y="80"/>
                      <a:pt x="370" y="82"/>
                      <a:pt x="367" y="83"/>
                    </a:cubicBezTo>
                    <a:cubicBezTo>
                      <a:pt x="365" y="85"/>
                      <a:pt x="363" y="86"/>
                      <a:pt x="360" y="87"/>
                    </a:cubicBezTo>
                    <a:cubicBezTo>
                      <a:pt x="358" y="88"/>
                      <a:pt x="355" y="90"/>
                      <a:pt x="352" y="92"/>
                    </a:cubicBezTo>
                    <a:cubicBezTo>
                      <a:pt x="350" y="93"/>
                      <a:pt x="348" y="94"/>
                      <a:pt x="346" y="95"/>
                    </a:cubicBezTo>
                    <a:cubicBezTo>
                      <a:pt x="343" y="97"/>
                      <a:pt x="340" y="99"/>
                      <a:pt x="338" y="100"/>
                    </a:cubicBezTo>
                    <a:cubicBezTo>
                      <a:pt x="336" y="102"/>
                      <a:pt x="334" y="103"/>
                      <a:pt x="332" y="104"/>
                    </a:cubicBezTo>
                    <a:cubicBezTo>
                      <a:pt x="329" y="106"/>
                      <a:pt x="326" y="108"/>
                      <a:pt x="324" y="109"/>
                    </a:cubicBezTo>
                    <a:cubicBezTo>
                      <a:pt x="322" y="111"/>
                      <a:pt x="320" y="112"/>
                      <a:pt x="318" y="113"/>
                    </a:cubicBezTo>
                    <a:cubicBezTo>
                      <a:pt x="315" y="115"/>
                      <a:pt x="312" y="117"/>
                      <a:pt x="310" y="119"/>
                    </a:cubicBezTo>
                    <a:cubicBezTo>
                      <a:pt x="308" y="120"/>
                      <a:pt x="306" y="121"/>
                      <a:pt x="304" y="123"/>
                    </a:cubicBezTo>
                    <a:cubicBezTo>
                      <a:pt x="301" y="125"/>
                      <a:pt x="298" y="126"/>
                      <a:pt x="296" y="128"/>
                    </a:cubicBezTo>
                    <a:cubicBezTo>
                      <a:pt x="294" y="130"/>
                      <a:pt x="292" y="131"/>
                      <a:pt x="290" y="132"/>
                    </a:cubicBezTo>
                    <a:cubicBezTo>
                      <a:pt x="288" y="134"/>
                      <a:pt x="285" y="136"/>
                      <a:pt x="282" y="138"/>
                    </a:cubicBezTo>
                    <a:cubicBezTo>
                      <a:pt x="281" y="140"/>
                      <a:pt x="279" y="141"/>
                      <a:pt x="277" y="142"/>
                    </a:cubicBezTo>
                    <a:cubicBezTo>
                      <a:pt x="274" y="144"/>
                      <a:pt x="272" y="146"/>
                      <a:pt x="269" y="149"/>
                    </a:cubicBezTo>
                    <a:cubicBezTo>
                      <a:pt x="267" y="150"/>
                      <a:pt x="266" y="151"/>
                      <a:pt x="264" y="153"/>
                    </a:cubicBezTo>
                    <a:cubicBezTo>
                      <a:pt x="261" y="155"/>
                      <a:pt x="259" y="157"/>
                      <a:pt x="256" y="159"/>
                    </a:cubicBezTo>
                    <a:cubicBezTo>
                      <a:pt x="254" y="160"/>
                      <a:pt x="253" y="162"/>
                      <a:pt x="251" y="163"/>
                    </a:cubicBezTo>
                    <a:cubicBezTo>
                      <a:pt x="248" y="166"/>
                      <a:pt x="246" y="168"/>
                      <a:pt x="243" y="170"/>
                    </a:cubicBezTo>
                    <a:cubicBezTo>
                      <a:pt x="242" y="171"/>
                      <a:pt x="240" y="173"/>
                      <a:pt x="238" y="174"/>
                    </a:cubicBezTo>
                    <a:cubicBezTo>
                      <a:pt x="236" y="177"/>
                      <a:pt x="233" y="179"/>
                      <a:pt x="231" y="181"/>
                    </a:cubicBezTo>
                    <a:cubicBezTo>
                      <a:pt x="229" y="183"/>
                      <a:pt x="228" y="184"/>
                      <a:pt x="226" y="185"/>
                    </a:cubicBezTo>
                    <a:cubicBezTo>
                      <a:pt x="224" y="188"/>
                      <a:pt x="221" y="190"/>
                      <a:pt x="219" y="193"/>
                    </a:cubicBezTo>
                    <a:cubicBezTo>
                      <a:pt x="217" y="194"/>
                      <a:pt x="216" y="195"/>
                      <a:pt x="214" y="197"/>
                    </a:cubicBezTo>
                    <a:cubicBezTo>
                      <a:pt x="212" y="199"/>
                      <a:pt x="209" y="202"/>
                      <a:pt x="207" y="204"/>
                    </a:cubicBezTo>
                    <a:cubicBezTo>
                      <a:pt x="205" y="206"/>
                      <a:pt x="204" y="207"/>
                      <a:pt x="203" y="208"/>
                    </a:cubicBezTo>
                    <a:cubicBezTo>
                      <a:pt x="200" y="211"/>
                      <a:pt x="198" y="214"/>
                      <a:pt x="195" y="216"/>
                    </a:cubicBezTo>
                    <a:cubicBezTo>
                      <a:pt x="194" y="217"/>
                      <a:pt x="193" y="219"/>
                      <a:pt x="192" y="220"/>
                    </a:cubicBezTo>
                    <a:cubicBezTo>
                      <a:pt x="189" y="223"/>
                      <a:pt x="186" y="226"/>
                      <a:pt x="184" y="228"/>
                    </a:cubicBezTo>
                    <a:cubicBezTo>
                      <a:pt x="183" y="229"/>
                      <a:pt x="182" y="230"/>
                      <a:pt x="182" y="231"/>
                    </a:cubicBezTo>
                    <a:cubicBezTo>
                      <a:pt x="169" y="245"/>
                      <a:pt x="156" y="260"/>
                      <a:pt x="144" y="276"/>
                    </a:cubicBezTo>
                    <a:cubicBezTo>
                      <a:pt x="143" y="277"/>
                      <a:pt x="142" y="278"/>
                      <a:pt x="141" y="280"/>
                    </a:cubicBezTo>
                    <a:cubicBezTo>
                      <a:pt x="139" y="282"/>
                      <a:pt x="137" y="285"/>
                      <a:pt x="135" y="288"/>
                    </a:cubicBezTo>
                    <a:cubicBezTo>
                      <a:pt x="134" y="290"/>
                      <a:pt x="133" y="292"/>
                      <a:pt x="132" y="293"/>
                    </a:cubicBezTo>
                    <a:cubicBezTo>
                      <a:pt x="130" y="296"/>
                      <a:pt x="128" y="299"/>
                      <a:pt x="126" y="301"/>
                    </a:cubicBezTo>
                    <a:cubicBezTo>
                      <a:pt x="124" y="303"/>
                      <a:pt x="123" y="305"/>
                      <a:pt x="122" y="307"/>
                    </a:cubicBezTo>
                    <a:cubicBezTo>
                      <a:pt x="120" y="310"/>
                      <a:pt x="118" y="312"/>
                      <a:pt x="117" y="315"/>
                    </a:cubicBezTo>
                    <a:cubicBezTo>
                      <a:pt x="115" y="317"/>
                      <a:pt x="114" y="319"/>
                      <a:pt x="113" y="321"/>
                    </a:cubicBezTo>
                    <a:cubicBezTo>
                      <a:pt x="111" y="324"/>
                      <a:pt x="109" y="326"/>
                      <a:pt x="108" y="329"/>
                    </a:cubicBezTo>
                    <a:cubicBezTo>
                      <a:pt x="106" y="331"/>
                      <a:pt x="105" y="333"/>
                      <a:pt x="104" y="335"/>
                    </a:cubicBezTo>
                    <a:cubicBezTo>
                      <a:pt x="102" y="338"/>
                      <a:pt x="101" y="341"/>
                      <a:pt x="99" y="343"/>
                    </a:cubicBezTo>
                    <a:cubicBezTo>
                      <a:pt x="98" y="345"/>
                      <a:pt x="96" y="348"/>
                      <a:pt x="95" y="350"/>
                    </a:cubicBezTo>
                    <a:cubicBezTo>
                      <a:pt x="94" y="352"/>
                      <a:pt x="92" y="355"/>
                      <a:pt x="91" y="358"/>
                    </a:cubicBezTo>
                    <a:cubicBezTo>
                      <a:pt x="89" y="360"/>
                      <a:pt x="88" y="362"/>
                      <a:pt x="87" y="364"/>
                    </a:cubicBezTo>
                    <a:cubicBezTo>
                      <a:pt x="85" y="367"/>
                      <a:pt x="84" y="370"/>
                      <a:pt x="82" y="372"/>
                    </a:cubicBezTo>
                    <a:cubicBezTo>
                      <a:pt x="81" y="375"/>
                      <a:pt x="80" y="377"/>
                      <a:pt x="79" y="379"/>
                    </a:cubicBezTo>
                    <a:cubicBezTo>
                      <a:pt x="77" y="382"/>
                      <a:pt x="76" y="385"/>
                      <a:pt x="75" y="387"/>
                    </a:cubicBezTo>
                    <a:cubicBezTo>
                      <a:pt x="74" y="390"/>
                      <a:pt x="72" y="392"/>
                      <a:pt x="71" y="394"/>
                    </a:cubicBezTo>
                    <a:cubicBezTo>
                      <a:pt x="70" y="397"/>
                      <a:pt x="69" y="400"/>
                      <a:pt x="67" y="402"/>
                    </a:cubicBezTo>
                    <a:cubicBezTo>
                      <a:pt x="66" y="405"/>
                      <a:pt x="65" y="407"/>
                      <a:pt x="64" y="410"/>
                    </a:cubicBezTo>
                    <a:cubicBezTo>
                      <a:pt x="63" y="412"/>
                      <a:pt x="62" y="415"/>
                      <a:pt x="60" y="418"/>
                    </a:cubicBezTo>
                    <a:cubicBezTo>
                      <a:pt x="59" y="420"/>
                      <a:pt x="58" y="423"/>
                      <a:pt x="57" y="425"/>
                    </a:cubicBezTo>
                    <a:cubicBezTo>
                      <a:pt x="56" y="428"/>
                      <a:pt x="55" y="431"/>
                      <a:pt x="54" y="433"/>
                    </a:cubicBezTo>
                    <a:cubicBezTo>
                      <a:pt x="53" y="436"/>
                      <a:pt x="52" y="439"/>
                      <a:pt x="50" y="441"/>
                    </a:cubicBezTo>
                    <a:cubicBezTo>
                      <a:pt x="49" y="444"/>
                      <a:pt x="48" y="446"/>
                      <a:pt x="47" y="449"/>
                    </a:cubicBezTo>
                    <a:cubicBezTo>
                      <a:pt x="46" y="452"/>
                      <a:pt x="45" y="454"/>
                      <a:pt x="44" y="457"/>
                    </a:cubicBezTo>
                    <a:cubicBezTo>
                      <a:pt x="43" y="460"/>
                      <a:pt x="42" y="462"/>
                      <a:pt x="41" y="465"/>
                    </a:cubicBezTo>
                    <a:cubicBezTo>
                      <a:pt x="40" y="468"/>
                      <a:pt x="39" y="470"/>
                      <a:pt x="39" y="473"/>
                    </a:cubicBezTo>
                    <a:cubicBezTo>
                      <a:pt x="38" y="476"/>
                      <a:pt x="37" y="479"/>
                      <a:pt x="36" y="481"/>
                    </a:cubicBezTo>
                    <a:cubicBezTo>
                      <a:pt x="35" y="484"/>
                      <a:pt x="34" y="487"/>
                      <a:pt x="33" y="489"/>
                    </a:cubicBezTo>
                    <a:cubicBezTo>
                      <a:pt x="32" y="492"/>
                      <a:pt x="31" y="495"/>
                      <a:pt x="31" y="498"/>
                    </a:cubicBezTo>
                    <a:cubicBezTo>
                      <a:pt x="30" y="500"/>
                      <a:pt x="29" y="503"/>
                      <a:pt x="28" y="506"/>
                    </a:cubicBezTo>
                    <a:cubicBezTo>
                      <a:pt x="27" y="509"/>
                      <a:pt x="26" y="511"/>
                      <a:pt x="26" y="514"/>
                    </a:cubicBezTo>
                    <a:cubicBezTo>
                      <a:pt x="25" y="517"/>
                      <a:pt x="24" y="520"/>
                      <a:pt x="23" y="523"/>
                    </a:cubicBezTo>
                    <a:cubicBezTo>
                      <a:pt x="23" y="525"/>
                      <a:pt x="22" y="528"/>
                      <a:pt x="21" y="531"/>
                    </a:cubicBezTo>
                    <a:cubicBezTo>
                      <a:pt x="21" y="534"/>
                      <a:pt x="20" y="536"/>
                      <a:pt x="19" y="539"/>
                    </a:cubicBezTo>
                    <a:cubicBezTo>
                      <a:pt x="19" y="542"/>
                      <a:pt x="18" y="545"/>
                      <a:pt x="17" y="547"/>
                    </a:cubicBezTo>
                    <a:cubicBezTo>
                      <a:pt x="17" y="550"/>
                      <a:pt x="16" y="553"/>
                      <a:pt x="15" y="556"/>
                    </a:cubicBezTo>
                    <a:cubicBezTo>
                      <a:pt x="15" y="559"/>
                      <a:pt x="14" y="562"/>
                      <a:pt x="14" y="564"/>
                    </a:cubicBezTo>
                    <a:cubicBezTo>
                      <a:pt x="13" y="567"/>
                      <a:pt x="12" y="570"/>
                      <a:pt x="12" y="573"/>
                    </a:cubicBezTo>
                    <a:cubicBezTo>
                      <a:pt x="11" y="576"/>
                      <a:pt x="11" y="579"/>
                      <a:pt x="10" y="582"/>
                    </a:cubicBezTo>
                    <a:cubicBezTo>
                      <a:pt x="10" y="585"/>
                      <a:pt x="9" y="588"/>
                      <a:pt x="9" y="591"/>
                    </a:cubicBezTo>
                    <a:cubicBezTo>
                      <a:pt x="8" y="593"/>
                      <a:pt x="8" y="596"/>
                      <a:pt x="8" y="599"/>
                    </a:cubicBezTo>
                    <a:cubicBezTo>
                      <a:pt x="7" y="602"/>
                      <a:pt x="7" y="605"/>
                      <a:pt x="6" y="608"/>
                    </a:cubicBezTo>
                    <a:cubicBezTo>
                      <a:pt x="6" y="611"/>
                      <a:pt x="5" y="614"/>
                      <a:pt x="5" y="616"/>
                    </a:cubicBezTo>
                    <a:cubicBezTo>
                      <a:pt x="5" y="619"/>
                      <a:pt x="4" y="623"/>
                      <a:pt x="4" y="626"/>
                    </a:cubicBezTo>
                    <a:cubicBezTo>
                      <a:pt x="4" y="628"/>
                      <a:pt x="3" y="631"/>
                      <a:pt x="3" y="634"/>
                    </a:cubicBezTo>
                    <a:cubicBezTo>
                      <a:pt x="3" y="637"/>
                      <a:pt x="3" y="640"/>
                      <a:pt x="2" y="644"/>
                    </a:cubicBezTo>
                    <a:cubicBezTo>
                      <a:pt x="2" y="646"/>
                      <a:pt x="2" y="649"/>
                      <a:pt x="2" y="651"/>
                    </a:cubicBezTo>
                    <a:cubicBezTo>
                      <a:pt x="1" y="655"/>
                      <a:pt x="1" y="658"/>
                      <a:pt x="1" y="662"/>
                    </a:cubicBezTo>
                    <a:cubicBezTo>
                      <a:pt x="1" y="664"/>
                      <a:pt x="1" y="667"/>
                      <a:pt x="1" y="669"/>
                    </a:cubicBezTo>
                    <a:cubicBezTo>
                      <a:pt x="0" y="673"/>
                      <a:pt x="0" y="677"/>
                      <a:pt x="0" y="681"/>
                    </a:cubicBezTo>
                    <a:cubicBezTo>
                      <a:pt x="0" y="683"/>
                      <a:pt x="0" y="685"/>
                      <a:pt x="0" y="687"/>
                    </a:cubicBezTo>
                    <a:cubicBezTo>
                      <a:pt x="0" y="693"/>
                      <a:pt x="0" y="699"/>
                      <a:pt x="0" y="705"/>
                    </a:cubicBezTo>
                    <a:cubicBezTo>
                      <a:pt x="0" y="711"/>
                      <a:pt x="0" y="717"/>
                      <a:pt x="0" y="723"/>
                    </a:cubicBezTo>
                    <a:cubicBezTo>
                      <a:pt x="0" y="725"/>
                      <a:pt x="0" y="727"/>
                      <a:pt x="0" y="729"/>
                    </a:cubicBezTo>
                    <a:cubicBezTo>
                      <a:pt x="0" y="733"/>
                      <a:pt x="0" y="737"/>
                      <a:pt x="1" y="741"/>
                    </a:cubicBezTo>
                    <a:cubicBezTo>
                      <a:pt x="1" y="743"/>
                      <a:pt x="1" y="746"/>
                      <a:pt x="1" y="748"/>
                    </a:cubicBezTo>
                    <a:cubicBezTo>
                      <a:pt x="1" y="752"/>
                      <a:pt x="1" y="755"/>
                      <a:pt x="2" y="759"/>
                    </a:cubicBezTo>
                    <a:cubicBezTo>
                      <a:pt x="2" y="761"/>
                      <a:pt x="2" y="764"/>
                      <a:pt x="2" y="766"/>
                    </a:cubicBezTo>
                    <a:cubicBezTo>
                      <a:pt x="3" y="770"/>
                      <a:pt x="3" y="773"/>
                      <a:pt x="3" y="776"/>
                    </a:cubicBezTo>
                    <a:cubicBezTo>
                      <a:pt x="3" y="779"/>
                      <a:pt x="4" y="782"/>
                      <a:pt x="4" y="784"/>
                    </a:cubicBezTo>
                    <a:cubicBezTo>
                      <a:pt x="4" y="787"/>
                      <a:pt x="5" y="791"/>
                      <a:pt x="5" y="794"/>
                    </a:cubicBezTo>
                    <a:cubicBezTo>
                      <a:pt x="5" y="796"/>
                      <a:pt x="6" y="799"/>
                      <a:pt x="6" y="802"/>
                    </a:cubicBezTo>
                    <a:cubicBezTo>
                      <a:pt x="7" y="805"/>
                      <a:pt x="7" y="808"/>
                      <a:pt x="8" y="811"/>
                    </a:cubicBezTo>
                    <a:cubicBezTo>
                      <a:pt x="8" y="814"/>
                      <a:pt x="8" y="817"/>
                      <a:pt x="9" y="819"/>
                    </a:cubicBezTo>
                    <a:cubicBezTo>
                      <a:pt x="9" y="822"/>
                      <a:pt x="10" y="825"/>
                      <a:pt x="10" y="828"/>
                    </a:cubicBezTo>
                    <a:cubicBezTo>
                      <a:pt x="11" y="831"/>
                      <a:pt x="11" y="834"/>
                      <a:pt x="12" y="837"/>
                    </a:cubicBezTo>
                    <a:cubicBezTo>
                      <a:pt x="12" y="840"/>
                      <a:pt x="13" y="843"/>
                      <a:pt x="14" y="846"/>
                    </a:cubicBezTo>
                    <a:cubicBezTo>
                      <a:pt x="14" y="848"/>
                      <a:pt x="15" y="851"/>
                      <a:pt x="15" y="854"/>
                    </a:cubicBezTo>
                    <a:cubicBezTo>
                      <a:pt x="16" y="857"/>
                      <a:pt x="17" y="860"/>
                      <a:pt x="17" y="863"/>
                    </a:cubicBezTo>
                    <a:cubicBezTo>
                      <a:pt x="18" y="865"/>
                      <a:pt x="19" y="868"/>
                      <a:pt x="19" y="871"/>
                    </a:cubicBezTo>
                    <a:cubicBezTo>
                      <a:pt x="20" y="874"/>
                      <a:pt x="21" y="876"/>
                      <a:pt x="21" y="879"/>
                    </a:cubicBezTo>
                    <a:cubicBezTo>
                      <a:pt x="22" y="882"/>
                      <a:pt x="23" y="885"/>
                      <a:pt x="23" y="887"/>
                    </a:cubicBezTo>
                    <a:cubicBezTo>
                      <a:pt x="24" y="890"/>
                      <a:pt x="25" y="893"/>
                      <a:pt x="26" y="896"/>
                    </a:cubicBezTo>
                    <a:cubicBezTo>
                      <a:pt x="26" y="899"/>
                      <a:pt x="27" y="901"/>
                      <a:pt x="28" y="904"/>
                    </a:cubicBezTo>
                    <a:cubicBezTo>
                      <a:pt x="29" y="907"/>
                      <a:pt x="30" y="910"/>
                      <a:pt x="31" y="912"/>
                    </a:cubicBezTo>
                    <a:cubicBezTo>
                      <a:pt x="31" y="915"/>
                      <a:pt x="32" y="918"/>
                      <a:pt x="33" y="921"/>
                    </a:cubicBezTo>
                    <a:cubicBezTo>
                      <a:pt x="34" y="923"/>
                      <a:pt x="35" y="926"/>
                      <a:pt x="36" y="929"/>
                    </a:cubicBezTo>
                    <a:cubicBezTo>
                      <a:pt x="37" y="931"/>
                      <a:pt x="38" y="934"/>
                      <a:pt x="39" y="937"/>
                    </a:cubicBezTo>
                    <a:cubicBezTo>
                      <a:pt x="39" y="940"/>
                      <a:pt x="40" y="942"/>
                      <a:pt x="41" y="945"/>
                    </a:cubicBezTo>
                    <a:cubicBezTo>
                      <a:pt x="42" y="948"/>
                      <a:pt x="43" y="950"/>
                      <a:pt x="44" y="953"/>
                    </a:cubicBezTo>
                    <a:cubicBezTo>
                      <a:pt x="45" y="956"/>
                      <a:pt x="46" y="958"/>
                      <a:pt x="47" y="961"/>
                    </a:cubicBezTo>
                    <a:cubicBezTo>
                      <a:pt x="48" y="964"/>
                      <a:pt x="49" y="966"/>
                      <a:pt x="50" y="969"/>
                    </a:cubicBezTo>
                    <a:cubicBezTo>
                      <a:pt x="52" y="971"/>
                      <a:pt x="53" y="974"/>
                      <a:pt x="54" y="977"/>
                    </a:cubicBezTo>
                    <a:cubicBezTo>
                      <a:pt x="55" y="979"/>
                      <a:pt x="56" y="982"/>
                      <a:pt x="57" y="985"/>
                    </a:cubicBezTo>
                    <a:cubicBezTo>
                      <a:pt x="58" y="987"/>
                      <a:pt x="59" y="990"/>
                      <a:pt x="60" y="992"/>
                    </a:cubicBezTo>
                    <a:cubicBezTo>
                      <a:pt x="62" y="995"/>
                      <a:pt x="63" y="998"/>
                      <a:pt x="64" y="1000"/>
                    </a:cubicBezTo>
                    <a:cubicBezTo>
                      <a:pt x="65" y="1003"/>
                      <a:pt x="66" y="1005"/>
                      <a:pt x="67" y="1008"/>
                    </a:cubicBezTo>
                    <a:cubicBezTo>
                      <a:pt x="69" y="1010"/>
                      <a:pt x="70" y="1013"/>
                      <a:pt x="71" y="1015"/>
                    </a:cubicBezTo>
                    <a:cubicBezTo>
                      <a:pt x="72" y="1018"/>
                      <a:pt x="74" y="1020"/>
                      <a:pt x="75" y="1023"/>
                    </a:cubicBezTo>
                    <a:cubicBezTo>
                      <a:pt x="76" y="1025"/>
                      <a:pt x="77" y="1028"/>
                      <a:pt x="79" y="1031"/>
                    </a:cubicBezTo>
                    <a:cubicBezTo>
                      <a:pt x="80" y="1033"/>
                      <a:pt x="81" y="1035"/>
                      <a:pt x="82" y="1038"/>
                    </a:cubicBezTo>
                    <a:cubicBezTo>
                      <a:pt x="84" y="1040"/>
                      <a:pt x="85" y="1043"/>
                      <a:pt x="87" y="1046"/>
                    </a:cubicBezTo>
                    <a:cubicBezTo>
                      <a:pt x="88" y="1048"/>
                      <a:pt x="89" y="1050"/>
                      <a:pt x="91" y="1052"/>
                    </a:cubicBezTo>
                    <a:cubicBezTo>
                      <a:pt x="92" y="1055"/>
                      <a:pt x="94" y="1058"/>
                      <a:pt x="95" y="1060"/>
                    </a:cubicBezTo>
                    <a:cubicBezTo>
                      <a:pt x="96" y="1062"/>
                      <a:pt x="98" y="1065"/>
                      <a:pt x="99" y="1067"/>
                    </a:cubicBezTo>
                    <a:cubicBezTo>
                      <a:pt x="101" y="1069"/>
                      <a:pt x="102" y="1072"/>
                      <a:pt x="104" y="1075"/>
                    </a:cubicBezTo>
                    <a:cubicBezTo>
                      <a:pt x="105" y="1077"/>
                      <a:pt x="106" y="1079"/>
                      <a:pt x="108" y="1081"/>
                    </a:cubicBezTo>
                    <a:cubicBezTo>
                      <a:pt x="109" y="1084"/>
                      <a:pt x="111" y="1086"/>
                      <a:pt x="113" y="1089"/>
                    </a:cubicBezTo>
                    <a:cubicBezTo>
                      <a:pt x="114" y="1091"/>
                      <a:pt x="115" y="1093"/>
                      <a:pt x="117" y="1095"/>
                    </a:cubicBezTo>
                    <a:cubicBezTo>
                      <a:pt x="118" y="1098"/>
                      <a:pt x="120" y="1100"/>
                      <a:pt x="122" y="1103"/>
                    </a:cubicBezTo>
                    <a:cubicBezTo>
                      <a:pt x="123" y="1105"/>
                      <a:pt x="124" y="1107"/>
                      <a:pt x="126" y="1109"/>
                    </a:cubicBezTo>
                    <a:cubicBezTo>
                      <a:pt x="128" y="1111"/>
                      <a:pt x="130" y="1114"/>
                      <a:pt x="132" y="1117"/>
                    </a:cubicBezTo>
                    <a:cubicBezTo>
                      <a:pt x="133" y="1118"/>
                      <a:pt x="134" y="1120"/>
                      <a:pt x="135" y="1122"/>
                    </a:cubicBezTo>
                    <a:cubicBezTo>
                      <a:pt x="137" y="1125"/>
                      <a:pt x="139" y="1128"/>
                      <a:pt x="141" y="1130"/>
                    </a:cubicBezTo>
                    <a:cubicBezTo>
                      <a:pt x="142" y="1132"/>
                      <a:pt x="143" y="1133"/>
                      <a:pt x="144" y="1134"/>
                    </a:cubicBezTo>
                    <a:cubicBezTo>
                      <a:pt x="156" y="1150"/>
                      <a:pt x="169" y="1165"/>
                      <a:pt x="182" y="1179"/>
                    </a:cubicBezTo>
                    <a:cubicBezTo>
                      <a:pt x="182" y="1180"/>
                      <a:pt x="183" y="1181"/>
                      <a:pt x="184" y="1182"/>
                    </a:cubicBezTo>
                    <a:cubicBezTo>
                      <a:pt x="186" y="1184"/>
                      <a:pt x="189" y="1187"/>
                      <a:pt x="192" y="1190"/>
                    </a:cubicBezTo>
                    <a:cubicBezTo>
                      <a:pt x="193" y="1191"/>
                      <a:pt x="194" y="1193"/>
                      <a:pt x="195" y="1194"/>
                    </a:cubicBezTo>
                    <a:cubicBezTo>
                      <a:pt x="198" y="1196"/>
                      <a:pt x="200" y="1199"/>
                      <a:pt x="203" y="1202"/>
                    </a:cubicBezTo>
                    <a:cubicBezTo>
                      <a:pt x="204" y="1203"/>
                      <a:pt x="205" y="1204"/>
                      <a:pt x="207" y="1206"/>
                    </a:cubicBezTo>
                    <a:cubicBezTo>
                      <a:pt x="209" y="1208"/>
                      <a:pt x="212" y="1211"/>
                      <a:pt x="214" y="1213"/>
                    </a:cubicBezTo>
                    <a:cubicBezTo>
                      <a:pt x="216" y="1215"/>
                      <a:pt x="217" y="1216"/>
                      <a:pt x="219" y="1217"/>
                    </a:cubicBezTo>
                    <a:cubicBezTo>
                      <a:pt x="221" y="1220"/>
                      <a:pt x="224" y="1222"/>
                      <a:pt x="226" y="1225"/>
                    </a:cubicBezTo>
                    <a:cubicBezTo>
                      <a:pt x="228" y="1226"/>
                      <a:pt x="229" y="1227"/>
                      <a:pt x="231" y="1229"/>
                    </a:cubicBezTo>
                    <a:cubicBezTo>
                      <a:pt x="233" y="1231"/>
                      <a:pt x="236" y="1233"/>
                      <a:pt x="238" y="1236"/>
                    </a:cubicBezTo>
                    <a:cubicBezTo>
                      <a:pt x="240" y="1237"/>
                      <a:pt x="242" y="1239"/>
                      <a:pt x="243" y="1240"/>
                    </a:cubicBezTo>
                    <a:cubicBezTo>
                      <a:pt x="246" y="1242"/>
                      <a:pt x="248" y="1244"/>
                      <a:pt x="251" y="1247"/>
                    </a:cubicBezTo>
                    <a:cubicBezTo>
                      <a:pt x="253" y="1248"/>
                      <a:pt x="254" y="1249"/>
                      <a:pt x="256" y="1251"/>
                    </a:cubicBezTo>
                    <a:cubicBezTo>
                      <a:pt x="259" y="1253"/>
                      <a:pt x="261" y="1255"/>
                      <a:pt x="264" y="1257"/>
                    </a:cubicBezTo>
                    <a:cubicBezTo>
                      <a:pt x="266" y="1259"/>
                      <a:pt x="267" y="1260"/>
                      <a:pt x="269" y="1261"/>
                    </a:cubicBezTo>
                    <a:cubicBezTo>
                      <a:pt x="272" y="1264"/>
                      <a:pt x="274" y="1266"/>
                      <a:pt x="277" y="1268"/>
                    </a:cubicBezTo>
                    <a:cubicBezTo>
                      <a:pt x="279" y="1269"/>
                      <a:pt x="281" y="1270"/>
                      <a:pt x="282" y="1272"/>
                    </a:cubicBezTo>
                    <a:cubicBezTo>
                      <a:pt x="285" y="1274"/>
                      <a:pt x="288" y="1276"/>
                      <a:pt x="290" y="1278"/>
                    </a:cubicBezTo>
                    <a:cubicBezTo>
                      <a:pt x="292" y="1279"/>
                      <a:pt x="294" y="1280"/>
                      <a:pt x="296" y="1282"/>
                    </a:cubicBezTo>
                    <a:cubicBezTo>
                      <a:pt x="298" y="1284"/>
                      <a:pt x="301" y="1285"/>
                      <a:pt x="304" y="1287"/>
                    </a:cubicBezTo>
                    <a:cubicBezTo>
                      <a:pt x="306" y="1289"/>
                      <a:pt x="308" y="1290"/>
                      <a:pt x="310" y="1291"/>
                    </a:cubicBezTo>
                    <a:cubicBezTo>
                      <a:pt x="312" y="1293"/>
                      <a:pt x="315" y="1295"/>
                      <a:pt x="318" y="1297"/>
                    </a:cubicBezTo>
                    <a:cubicBezTo>
                      <a:pt x="320" y="1298"/>
                      <a:pt x="322" y="1299"/>
                      <a:pt x="324" y="1301"/>
                    </a:cubicBezTo>
                    <a:cubicBezTo>
                      <a:pt x="326" y="1302"/>
                      <a:pt x="329" y="1304"/>
                      <a:pt x="332" y="1306"/>
                    </a:cubicBezTo>
                    <a:cubicBezTo>
                      <a:pt x="334" y="1307"/>
                      <a:pt x="336" y="1308"/>
                      <a:pt x="338" y="1310"/>
                    </a:cubicBezTo>
                    <a:cubicBezTo>
                      <a:pt x="340" y="1311"/>
                      <a:pt x="343" y="1313"/>
                      <a:pt x="346" y="1315"/>
                    </a:cubicBezTo>
                    <a:cubicBezTo>
                      <a:pt x="348" y="1316"/>
                      <a:pt x="350" y="1317"/>
                      <a:pt x="352" y="1318"/>
                    </a:cubicBezTo>
                    <a:cubicBezTo>
                      <a:pt x="355" y="1320"/>
                      <a:pt x="358" y="1322"/>
                      <a:pt x="360" y="1323"/>
                    </a:cubicBezTo>
                    <a:cubicBezTo>
                      <a:pt x="363" y="1324"/>
                      <a:pt x="365" y="1325"/>
                      <a:pt x="367" y="1327"/>
                    </a:cubicBezTo>
                    <a:cubicBezTo>
                      <a:pt x="370" y="1328"/>
                      <a:pt x="372" y="1330"/>
                      <a:pt x="375" y="1331"/>
                    </a:cubicBezTo>
                    <a:cubicBezTo>
                      <a:pt x="377" y="1332"/>
                      <a:pt x="380" y="1334"/>
                      <a:pt x="382" y="1335"/>
                    </a:cubicBezTo>
                    <a:cubicBezTo>
                      <a:pt x="385" y="1336"/>
                      <a:pt x="387" y="1338"/>
                      <a:pt x="390" y="1339"/>
                    </a:cubicBezTo>
                    <a:cubicBezTo>
                      <a:pt x="392" y="1340"/>
                      <a:pt x="395" y="1341"/>
                      <a:pt x="397" y="1342"/>
                    </a:cubicBezTo>
                    <a:cubicBezTo>
                      <a:pt x="400" y="1344"/>
                      <a:pt x="402" y="1345"/>
                      <a:pt x="405" y="1346"/>
                    </a:cubicBezTo>
                    <a:cubicBezTo>
                      <a:pt x="408" y="1348"/>
                      <a:pt x="410" y="1349"/>
                      <a:pt x="412" y="1350"/>
                    </a:cubicBezTo>
                    <a:cubicBezTo>
                      <a:pt x="415" y="1351"/>
                      <a:pt x="418" y="1352"/>
                      <a:pt x="421" y="1354"/>
                    </a:cubicBezTo>
                    <a:cubicBezTo>
                      <a:pt x="423" y="1355"/>
                      <a:pt x="425" y="1356"/>
                      <a:pt x="427" y="1357"/>
                    </a:cubicBezTo>
                    <a:cubicBezTo>
                      <a:pt x="430" y="1358"/>
                      <a:pt x="433" y="1359"/>
                      <a:pt x="436" y="1360"/>
                    </a:cubicBezTo>
                    <a:cubicBezTo>
                      <a:pt x="439" y="1361"/>
                      <a:pt x="441" y="1362"/>
                      <a:pt x="443" y="1363"/>
                    </a:cubicBezTo>
                    <a:cubicBezTo>
                      <a:pt x="446" y="1364"/>
                      <a:pt x="449" y="1366"/>
                      <a:pt x="452" y="1367"/>
                    </a:cubicBezTo>
                    <a:cubicBezTo>
                      <a:pt x="454" y="1368"/>
                      <a:pt x="457" y="1368"/>
                      <a:pt x="459" y="1369"/>
                    </a:cubicBezTo>
                    <a:cubicBezTo>
                      <a:pt x="462" y="1370"/>
                      <a:pt x="465" y="1372"/>
                      <a:pt x="468" y="1373"/>
                    </a:cubicBezTo>
                    <a:cubicBezTo>
                      <a:pt x="470" y="1374"/>
                      <a:pt x="473" y="1374"/>
                      <a:pt x="475" y="1375"/>
                    </a:cubicBezTo>
                    <a:cubicBezTo>
                      <a:pt x="478" y="1376"/>
                      <a:pt x="481" y="1377"/>
                      <a:pt x="484" y="1378"/>
                    </a:cubicBezTo>
                    <a:cubicBezTo>
                      <a:pt x="486" y="1379"/>
                      <a:pt x="489" y="1380"/>
                      <a:pt x="491" y="1381"/>
                    </a:cubicBezTo>
                    <a:cubicBezTo>
                      <a:pt x="494" y="1382"/>
                      <a:pt x="497" y="1383"/>
                      <a:pt x="500" y="1384"/>
                    </a:cubicBezTo>
                    <a:cubicBezTo>
                      <a:pt x="503" y="1384"/>
                      <a:pt x="505" y="1385"/>
                      <a:pt x="508" y="1386"/>
                    </a:cubicBezTo>
                    <a:cubicBezTo>
                      <a:pt x="511" y="1387"/>
                      <a:pt x="514" y="1388"/>
                      <a:pt x="517" y="1388"/>
                    </a:cubicBezTo>
                    <a:cubicBezTo>
                      <a:pt x="519" y="1389"/>
                      <a:pt x="522" y="1390"/>
                      <a:pt x="524" y="1390"/>
                    </a:cubicBezTo>
                    <a:cubicBezTo>
                      <a:pt x="527" y="1391"/>
                      <a:pt x="530" y="1392"/>
                      <a:pt x="533" y="1393"/>
                    </a:cubicBezTo>
                    <a:cubicBezTo>
                      <a:pt x="536" y="1394"/>
                      <a:pt x="538" y="1394"/>
                      <a:pt x="541" y="1395"/>
                    </a:cubicBezTo>
                    <a:cubicBezTo>
                      <a:pt x="544" y="1396"/>
                      <a:pt x="547" y="1396"/>
                      <a:pt x="550" y="1397"/>
                    </a:cubicBezTo>
                    <a:cubicBezTo>
                      <a:pt x="553" y="1398"/>
                      <a:pt x="555" y="1398"/>
                      <a:pt x="558" y="1399"/>
                    </a:cubicBezTo>
                    <a:cubicBezTo>
                      <a:pt x="564" y="1400"/>
                      <a:pt x="570" y="1401"/>
                      <a:pt x="576" y="1402"/>
                    </a:cubicBezTo>
                    <a:cubicBezTo>
                      <a:pt x="578" y="1403"/>
                      <a:pt x="581" y="1403"/>
                      <a:pt x="584" y="1404"/>
                    </a:cubicBezTo>
                    <a:cubicBezTo>
                      <a:pt x="587" y="1404"/>
                      <a:pt x="589" y="1405"/>
                      <a:pt x="592" y="1405"/>
                    </a:cubicBezTo>
                    <a:cubicBezTo>
                      <a:pt x="595" y="1406"/>
                      <a:pt x="598" y="1406"/>
                      <a:pt x="601" y="1407"/>
                    </a:cubicBezTo>
                    <a:cubicBezTo>
                      <a:pt x="604" y="1407"/>
                      <a:pt x="607" y="1408"/>
                      <a:pt x="609" y="1408"/>
                    </a:cubicBezTo>
                    <a:cubicBezTo>
                      <a:pt x="612" y="1408"/>
                      <a:pt x="615" y="1409"/>
                      <a:pt x="619" y="1409"/>
                    </a:cubicBezTo>
                    <a:cubicBezTo>
                      <a:pt x="619" y="1409"/>
                      <a:pt x="620" y="1409"/>
                      <a:pt x="621" y="1410"/>
                    </a:cubicBezTo>
                    <a:cubicBezTo>
                      <a:pt x="621" y="1329"/>
                      <a:pt x="621" y="1329"/>
                      <a:pt x="621" y="1329"/>
                    </a:cubicBezTo>
                    <a:cubicBezTo>
                      <a:pt x="315" y="1286"/>
                      <a:pt x="80" y="1022"/>
                      <a:pt x="80" y="705"/>
                    </a:cubicBezTo>
                    <a:cubicBezTo>
                      <a:pt x="80" y="388"/>
                      <a:pt x="315" y="124"/>
                      <a:pt x="621" y="81"/>
                    </a:cubicBezTo>
                    <a:close/>
                  </a:path>
                </a:pathLst>
              </a:custGeom>
              <a:solidFill>
                <a:srgbClr val="507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" name="Freeform 11"/>
              <p:cNvSpPr>
                <a:spLocks noEditPoints="1"/>
              </p:cNvSpPr>
              <p:nvPr/>
            </p:nvSpPr>
            <p:spPr bwMode="auto">
              <a:xfrm>
                <a:off x="2832" y="2336"/>
                <a:ext cx="386" cy="740"/>
              </a:xfrm>
              <a:custGeom>
                <a:avLst/>
                <a:gdLst>
                  <a:gd name="T0" fmla="*/ 854 w 1069"/>
                  <a:gd name="T1" fmla="*/ 441 h 2048"/>
                  <a:gd name="T2" fmla="*/ 244 w 1069"/>
                  <a:gd name="T3" fmla="*/ 30 h 2048"/>
                  <a:gd name="T4" fmla="*/ 45 w 1069"/>
                  <a:gd name="T5" fmla="*/ 394 h 2048"/>
                  <a:gd name="T6" fmla="*/ 45 w 1069"/>
                  <a:gd name="T7" fmla="*/ 2048 h 2048"/>
                  <a:gd name="T8" fmla="*/ 581 w 1069"/>
                  <a:gd name="T9" fmla="*/ 1841 h 2048"/>
                  <a:gd name="T10" fmla="*/ 888 w 1069"/>
                  <a:gd name="T11" fmla="*/ 1260 h 2048"/>
                  <a:gd name="T12" fmla="*/ 989 w 1069"/>
                  <a:gd name="T13" fmla="*/ 1153 h 2048"/>
                  <a:gd name="T14" fmla="*/ 777 w 1069"/>
                  <a:gd name="T15" fmla="*/ 1571 h 2048"/>
                  <a:gd name="T16" fmla="*/ 209 w 1069"/>
                  <a:gd name="T17" fmla="*/ 1825 h 2048"/>
                  <a:gd name="T18" fmla="*/ 93 w 1069"/>
                  <a:gd name="T19" fmla="*/ 1732 h 2048"/>
                  <a:gd name="T20" fmla="*/ 136 w 1069"/>
                  <a:gd name="T21" fmla="*/ 1728 h 2048"/>
                  <a:gd name="T22" fmla="*/ 179 w 1069"/>
                  <a:gd name="T23" fmla="*/ 1721 h 2048"/>
                  <a:gd name="T24" fmla="*/ 230 w 1069"/>
                  <a:gd name="T25" fmla="*/ 1709 h 2048"/>
                  <a:gd name="T26" fmla="*/ 270 w 1069"/>
                  <a:gd name="T27" fmla="*/ 1697 h 2048"/>
                  <a:gd name="T28" fmla="*/ 311 w 1069"/>
                  <a:gd name="T29" fmla="*/ 1682 h 2048"/>
                  <a:gd name="T30" fmla="*/ 349 w 1069"/>
                  <a:gd name="T31" fmla="*/ 1665 h 2048"/>
                  <a:gd name="T32" fmla="*/ 388 w 1069"/>
                  <a:gd name="T33" fmla="*/ 1646 h 2048"/>
                  <a:gd name="T34" fmla="*/ 423 w 1069"/>
                  <a:gd name="T35" fmla="*/ 1625 h 2048"/>
                  <a:gd name="T36" fmla="*/ 459 w 1069"/>
                  <a:gd name="T37" fmla="*/ 1601 h 2048"/>
                  <a:gd name="T38" fmla="*/ 491 w 1069"/>
                  <a:gd name="T39" fmla="*/ 1576 h 2048"/>
                  <a:gd name="T40" fmla="*/ 524 w 1069"/>
                  <a:gd name="T41" fmla="*/ 1548 h 2048"/>
                  <a:gd name="T42" fmla="*/ 552 w 1069"/>
                  <a:gd name="T43" fmla="*/ 1521 h 2048"/>
                  <a:gd name="T44" fmla="*/ 610 w 1069"/>
                  <a:gd name="T45" fmla="*/ 1453 h 2048"/>
                  <a:gd name="T46" fmla="*/ 633 w 1069"/>
                  <a:gd name="T47" fmla="*/ 1422 h 2048"/>
                  <a:gd name="T48" fmla="*/ 655 w 1069"/>
                  <a:gd name="T49" fmla="*/ 1386 h 2048"/>
                  <a:gd name="T50" fmla="*/ 676 w 1069"/>
                  <a:gd name="T51" fmla="*/ 1350 h 2048"/>
                  <a:gd name="T52" fmla="*/ 694 w 1069"/>
                  <a:gd name="T53" fmla="*/ 1311 h 2048"/>
                  <a:gd name="T54" fmla="*/ 710 w 1069"/>
                  <a:gd name="T55" fmla="*/ 1272 h 2048"/>
                  <a:gd name="T56" fmla="*/ 724 w 1069"/>
                  <a:gd name="T57" fmla="*/ 1231 h 2048"/>
                  <a:gd name="T58" fmla="*/ 735 w 1069"/>
                  <a:gd name="T59" fmla="*/ 1190 h 2048"/>
                  <a:gd name="T60" fmla="*/ 744 w 1069"/>
                  <a:gd name="T61" fmla="*/ 1147 h 2048"/>
                  <a:gd name="T62" fmla="*/ 750 w 1069"/>
                  <a:gd name="T63" fmla="*/ 1103 h 2048"/>
                  <a:gd name="T64" fmla="*/ 754 w 1069"/>
                  <a:gd name="T65" fmla="*/ 1060 h 2048"/>
                  <a:gd name="T66" fmla="*/ 754 w 1069"/>
                  <a:gd name="T67" fmla="*/ 1000 h 2048"/>
                  <a:gd name="T68" fmla="*/ 751 w 1069"/>
                  <a:gd name="T69" fmla="*/ 953 h 2048"/>
                  <a:gd name="T70" fmla="*/ 746 w 1069"/>
                  <a:gd name="T71" fmla="*/ 910 h 2048"/>
                  <a:gd name="T72" fmla="*/ 737 w 1069"/>
                  <a:gd name="T73" fmla="*/ 866 h 2048"/>
                  <a:gd name="T74" fmla="*/ 726 w 1069"/>
                  <a:gd name="T75" fmla="*/ 825 h 2048"/>
                  <a:gd name="T76" fmla="*/ 713 w 1069"/>
                  <a:gd name="T77" fmla="*/ 784 h 2048"/>
                  <a:gd name="T78" fmla="*/ 697 w 1069"/>
                  <a:gd name="T79" fmla="*/ 744 h 2048"/>
                  <a:gd name="T80" fmla="*/ 680 w 1069"/>
                  <a:gd name="T81" fmla="*/ 706 h 2048"/>
                  <a:gd name="T82" fmla="*/ 659 w 1069"/>
                  <a:gd name="T83" fmla="*/ 669 h 2048"/>
                  <a:gd name="T84" fmla="*/ 638 w 1069"/>
                  <a:gd name="T85" fmla="*/ 634 h 2048"/>
                  <a:gd name="T86" fmla="*/ 613 w 1069"/>
                  <a:gd name="T87" fmla="*/ 599 h 2048"/>
                  <a:gd name="T88" fmla="*/ 559 w 1069"/>
                  <a:gd name="T89" fmla="*/ 535 h 2048"/>
                  <a:gd name="T90" fmla="*/ 528 w 1069"/>
                  <a:gd name="T91" fmla="*/ 505 h 2048"/>
                  <a:gd name="T92" fmla="*/ 498 w 1069"/>
                  <a:gd name="T93" fmla="*/ 478 h 2048"/>
                  <a:gd name="T94" fmla="*/ 464 w 1069"/>
                  <a:gd name="T95" fmla="*/ 451 h 2048"/>
                  <a:gd name="T96" fmla="*/ 431 w 1069"/>
                  <a:gd name="T97" fmla="*/ 428 h 2048"/>
                  <a:gd name="T98" fmla="*/ 394 w 1069"/>
                  <a:gd name="T99" fmla="*/ 406 h 2048"/>
                  <a:gd name="T100" fmla="*/ 358 w 1069"/>
                  <a:gd name="T101" fmla="*/ 387 h 2048"/>
                  <a:gd name="T102" fmla="*/ 318 w 1069"/>
                  <a:gd name="T103" fmla="*/ 369 h 2048"/>
                  <a:gd name="T104" fmla="*/ 279 w 1069"/>
                  <a:gd name="T105" fmla="*/ 354 h 2048"/>
                  <a:gd name="T106" fmla="*/ 238 w 1069"/>
                  <a:gd name="T107" fmla="*/ 341 h 2048"/>
                  <a:gd name="T108" fmla="*/ 197 w 1069"/>
                  <a:gd name="T109" fmla="*/ 330 h 2048"/>
                  <a:gd name="T110" fmla="*/ 145 w 1069"/>
                  <a:gd name="T111" fmla="*/ 321 h 2048"/>
                  <a:gd name="T112" fmla="*/ 101 w 1069"/>
                  <a:gd name="T113" fmla="*/ 316 h 2048"/>
                  <a:gd name="T114" fmla="*/ 174 w 1069"/>
                  <a:gd name="T115" fmla="*/ 80 h 2048"/>
                  <a:gd name="T116" fmla="*/ 591 w 1069"/>
                  <a:gd name="T117" fmla="*/ 292 h 2048"/>
                  <a:gd name="T118" fmla="*/ 846 w 1069"/>
                  <a:gd name="T119" fmla="*/ 859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9" h="2048">
                    <a:moveTo>
                      <a:pt x="1038" y="825"/>
                    </a:moveTo>
                    <a:cubicBezTo>
                      <a:pt x="888" y="787"/>
                      <a:pt x="888" y="787"/>
                      <a:pt x="888" y="787"/>
                    </a:cubicBezTo>
                    <a:cubicBezTo>
                      <a:pt x="869" y="720"/>
                      <a:pt x="842" y="655"/>
                      <a:pt x="807" y="593"/>
                    </a:cubicBezTo>
                    <a:cubicBezTo>
                      <a:pt x="862" y="488"/>
                      <a:pt x="862" y="488"/>
                      <a:pt x="862" y="488"/>
                    </a:cubicBezTo>
                    <a:cubicBezTo>
                      <a:pt x="869" y="472"/>
                      <a:pt x="867" y="454"/>
                      <a:pt x="854" y="441"/>
                    </a:cubicBezTo>
                    <a:cubicBezTo>
                      <a:pt x="627" y="214"/>
                      <a:pt x="627" y="214"/>
                      <a:pt x="627" y="214"/>
                    </a:cubicBezTo>
                    <a:cubicBezTo>
                      <a:pt x="615" y="202"/>
                      <a:pt x="596" y="199"/>
                      <a:pt x="581" y="207"/>
                    </a:cubicBezTo>
                    <a:cubicBezTo>
                      <a:pt x="475" y="261"/>
                      <a:pt x="475" y="261"/>
                      <a:pt x="475" y="261"/>
                    </a:cubicBezTo>
                    <a:cubicBezTo>
                      <a:pt x="414" y="227"/>
                      <a:pt x="349" y="200"/>
                      <a:pt x="281" y="181"/>
                    </a:cubicBezTo>
                    <a:cubicBezTo>
                      <a:pt x="244" y="30"/>
                      <a:pt x="244" y="30"/>
                      <a:pt x="244" y="30"/>
                    </a:cubicBezTo>
                    <a:cubicBezTo>
                      <a:pt x="240" y="13"/>
                      <a:pt x="223" y="0"/>
                      <a:pt x="20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3" y="0"/>
                      <a:pt x="5" y="18"/>
                      <a:pt x="5" y="40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15" y="394"/>
                      <a:pt x="30" y="394"/>
                      <a:pt x="45" y="394"/>
                    </a:cubicBezTo>
                    <a:cubicBezTo>
                      <a:pt x="392" y="394"/>
                      <a:pt x="675" y="677"/>
                      <a:pt x="675" y="1024"/>
                    </a:cubicBezTo>
                    <a:cubicBezTo>
                      <a:pt x="675" y="1371"/>
                      <a:pt x="392" y="1654"/>
                      <a:pt x="45" y="1654"/>
                    </a:cubicBezTo>
                    <a:cubicBezTo>
                      <a:pt x="30" y="1654"/>
                      <a:pt x="15" y="1654"/>
                      <a:pt x="0" y="1653"/>
                    </a:cubicBezTo>
                    <a:cubicBezTo>
                      <a:pt x="5" y="2008"/>
                      <a:pt x="5" y="2008"/>
                      <a:pt x="5" y="2008"/>
                    </a:cubicBezTo>
                    <a:cubicBezTo>
                      <a:pt x="5" y="2030"/>
                      <a:pt x="23" y="2048"/>
                      <a:pt x="45" y="2048"/>
                    </a:cubicBezTo>
                    <a:cubicBezTo>
                      <a:pt x="205" y="2048"/>
                      <a:pt x="205" y="2048"/>
                      <a:pt x="205" y="2048"/>
                    </a:cubicBezTo>
                    <a:cubicBezTo>
                      <a:pt x="223" y="2048"/>
                      <a:pt x="240" y="2035"/>
                      <a:pt x="244" y="2018"/>
                    </a:cubicBezTo>
                    <a:cubicBezTo>
                      <a:pt x="281" y="1867"/>
                      <a:pt x="281" y="1867"/>
                      <a:pt x="281" y="1867"/>
                    </a:cubicBezTo>
                    <a:cubicBezTo>
                      <a:pt x="349" y="1848"/>
                      <a:pt x="414" y="1821"/>
                      <a:pt x="475" y="1787"/>
                    </a:cubicBezTo>
                    <a:cubicBezTo>
                      <a:pt x="581" y="1841"/>
                      <a:pt x="581" y="1841"/>
                      <a:pt x="581" y="1841"/>
                    </a:cubicBezTo>
                    <a:cubicBezTo>
                      <a:pt x="596" y="1849"/>
                      <a:pt x="615" y="1846"/>
                      <a:pt x="627" y="1834"/>
                    </a:cubicBezTo>
                    <a:cubicBezTo>
                      <a:pt x="854" y="1607"/>
                      <a:pt x="854" y="1607"/>
                      <a:pt x="854" y="1607"/>
                    </a:cubicBezTo>
                    <a:cubicBezTo>
                      <a:pt x="867" y="1594"/>
                      <a:pt x="869" y="1576"/>
                      <a:pt x="862" y="1560"/>
                    </a:cubicBezTo>
                    <a:cubicBezTo>
                      <a:pt x="807" y="1455"/>
                      <a:pt x="807" y="1455"/>
                      <a:pt x="807" y="1455"/>
                    </a:cubicBezTo>
                    <a:cubicBezTo>
                      <a:pt x="842" y="1393"/>
                      <a:pt x="869" y="1328"/>
                      <a:pt x="888" y="1260"/>
                    </a:cubicBezTo>
                    <a:cubicBezTo>
                      <a:pt x="1038" y="1223"/>
                      <a:pt x="1038" y="1223"/>
                      <a:pt x="1038" y="1223"/>
                    </a:cubicBezTo>
                    <a:cubicBezTo>
                      <a:pt x="1056" y="1219"/>
                      <a:pt x="1069" y="1203"/>
                      <a:pt x="1069" y="1184"/>
                    </a:cubicBezTo>
                    <a:cubicBezTo>
                      <a:pt x="1069" y="864"/>
                      <a:pt x="1069" y="864"/>
                      <a:pt x="1069" y="864"/>
                    </a:cubicBezTo>
                    <a:cubicBezTo>
                      <a:pt x="1069" y="845"/>
                      <a:pt x="1056" y="829"/>
                      <a:pt x="1038" y="825"/>
                    </a:cubicBezTo>
                    <a:close/>
                    <a:moveTo>
                      <a:pt x="989" y="1153"/>
                    </a:moveTo>
                    <a:cubicBezTo>
                      <a:pt x="846" y="1189"/>
                      <a:pt x="846" y="1189"/>
                      <a:pt x="846" y="1189"/>
                    </a:cubicBezTo>
                    <a:cubicBezTo>
                      <a:pt x="831" y="1192"/>
                      <a:pt x="820" y="1203"/>
                      <a:pt x="816" y="1218"/>
                    </a:cubicBezTo>
                    <a:cubicBezTo>
                      <a:pt x="798" y="1294"/>
                      <a:pt x="768" y="1366"/>
                      <a:pt x="727" y="1433"/>
                    </a:cubicBezTo>
                    <a:cubicBezTo>
                      <a:pt x="720" y="1445"/>
                      <a:pt x="720" y="1459"/>
                      <a:pt x="726" y="1472"/>
                    </a:cubicBezTo>
                    <a:cubicBezTo>
                      <a:pt x="777" y="1571"/>
                      <a:pt x="777" y="1571"/>
                      <a:pt x="777" y="1571"/>
                    </a:cubicBezTo>
                    <a:cubicBezTo>
                      <a:pt x="591" y="1756"/>
                      <a:pt x="591" y="1756"/>
                      <a:pt x="591" y="1756"/>
                    </a:cubicBezTo>
                    <a:cubicBezTo>
                      <a:pt x="492" y="1705"/>
                      <a:pt x="492" y="1705"/>
                      <a:pt x="492" y="1705"/>
                    </a:cubicBezTo>
                    <a:cubicBezTo>
                      <a:pt x="480" y="1699"/>
                      <a:pt x="465" y="1700"/>
                      <a:pt x="454" y="1707"/>
                    </a:cubicBezTo>
                    <a:cubicBezTo>
                      <a:pt x="387" y="1747"/>
                      <a:pt x="314" y="1777"/>
                      <a:pt x="238" y="1796"/>
                    </a:cubicBezTo>
                    <a:cubicBezTo>
                      <a:pt x="224" y="1799"/>
                      <a:pt x="213" y="1811"/>
                      <a:pt x="209" y="1825"/>
                    </a:cubicBezTo>
                    <a:cubicBezTo>
                      <a:pt x="174" y="1968"/>
                      <a:pt x="174" y="1968"/>
                      <a:pt x="174" y="1968"/>
                    </a:cubicBezTo>
                    <a:cubicBezTo>
                      <a:pt x="85" y="1968"/>
                      <a:pt x="85" y="1968"/>
                      <a:pt x="85" y="1968"/>
                    </a:cubicBezTo>
                    <a:cubicBezTo>
                      <a:pt x="85" y="1889"/>
                      <a:pt x="85" y="1889"/>
                      <a:pt x="85" y="1889"/>
                    </a:cubicBezTo>
                    <a:cubicBezTo>
                      <a:pt x="85" y="1733"/>
                      <a:pt x="85" y="1733"/>
                      <a:pt x="85" y="1733"/>
                    </a:cubicBezTo>
                    <a:cubicBezTo>
                      <a:pt x="87" y="1733"/>
                      <a:pt x="90" y="1733"/>
                      <a:pt x="93" y="1732"/>
                    </a:cubicBezTo>
                    <a:cubicBezTo>
                      <a:pt x="95" y="1732"/>
                      <a:pt x="98" y="1732"/>
                      <a:pt x="101" y="1732"/>
                    </a:cubicBezTo>
                    <a:cubicBezTo>
                      <a:pt x="104" y="1732"/>
                      <a:pt x="107" y="1731"/>
                      <a:pt x="110" y="1731"/>
                    </a:cubicBezTo>
                    <a:cubicBezTo>
                      <a:pt x="113" y="1731"/>
                      <a:pt x="116" y="1731"/>
                      <a:pt x="118" y="1730"/>
                    </a:cubicBezTo>
                    <a:cubicBezTo>
                      <a:pt x="122" y="1730"/>
                      <a:pt x="125" y="1730"/>
                      <a:pt x="128" y="1729"/>
                    </a:cubicBezTo>
                    <a:cubicBezTo>
                      <a:pt x="131" y="1729"/>
                      <a:pt x="133" y="1729"/>
                      <a:pt x="136" y="1728"/>
                    </a:cubicBezTo>
                    <a:cubicBezTo>
                      <a:pt x="139" y="1728"/>
                      <a:pt x="142" y="1727"/>
                      <a:pt x="145" y="1727"/>
                    </a:cubicBezTo>
                    <a:cubicBezTo>
                      <a:pt x="148" y="1727"/>
                      <a:pt x="151" y="1726"/>
                      <a:pt x="153" y="1726"/>
                    </a:cubicBezTo>
                    <a:cubicBezTo>
                      <a:pt x="156" y="1725"/>
                      <a:pt x="159" y="1725"/>
                      <a:pt x="163" y="1724"/>
                    </a:cubicBezTo>
                    <a:cubicBezTo>
                      <a:pt x="165" y="1724"/>
                      <a:pt x="168" y="1723"/>
                      <a:pt x="171" y="1723"/>
                    </a:cubicBezTo>
                    <a:cubicBezTo>
                      <a:pt x="173" y="1722"/>
                      <a:pt x="176" y="1722"/>
                      <a:pt x="179" y="1721"/>
                    </a:cubicBezTo>
                    <a:cubicBezTo>
                      <a:pt x="185" y="1720"/>
                      <a:pt x="191" y="1719"/>
                      <a:pt x="197" y="1718"/>
                    </a:cubicBezTo>
                    <a:cubicBezTo>
                      <a:pt x="199" y="1717"/>
                      <a:pt x="202" y="1717"/>
                      <a:pt x="204" y="1716"/>
                    </a:cubicBezTo>
                    <a:cubicBezTo>
                      <a:pt x="207" y="1715"/>
                      <a:pt x="211" y="1715"/>
                      <a:pt x="214" y="1714"/>
                    </a:cubicBezTo>
                    <a:cubicBezTo>
                      <a:pt x="216" y="1713"/>
                      <a:pt x="219" y="1713"/>
                      <a:pt x="221" y="1712"/>
                    </a:cubicBezTo>
                    <a:cubicBezTo>
                      <a:pt x="224" y="1711"/>
                      <a:pt x="227" y="1710"/>
                      <a:pt x="230" y="1709"/>
                    </a:cubicBezTo>
                    <a:cubicBezTo>
                      <a:pt x="233" y="1709"/>
                      <a:pt x="235" y="1708"/>
                      <a:pt x="238" y="1707"/>
                    </a:cubicBezTo>
                    <a:cubicBezTo>
                      <a:pt x="241" y="1707"/>
                      <a:pt x="244" y="1706"/>
                      <a:pt x="247" y="1705"/>
                    </a:cubicBezTo>
                    <a:cubicBezTo>
                      <a:pt x="249" y="1704"/>
                      <a:pt x="252" y="1703"/>
                      <a:pt x="254" y="1703"/>
                    </a:cubicBezTo>
                    <a:cubicBezTo>
                      <a:pt x="257" y="1702"/>
                      <a:pt x="260" y="1701"/>
                      <a:pt x="263" y="1700"/>
                    </a:cubicBezTo>
                    <a:cubicBezTo>
                      <a:pt x="266" y="1699"/>
                      <a:pt x="268" y="1698"/>
                      <a:pt x="270" y="1697"/>
                    </a:cubicBezTo>
                    <a:cubicBezTo>
                      <a:pt x="273" y="1696"/>
                      <a:pt x="276" y="1695"/>
                      <a:pt x="279" y="1694"/>
                    </a:cubicBezTo>
                    <a:cubicBezTo>
                      <a:pt x="282" y="1693"/>
                      <a:pt x="284" y="1693"/>
                      <a:pt x="287" y="1692"/>
                    </a:cubicBezTo>
                    <a:cubicBezTo>
                      <a:pt x="290" y="1691"/>
                      <a:pt x="292" y="1689"/>
                      <a:pt x="295" y="1688"/>
                    </a:cubicBezTo>
                    <a:cubicBezTo>
                      <a:pt x="298" y="1687"/>
                      <a:pt x="300" y="1687"/>
                      <a:pt x="302" y="1686"/>
                    </a:cubicBezTo>
                    <a:cubicBezTo>
                      <a:pt x="305" y="1685"/>
                      <a:pt x="308" y="1683"/>
                      <a:pt x="311" y="1682"/>
                    </a:cubicBezTo>
                    <a:cubicBezTo>
                      <a:pt x="314" y="1681"/>
                      <a:pt x="316" y="1680"/>
                      <a:pt x="318" y="1679"/>
                    </a:cubicBezTo>
                    <a:cubicBezTo>
                      <a:pt x="321" y="1678"/>
                      <a:pt x="324" y="1677"/>
                      <a:pt x="327" y="1676"/>
                    </a:cubicBezTo>
                    <a:cubicBezTo>
                      <a:pt x="329" y="1675"/>
                      <a:pt x="331" y="1674"/>
                      <a:pt x="334" y="1673"/>
                    </a:cubicBezTo>
                    <a:cubicBezTo>
                      <a:pt x="337" y="1671"/>
                      <a:pt x="340" y="1670"/>
                      <a:pt x="342" y="1669"/>
                    </a:cubicBezTo>
                    <a:cubicBezTo>
                      <a:pt x="345" y="1668"/>
                      <a:pt x="347" y="1667"/>
                      <a:pt x="349" y="1665"/>
                    </a:cubicBezTo>
                    <a:cubicBezTo>
                      <a:pt x="352" y="1664"/>
                      <a:pt x="355" y="1663"/>
                      <a:pt x="358" y="1661"/>
                    </a:cubicBezTo>
                    <a:cubicBezTo>
                      <a:pt x="360" y="1660"/>
                      <a:pt x="362" y="1659"/>
                      <a:pt x="364" y="1658"/>
                    </a:cubicBezTo>
                    <a:cubicBezTo>
                      <a:pt x="367" y="1657"/>
                      <a:pt x="370" y="1655"/>
                      <a:pt x="373" y="1654"/>
                    </a:cubicBezTo>
                    <a:cubicBezTo>
                      <a:pt x="375" y="1653"/>
                      <a:pt x="377" y="1651"/>
                      <a:pt x="379" y="1650"/>
                    </a:cubicBezTo>
                    <a:cubicBezTo>
                      <a:pt x="382" y="1649"/>
                      <a:pt x="385" y="1647"/>
                      <a:pt x="388" y="1646"/>
                    </a:cubicBezTo>
                    <a:cubicBezTo>
                      <a:pt x="390" y="1644"/>
                      <a:pt x="392" y="1643"/>
                      <a:pt x="394" y="1642"/>
                    </a:cubicBezTo>
                    <a:cubicBezTo>
                      <a:pt x="397" y="1641"/>
                      <a:pt x="399" y="1639"/>
                      <a:pt x="402" y="1637"/>
                    </a:cubicBezTo>
                    <a:cubicBezTo>
                      <a:pt x="404" y="1636"/>
                      <a:pt x="406" y="1635"/>
                      <a:pt x="408" y="1634"/>
                    </a:cubicBezTo>
                    <a:cubicBezTo>
                      <a:pt x="411" y="1632"/>
                      <a:pt x="414" y="1630"/>
                      <a:pt x="417" y="1629"/>
                    </a:cubicBezTo>
                    <a:cubicBezTo>
                      <a:pt x="419" y="1627"/>
                      <a:pt x="421" y="1626"/>
                      <a:pt x="423" y="1625"/>
                    </a:cubicBezTo>
                    <a:cubicBezTo>
                      <a:pt x="425" y="1623"/>
                      <a:pt x="428" y="1621"/>
                      <a:pt x="431" y="1620"/>
                    </a:cubicBezTo>
                    <a:cubicBezTo>
                      <a:pt x="433" y="1618"/>
                      <a:pt x="435" y="1617"/>
                      <a:pt x="437" y="1616"/>
                    </a:cubicBezTo>
                    <a:cubicBezTo>
                      <a:pt x="440" y="1614"/>
                      <a:pt x="442" y="1612"/>
                      <a:pt x="445" y="1610"/>
                    </a:cubicBezTo>
                    <a:cubicBezTo>
                      <a:pt x="447" y="1609"/>
                      <a:pt x="449" y="1608"/>
                      <a:pt x="451" y="1606"/>
                    </a:cubicBezTo>
                    <a:cubicBezTo>
                      <a:pt x="453" y="1604"/>
                      <a:pt x="456" y="1603"/>
                      <a:pt x="459" y="1601"/>
                    </a:cubicBezTo>
                    <a:cubicBezTo>
                      <a:pt x="460" y="1599"/>
                      <a:pt x="462" y="1598"/>
                      <a:pt x="464" y="1597"/>
                    </a:cubicBezTo>
                    <a:cubicBezTo>
                      <a:pt x="467" y="1595"/>
                      <a:pt x="469" y="1593"/>
                      <a:pt x="472" y="1591"/>
                    </a:cubicBezTo>
                    <a:cubicBezTo>
                      <a:pt x="474" y="1589"/>
                      <a:pt x="476" y="1588"/>
                      <a:pt x="478" y="1586"/>
                    </a:cubicBezTo>
                    <a:cubicBezTo>
                      <a:pt x="480" y="1585"/>
                      <a:pt x="483" y="1583"/>
                      <a:pt x="485" y="1581"/>
                    </a:cubicBezTo>
                    <a:cubicBezTo>
                      <a:pt x="487" y="1579"/>
                      <a:pt x="489" y="1578"/>
                      <a:pt x="491" y="1576"/>
                    </a:cubicBezTo>
                    <a:cubicBezTo>
                      <a:pt x="493" y="1574"/>
                      <a:pt x="496" y="1572"/>
                      <a:pt x="498" y="1570"/>
                    </a:cubicBezTo>
                    <a:cubicBezTo>
                      <a:pt x="500" y="1568"/>
                      <a:pt x="502" y="1567"/>
                      <a:pt x="504" y="1566"/>
                    </a:cubicBezTo>
                    <a:cubicBezTo>
                      <a:pt x="506" y="1563"/>
                      <a:pt x="509" y="1561"/>
                      <a:pt x="511" y="1559"/>
                    </a:cubicBezTo>
                    <a:cubicBezTo>
                      <a:pt x="513" y="1558"/>
                      <a:pt x="514" y="1556"/>
                      <a:pt x="516" y="1555"/>
                    </a:cubicBezTo>
                    <a:cubicBezTo>
                      <a:pt x="519" y="1552"/>
                      <a:pt x="521" y="1550"/>
                      <a:pt x="524" y="1548"/>
                    </a:cubicBezTo>
                    <a:cubicBezTo>
                      <a:pt x="525" y="1546"/>
                      <a:pt x="527" y="1545"/>
                      <a:pt x="528" y="1543"/>
                    </a:cubicBezTo>
                    <a:cubicBezTo>
                      <a:pt x="531" y="1541"/>
                      <a:pt x="533" y="1539"/>
                      <a:pt x="536" y="1536"/>
                    </a:cubicBezTo>
                    <a:cubicBezTo>
                      <a:pt x="537" y="1535"/>
                      <a:pt x="539" y="1534"/>
                      <a:pt x="540" y="1532"/>
                    </a:cubicBezTo>
                    <a:cubicBezTo>
                      <a:pt x="543" y="1530"/>
                      <a:pt x="545" y="1527"/>
                      <a:pt x="548" y="1525"/>
                    </a:cubicBezTo>
                    <a:cubicBezTo>
                      <a:pt x="549" y="1523"/>
                      <a:pt x="550" y="1522"/>
                      <a:pt x="552" y="1521"/>
                    </a:cubicBezTo>
                    <a:cubicBezTo>
                      <a:pt x="554" y="1518"/>
                      <a:pt x="557" y="1515"/>
                      <a:pt x="559" y="1513"/>
                    </a:cubicBezTo>
                    <a:cubicBezTo>
                      <a:pt x="561" y="1512"/>
                      <a:pt x="562" y="1510"/>
                      <a:pt x="563" y="1509"/>
                    </a:cubicBezTo>
                    <a:cubicBezTo>
                      <a:pt x="565" y="1506"/>
                      <a:pt x="568" y="1503"/>
                      <a:pt x="571" y="1501"/>
                    </a:cubicBezTo>
                    <a:cubicBezTo>
                      <a:pt x="571" y="1500"/>
                      <a:pt x="572" y="1499"/>
                      <a:pt x="573" y="1498"/>
                    </a:cubicBezTo>
                    <a:cubicBezTo>
                      <a:pt x="586" y="1484"/>
                      <a:pt x="598" y="1469"/>
                      <a:pt x="610" y="1453"/>
                    </a:cubicBezTo>
                    <a:cubicBezTo>
                      <a:pt x="611" y="1452"/>
                      <a:pt x="612" y="1451"/>
                      <a:pt x="613" y="1449"/>
                    </a:cubicBezTo>
                    <a:cubicBezTo>
                      <a:pt x="615" y="1447"/>
                      <a:pt x="617" y="1444"/>
                      <a:pt x="619" y="1441"/>
                    </a:cubicBezTo>
                    <a:cubicBezTo>
                      <a:pt x="620" y="1439"/>
                      <a:pt x="622" y="1437"/>
                      <a:pt x="623" y="1436"/>
                    </a:cubicBezTo>
                    <a:cubicBezTo>
                      <a:pt x="625" y="1433"/>
                      <a:pt x="627" y="1430"/>
                      <a:pt x="629" y="1428"/>
                    </a:cubicBezTo>
                    <a:cubicBezTo>
                      <a:pt x="630" y="1426"/>
                      <a:pt x="631" y="1424"/>
                      <a:pt x="633" y="1422"/>
                    </a:cubicBezTo>
                    <a:cubicBezTo>
                      <a:pt x="634" y="1419"/>
                      <a:pt x="636" y="1417"/>
                      <a:pt x="638" y="1414"/>
                    </a:cubicBezTo>
                    <a:cubicBezTo>
                      <a:pt x="639" y="1412"/>
                      <a:pt x="640" y="1410"/>
                      <a:pt x="642" y="1408"/>
                    </a:cubicBezTo>
                    <a:cubicBezTo>
                      <a:pt x="643" y="1405"/>
                      <a:pt x="645" y="1403"/>
                      <a:pt x="647" y="1400"/>
                    </a:cubicBezTo>
                    <a:cubicBezTo>
                      <a:pt x="648" y="1398"/>
                      <a:pt x="649" y="1396"/>
                      <a:pt x="651" y="1394"/>
                    </a:cubicBezTo>
                    <a:cubicBezTo>
                      <a:pt x="652" y="1391"/>
                      <a:pt x="654" y="1388"/>
                      <a:pt x="655" y="1386"/>
                    </a:cubicBezTo>
                    <a:cubicBezTo>
                      <a:pt x="657" y="1384"/>
                      <a:pt x="658" y="1381"/>
                      <a:pt x="659" y="1379"/>
                    </a:cubicBezTo>
                    <a:cubicBezTo>
                      <a:pt x="661" y="1377"/>
                      <a:pt x="662" y="1374"/>
                      <a:pt x="664" y="1371"/>
                    </a:cubicBezTo>
                    <a:cubicBezTo>
                      <a:pt x="665" y="1369"/>
                      <a:pt x="666" y="1367"/>
                      <a:pt x="668" y="1365"/>
                    </a:cubicBezTo>
                    <a:cubicBezTo>
                      <a:pt x="669" y="1362"/>
                      <a:pt x="671" y="1359"/>
                      <a:pt x="672" y="1357"/>
                    </a:cubicBezTo>
                    <a:cubicBezTo>
                      <a:pt x="673" y="1354"/>
                      <a:pt x="674" y="1352"/>
                      <a:pt x="676" y="1350"/>
                    </a:cubicBezTo>
                    <a:cubicBezTo>
                      <a:pt x="677" y="1347"/>
                      <a:pt x="678" y="1344"/>
                      <a:pt x="680" y="1342"/>
                    </a:cubicBezTo>
                    <a:cubicBezTo>
                      <a:pt x="681" y="1339"/>
                      <a:pt x="682" y="1337"/>
                      <a:pt x="683" y="1334"/>
                    </a:cubicBezTo>
                    <a:cubicBezTo>
                      <a:pt x="685" y="1332"/>
                      <a:pt x="686" y="1329"/>
                      <a:pt x="687" y="1327"/>
                    </a:cubicBezTo>
                    <a:cubicBezTo>
                      <a:pt x="688" y="1324"/>
                      <a:pt x="689" y="1322"/>
                      <a:pt x="691" y="1319"/>
                    </a:cubicBezTo>
                    <a:cubicBezTo>
                      <a:pt x="692" y="1316"/>
                      <a:pt x="693" y="1314"/>
                      <a:pt x="694" y="1311"/>
                    </a:cubicBezTo>
                    <a:cubicBezTo>
                      <a:pt x="695" y="1309"/>
                      <a:pt x="696" y="1306"/>
                      <a:pt x="697" y="1304"/>
                    </a:cubicBezTo>
                    <a:cubicBezTo>
                      <a:pt x="699" y="1301"/>
                      <a:pt x="700" y="1298"/>
                      <a:pt x="701" y="1296"/>
                    </a:cubicBezTo>
                    <a:cubicBezTo>
                      <a:pt x="702" y="1293"/>
                      <a:pt x="703" y="1290"/>
                      <a:pt x="704" y="1288"/>
                    </a:cubicBezTo>
                    <a:cubicBezTo>
                      <a:pt x="705" y="1285"/>
                      <a:pt x="706" y="1283"/>
                      <a:pt x="707" y="1280"/>
                    </a:cubicBezTo>
                    <a:cubicBezTo>
                      <a:pt x="708" y="1277"/>
                      <a:pt x="709" y="1275"/>
                      <a:pt x="710" y="1272"/>
                    </a:cubicBezTo>
                    <a:cubicBezTo>
                      <a:pt x="711" y="1269"/>
                      <a:pt x="712" y="1267"/>
                      <a:pt x="713" y="1264"/>
                    </a:cubicBezTo>
                    <a:cubicBezTo>
                      <a:pt x="714" y="1261"/>
                      <a:pt x="715" y="1259"/>
                      <a:pt x="716" y="1256"/>
                    </a:cubicBezTo>
                    <a:cubicBezTo>
                      <a:pt x="717" y="1253"/>
                      <a:pt x="718" y="1250"/>
                      <a:pt x="719" y="1248"/>
                    </a:cubicBezTo>
                    <a:cubicBezTo>
                      <a:pt x="720" y="1245"/>
                      <a:pt x="720" y="1242"/>
                      <a:pt x="721" y="1240"/>
                    </a:cubicBezTo>
                    <a:cubicBezTo>
                      <a:pt x="722" y="1237"/>
                      <a:pt x="723" y="1234"/>
                      <a:pt x="724" y="1231"/>
                    </a:cubicBezTo>
                    <a:cubicBezTo>
                      <a:pt x="725" y="1229"/>
                      <a:pt x="726" y="1226"/>
                      <a:pt x="726" y="1223"/>
                    </a:cubicBezTo>
                    <a:cubicBezTo>
                      <a:pt x="727" y="1220"/>
                      <a:pt x="728" y="1218"/>
                      <a:pt x="729" y="1215"/>
                    </a:cubicBezTo>
                    <a:cubicBezTo>
                      <a:pt x="730" y="1212"/>
                      <a:pt x="730" y="1209"/>
                      <a:pt x="731" y="1206"/>
                    </a:cubicBezTo>
                    <a:cubicBezTo>
                      <a:pt x="732" y="1204"/>
                      <a:pt x="732" y="1201"/>
                      <a:pt x="733" y="1198"/>
                    </a:cubicBezTo>
                    <a:cubicBezTo>
                      <a:pt x="734" y="1195"/>
                      <a:pt x="735" y="1193"/>
                      <a:pt x="735" y="1190"/>
                    </a:cubicBezTo>
                    <a:cubicBezTo>
                      <a:pt x="736" y="1187"/>
                      <a:pt x="737" y="1184"/>
                      <a:pt x="737" y="1182"/>
                    </a:cubicBezTo>
                    <a:cubicBezTo>
                      <a:pt x="738" y="1179"/>
                      <a:pt x="738" y="1176"/>
                      <a:pt x="739" y="1173"/>
                    </a:cubicBezTo>
                    <a:cubicBezTo>
                      <a:pt x="740" y="1170"/>
                      <a:pt x="740" y="1167"/>
                      <a:pt x="741" y="1165"/>
                    </a:cubicBezTo>
                    <a:cubicBezTo>
                      <a:pt x="741" y="1162"/>
                      <a:pt x="742" y="1159"/>
                      <a:pt x="743" y="1156"/>
                    </a:cubicBezTo>
                    <a:cubicBezTo>
                      <a:pt x="743" y="1153"/>
                      <a:pt x="744" y="1150"/>
                      <a:pt x="744" y="1147"/>
                    </a:cubicBezTo>
                    <a:cubicBezTo>
                      <a:pt x="745" y="1144"/>
                      <a:pt x="745" y="1141"/>
                      <a:pt x="746" y="1138"/>
                    </a:cubicBezTo>
                    <a:cubicBezTo>
                      <a:pt x="746" y="1136"/>
                      <a:pt x="746" y="1133"/>
                      <a:pt x="747" y="1130"/>
                    </a:cubicBezTo>
                    <a:cubicBezTo>
                      <a:pt x="747" y="1127"/>
                      <a:pt x="748" y="1124"/>
                      <a:pt x="748" y="1121"/>
                    </a:cubicBezTo>
                    <a:cubicBezTo>
                      <a:pt x="749" y="1118"/>
                      <a:pt x="749" y="1115"/>
                      <a:pt x="749" y="1113"/>
                    </a:cubicBezTo>
                    <a:cubicBezTo>
                      <a:pt x="750" y="1110"/>
                      <a:pt x="750" y="1106"/>
                      <a:pt x="750" y="1103"/>
                    </a:cubicBezTo>
                    <a:cubicBezTo>
                      <a:pt x="751" y="1101"/>
                      <a:pt x="751" y="1098"/>
                      <a:pt x="751" y="1095"/>
                    </a:cubicBezTo>
                    <a:cubicBezTo>
                      <a:pt x="752" y="1092"/>
                      <a:pt x="752" y="1089"/>
                      <a:pt x="752" y="1085"/>
                    </a:cubicBezTo>
                    <a:cubicBezTo>
                      <a:pt x="752" y="1083"/>
                      <a:pt x="753" y="1080"/>
                      <a:pt x="753" y="1078"/>
                    </a:cubicBezTo>
                    <a:cubicBezTo>
                      <a:pt x="753" y="1074"/>
                      <a:pt x="753" y="1071"/>
                      <a:pt x="753" y="1067"/>
                    </a:cubicBezTo>
                    <a:cubicBezTo>
                      <a:pt x="754" y="1065"/>
                      <a:pt x="754" y="1062"/>
                      <a:pt x="754" y="1060"/>
                    </a:cubicBezTo>
                    <a:cubicBezTo>
                      <a:pt x="754" y="1056"/>
                      <a:pt x="754" y="1052"/>
                      <a:pt x="754" y="1048"/>
                    </a:cubicBezTo>
                    <a:cubicBezTo>
                      <a:pt x="754" y="1046"/>
                      <a:pt x="755" y="1044"/>
                      <a:pt x="755" y="1042"/>
                    </a:cubicBezTo>
                    <a:cubicBezTo>
                      <a:pt x="755" y="1036"/>
                      <a:pt x="755" y="1030"/>
                      <a:pt x="755" y="1024"/>
                    </a:cubicBezTo>
                    <a:cubicBezTo>
                      <a:pt x="755" y="1018"/>
                      <a:pt x="755" y="1012"/>
                      <a:pt x="755" y="1006"/>
                    </a:cubicBezTo>
                    <a:cubicBezTo>
                      <a:pt x="755" y="1004"/>
                      <a:pt x="754" y="1002"/>
                      <a:pt x="754" y="1000"/>
                    </a:cubicBezTo>
                    <a:cubicBezTo>
                      <a:pt x="754" y="996"/>
                      <a:pt x="754" y="992"/>
                      <a:pt x="754" y="988"/>
                    </a:cubicBezTo>
                    <a:cubicBezTo>
                      <a:pt x="754" y="986"/>
                      <a:pt x="754" y="983"/>
                      <a:pt x="753" y="981"/>
                    </a:cubicBezTo>
                    <a:cubicBezTo>
                      <a:pt x="753" y="977"/>
                      <a:pt x="753" y="974"/>
                      <a:pt x="753" y="970"/>
                    </a:cubicBezTo>
                    <a:cubicBezTo>
                      <a:pt x="753" y="968"/>
                      <a:pt x="752" y="965"/>
                      <a:pt x="752" y="963"/>
                    </a:cubicBezTo>
                    <a:cubicBezTo>
                      <a:pt x="752" y="959"/>
                      <a:pt x="752" y="956"/>
                      <a:pt x="751" y="953"/>
                    </a:cubicBezTo>
                    <a:cubicBezTo>
                      <a:pt x="751" y="950"/>
                      <a:pt x="751" y="947"/>
                      <a:pt x="750" y="945"/>
                    </a:cubicBezTo>
                    <a:cubicBezTo>
                      <a:pt x="750" y="942"/>
                      <a:pt x="750" y="938"/>
                      <a:pt x="749" y="935"/>
                    </a:cubicBezTo>
                    <a:cubicBezTo>
                      <a:pt x="749" y="933"/>
                      <a:pt x="749" y="930"/>
                      <a:pt x="748" y="927"/>
                    </a:cubicBezTo>
                    <a:cubicBezTo>
                      <a:pt x="748" y="924"/>
                      <a:pt x="747" y="921"/>
                      <a:pt x="747" y="918"/>
                    </a:cubicBezTo>
                    <a:cubicBezTo>
                      <a:pt x="746" y="915"/>
                      <a:pt x="746" y="912"/>
                      <a:pt x="746" y="910"/>
                    </a:cubicBezTo>
                    <a:cubicBezTo>
                      <a:pt x="745" y="907"/>
                      <a:pt x="745" y="904"/>
                      <a:pt x="744" y="901"/>
                    </a:cubicBezTo>
                    <a:cubicBezTo>
                      <a:pt x="744" y="898"/>
                      <a:pt x="743" y="895"/>
                      <a:pt x="743" y="892"/>
                    </a:cubicBezTo>
                    <a:cubicBezTo>
                      <a:pt x="742" y="889"/>
                      <a:pt x="741" y="886"/>
                      <a:pt x="741" y="883"/>
                    </a:cubicBezTo>
                    <a:cubicBezTo>
                      <a:pt x="740" y="881"/>
                      <a:pt x="740" y="878"/>
                      <a:pt x="739" y="875"/>
                    </a:cubicBezTo>
                    <a:cubicBezTo>
                      <a:pt x="738" y="872"/>
                      <a:pt x="738" y="869"/>
                      <a:pt x="737" y="866"/>
                    </a:cubicBezTo>
                    <a:cubicBezTo>
                      <a:pt x="737" y="864"/>
                      <a:pt x="736" y="861"/>
                      <a:pt x="735" y="858"/>
                    </a:cubicBezTo>
                    <a:cubicBezTo>
                      <a:pt x="735" y="855"/>
                      <a:pt x="734" y="853"/>
                      <a:pt x="733" y="850"/>
                    </a:cubicBezTo>
                    <a:cubicBezTo>
                      <a:pt x="732" y="847"/>
                      <a:pt x="732" y="844"/>
                      <a:pt x="731" y="842"/>
                    </a:cubicBezTo>
                    <a:cubicBezTo>
                      <a:pt x="730" y="839"/>
                      <a:pt x="730" y="836"/>
                      <a:pt x="729" y="833"/>
                    </a:cubicBezTo>
                    <a:cubicBezTo>
                      <a:pt x="728" y="830"/>
                      <a:pt x="727" y="828"/>
                      <a:pt x="726" y="825"/>
                    </a:cubicBezTo>
                    <a:cubicBezTo>
                      <a:pt x="726" y="822"/>
                      <a:pt x="725" y="819"/>
                      <a:pt x="724" y="817"/>
                    </a:cubicBezTo>
                    <a:cubicBezTo>
                      <a:pt x="723" y="814"/>
                      <a:pt x="722" y="811"/>
                      <a:pt x="721" y="808"/>
                    </a:cubicBezTo>
                    <a:cubicBezTo>
                      <a:pt x="720" y="806"/>
                      <a:pt x="720" y="803"/>
                      <a:pt x="719" y="800"/>
                    </a:cubicBezTo>
                    <a:cubicBezTo>
                      <a:pt x="718" y="798"/>
                      <a:pt x="717" y="795"/>
                      <a:pt x="716" y="792"/>
                    </a:cubicBezTo>
                    <a:cubicBezTo>
                      <a:pt x="715" y="789"/>
                      <a:pt x="714" y="787"/>
                      <a:pt x="713" y="784"/>
                    </a:cubicBezTo>
                    <a:cubicBezTo>
                      <a:pt x="712" y="781"/>
                      <a:pt x="711" y="779"/>
                      <a:pt x="710" y="776"/>
                    </a:cubicBezTo>
                    <a:cubicBezTo>
                      <a:pt x="709" y="773"/>
                      <a:pt x="708" y="771"/>
                      <a:pt x="707" y="768"/>
                    </a:cubicBezTo>
                    <a:cubicBezTo>
                      <a:pt x="706" y="765"/>
                      <a:pt x="705" y="763"/>
                      <a:pt x="704" y="760"/>
                    </a:cubicBezTo>
                    <a:cubicBezTo>
                      <a:pt x="703" y="758"/>
                      <a:pt x="702" y="755"/>
                      <a:pt x="701" y="752"/>
                    </a:cubicBezTo>
                    <a:cubicBezTo>
                      <a:pt x="700" y="750"/>
                      <a:pt x="699" y="747"/>
                      <a:pt x="697" y="744"/>
                    </a:cubicBezTo>
                    <a:cubicBezTo>
                      <a:pt x="696" y="742"/>
                      <a:pt x="695" y="739"/>
                      <a:pt x="694" y="737"/>
                    </a:cubicBezTo>
                    <a:cubicBezTo>
                      <a:pt x="693" y="734"/>
                      <a:pt x="692" y="731"/>
                      <a:pt x="691" y="729"/>
                    </a:cubicBezTo>
                    <a:cubicBezTo>
                      <a:pt x="689" y="726"/>
                      <a:pt x="688" y="724"/>
                      <a:pt x="687" y="721"/>
                    </a:cubicBezTo>
                    <a:cubicBezTo>
                      <a:pt x="686" y="719"/>
                      <a:pt x="685" y="716"/>
                      <a:pt x="683" y="714"/>
                    </a:cubicBezTo>
                    <a:cubicBezTo>
                      <a:pt x="682" y="711"/>
                      <a:pt x="681" y="709"/>
                      <a:pt x="680" y="706"/>
                    </a:cubicBezTo>
                    <a:cubicBezTo>
                      <a:pt x="678" y="704"/>
                      <a:pt x="677" y="701"/>
                      <a:pt x="676" y="698"/>
                    </a:cubicBezTo>
                    <a:cubicBezTo>
                      <a:pt x="674" y="696"/>
                      <a:pt x="673" y="694"/>
                      <a:pt x="672" y="691"/>
                    </a:cubicBezTo>
                    <a:cubicBezTo>
                      <a:pt x="671" y="689"/>
                      <a:pt x="669" y="686"/>
                      <a:pt x="668" y="683"/>
                    </a:cubicBezTo>
                    <a:cubicBezTo>
                      <a:pt x="666" y="681"/>
                      <a:pt x="665" y="679"/>
                      <a:pt x="664" y="677"/>
                    </a:cubicBezTo>
                    <a:cubicBezTo>
                      <a:pt x="662" y="674"/>
                      <a:pt x="661" y="671"/>
                      <a:pt x="659" y="669"/>
                    </a:cubicBezTo>
                    <a:cubicBezTo>
                      <a:pt x="658" y="667"/>
                      <a:pt x="657" y="664"/>
                      <a:pt x="655" y="662"/>
                    </a:cubicBezTo>
                    <a:cubicBezTo>
                      <a:pt x="654" y="659"/>
                      <a:pt x="652" y="657"/>
                      <a:pt x="651" y="654"/>
                    </a:cubicBezTo>
                    <a:cubicBezTo>
                      <a:pt x="649" y="652"/>
                      <a:pt x="648" y="650"/>
                      <a:pt x="647" y="648"/>
                    </a:cubicBezTo>
                    <a:cubicBezTo>
                      <a:pt x="645" y="645"/>
                      <a:pt x="643" y="643"/>
                      <a:pt x="642" y="640"/>
                    </a:cubicBezTo>
                    <a:cubicBezTo>
                      <a:pt x="640" y="638"/>
                      <a:pt x="639" y="636"/>
                      <a:pt x="638" y="634"/>
                    </a:cubicBezTo>
                    <a:cubicBezTo>
                      <a:pt x="636" y="631"/>
                      <a:pt x="634" y="629"/>
                      <a:pt x="633" y="626"/>
                    </a:cubicBezTo>
                    <a:cubicBezTo>
                      <a:pt x="631" y="624"/>
                      <a:pt x="630" y="622"/>
                      <a:pt x="629" y="620"/>
                    </a:cubicBezTo>
                    <a:cubicBezTo>
                      <a:pt x="627" y="618"/>
                      <a:pt x="625" y="615"/>
                      <a:pt x="623" y="612"/>
                    </a:cubicBezTo>
                    <a:cubicBezTo>
                      <a:pt x="622" y="610"/>
                      <a:pt x="620" y="609"/>
                      <a:pt x="619" y="607"/>
                    </a:cubicBezTo>
                    <a:cubicBezTo>
                      <a:pt x="617" y="604"/>
                      <a:pt x="615" y="601"/>
                      <a:pt x="613" y="599"/>
                    </a:cubicBezTo>
                    <a:cubicBezTo>
                      <a:pt x="612" y="597"/>
                      <a:pt x="611" y="596"/>
                      <a:pt x="610" y="595"/>
                    </a:cubicBezTo>
                    <a:cubicBezTo>
                      <a:pt x="598" y="579"/>
                      <a:pt x="586" y="564"/>
                      <a:pt x="573" y="550"/>
                    </a:cubicBezTo>
                    <a:cubicBezTo>
                      <a:pt x="572" y="549"/>
                      <a:pt x="571" y="548"/>
                      <a:pt x="571" y="547"/>
                    </a:cubicBezTo>
                    <a:cubicBezTo>
                      <a:pt x="568" y="545"/>
                      <a:pt x="565" y="542"/>
                      <a:pt x="563" y="539"/>
                    </a:cubicBezTo>
                    <a:cubicBezTo>
                      <a:pt x="562" y="538"/>
                      <a:pt x="561" y="536"/>
                      <a:pt x="559" y="535"/>
                    </a:cubicBezTo>
                    <a:cubicBezTo>
                      <a:pt x="557" y="533"/>
                      <a:pt x="554" y="530"/>
                      <a:pt x="552" y="527"/>
                    </a:cubicBezTo>
                    <a:cubicBezTo>
                      <a:pt x="550" y="526"/>
                      <a:pt x="549" y="525"/>
                      <a:pt x="548" y="523"/>
                    </a:cubicBezTo>
                    <a:cubicBezTo>
                      <a:pt x="545" y="521"/>
                      <a:pt x="543" y="518"/>
                      <a:pt x="540" y="516"/>
                    </a:cubicBezTo>
                    <a:cubicBezTo>
                      <a:pt x="539" y="514"/>
                      <a:pt x="537" y="513"/>
                      <a:pt x="536" y="511"/>
                    </a:cubicBezTo>
                    <a:cubicBezTo>
                      <a:pt x="533" y="509"/>
                      <a:pt x="531" y="507"/>
                      <a:pt x="528" y="505"/>
                    </a:cubicBezTo>
                    <a:cubicBezTo>
                      <a:pt x="527" y="503"/>
                      <a:pt x="525" y="502"/>
                      <a:pt x="524" y="500"/>
                    </a:cubicBezTo>
                    <a:cubicBezTo>
                      <a:pt x="521" y="498"/>
                      <a:pt x="519" y="496"/>
                      <a:pt x="516" y="493"/>
                    </a:cubicBezTo>
                    <a:cubicBezTo>
                      <a:pt x="514" y="492"/>
                      <a:pt x="513" y="490"/>
                      <a:pt x="511" y="489"/>
                    </a:cubicBezTo>
                    <a:cubicBezTo>
                      <a:pt x="509" y="487"/>
                      <a:pt x="506" y="485"/>
                      <a:pt x="504" y="482"/>
                    </a:cubicBezTo>
                    <a:cubicBezTo>
                      <a:pt x="502" y="481"/>
                      <a:pt x="500" y="479"/>
                      <a:pt x="498" y="478"/>
                    </a:cubicBezTo>
                    <a:cubicBezTo>
                      <a:pt x="496" y="476"/>
                      <a:pt x="493" y="474"/>
                      <a:pt x="491" y="472"/>
                    </a:cubicBezTo>
                    <a:cubicBezTo>
                      <a:pt x="489" y="470"/>
                      <a:pt x="487" y="469"/>
                      <a:pt x="485" y="467"/>
                    </a:cubicBezTo>
                    <a:cubicBezTo>
                      <a:pt x="483" y="465"/>
                      <a:pt x="480" y="463"/>
                      <a:pt x="478" y="461"/>
                    </a:cubicBezTo>
                    <a:cubicBezTo>
                      <a:pt x="476" y="460"/>
                      <a:pt x="474" y="459"/>
                      <a:pt x="472" y="457"/>
                    </a:cubicBezTo>
                    <a:cubicBezTo>
                      <a:pt x="469" y="455"/>
                      <a:pt x="467" y="453"/>
                      <a:pt x="464" y="451"/>
                    </a:cubicBezTo>
                    <a:cubicBezTo>
                      <a:pt x="462" y="450"/>
                      <a:pt x="460" y="449"/>
                      <a:pt x="459" y="447"/>
                    </a:cubicBezTo>
                    <a:cubicBezTo>
                      <a:pt x="456" y="445"/>
                      <a:pt x="453" y="444"/>
                      <a:pt x="451" y="442"/>
                    </a:cubicBezTo>
                    <a:cubicBezTo>
                      <a:pt x="449" y="440"/>
                      <a:pt x="447" y="439"/>
                      <a:pt x="445" y="438"/>
                    </a:cubicBezTo>
                    <a:cubicBezTo>
                      <a:pt x="442" y="436"/>
                      <a:pt x="440" y="434"/>
                      <a:pt x="437" y="432"/>
                    </a:cubicBezTo>
                    <a:cubicBezTo>
                      <a:pt x="435" y="431"/>
                      <a:pt x="433" y="430"/>
                      <a:pt x="431" y="428"/>
                    </a:cubicBezTo>
                    <a:cubicBezTo>
                      <a:pt x="428" y="427"/>
                      <a:pt x="425" y="425"/>
                      <a:pt x="423" y="423"/>
                    </a:cubicBezTo>
                    <a:cubicBezTo>
                      <a:pt x="421" y="422"/>
                      <a:pt x="419" y="421"/>
                      <a:pt x="417" y="419"/>
                    </a:cubicBezTo>
                    <a:cubicBezTo>
                      <a:pt x="414" y="418"/>
                      <a:pt x="411" y="416"/>
                      <a:pt x="408" y="414"/>
                    </a:cubicBezTo>
                    <a:cubicBezTo>
                      <a:pt x="406" y="413"/>
                      <a:pt x="404" y="412"/>
                      <a:pt x="402" y="411"/>
                    </a:cubicBezTo>
                    <a:cubicBezTo>
                      <a:pt x="399" y="409"/>
                      <a:pt x="397" y="407"/>
                      <a:pt x="394" y="406"/>
                    </a:cubicBezTo>
                    <a:cubicBezTo>
                      <a:pt x="392" y="405"/>
                      <a:pt x="390" y="403"/>
                      <a:pt x="388" y="402"/>
                    </a:cubicBezTo>
                    <a:cubicBezTo>
                      <a:pt x="385" y="401"/>
                      <a:pt x="382" y="399"/>
                      <a:pt x="379" y="398"/>
                    </a:cubicBezTo>
                    <a:cubicBezTo>
                      <a:pt x="377" y="397"/>
                      <a:pt x="375" y="395"/>
                      <a:pt x="373" y="394"/>
                    </a:cubicBezTo>
                    <a:cubicBezTo>
                      <a:pt x="370" y="393"/>
                      <a:pt x="367" y="391"/>
                      <a:pt x="364" y="390"/>
                    </a:cubicBezTo>
                    <a:cubicBezTo>
                      <a:pt x="362" y="389"/>
                      <a:pt x="360" y="388"/>
                      <a:pt x="358" y="387"/>
                    </a:cubicBezTo>
                    <a:cubicBezTo>
                      <a:pt x="355" y="385"/>
                      <a:pt x="352" y="384"/>
                      <a:pt x="349" y="383"/>
                    </a:cubicBezTo>
                    <a:cubicBezTo>
                      <a:pt x="347" y="381"/>
                      <a:pt x="345" y="380"/>
                      <a:pt x="342" y="379"/>
                    </a:cubicBezTo>
                    <a:cubicBezTo>
                      <a:pt x="340" y="378"/>
                      <a:pt x="337" y="377"/>
                      <a:pt x="334" y="375"/>
                    </a:cubicBezTo>
                    <a:cubicBezTo>
                      <a:pt x="331" y="374"/>
                      <a:pt x="329" y="373"/>
                      <a:pt x="327" y="372"/>
                    </a:cubicBezTo>
                    <a:cubicBezTo>
                      <a:pt x="324" y="371"/>
                      <a:pt x="321" y="370"/>
                      <a:pt x="318" y="369"/>
                    </a:cubicBezTo>
                    <a:cubicBezTo>
                      <a:pt x="316" y="368"/>
                      <a:pt x="314" y="367"/>
                      <a:pt x="311" y="366"/>
                    </a:cubicBezTo>
                    <a:cubicBezTo>
                      <a:pt x="308" y="365"/>
                      <a:pt x="305" y="363"/>
                      <a:pt x="302" y="362"/>
                    </a:cubicBezTo>
                    <a:cubicBezTo>
                      <a:pt x="300" y="361"/>
                      <a:pt x="298" y="361"/>
                      <a:pt x="295" y="360"/>
                    </a:cubicBezTo>
                    <a:cubicBezTo>
                      <a:pt x="292" y="359"/>
                      <a:pt x="290" y="357"/>
                      <a:pt x="287" y="356"/>
                    </a:cubicBezTo>
                    <a:cubicBezTo>
                      <a:pt x="284" y="355"/>
                      <a:pt x="282" y="355"/>
                      <a:pt x="279" y="354"/>
                    </a:cubicBezTo>
                    <a:cubicBezTo>
                      <a:pt x="276" y="353"/>
                      <a:pt x="273" y="352"/>
                      <a:pt x="270" y="351"/>
                    </a:cubicBezTo>
                    <a:cubicBezTo>
                      <a:pt x="268" y="350"/>
                      <a:pt x="266" y="349"/>
                      <a:pt x="263" y="348"/>
                    </a:cubicBezTo>
                    <a:cubicBezTo>
                      <a:pt x="260" y="347"/>
                      <a:pt x="257" y="346"/>
                      <a:pt x="254" y="345"/>
                    </a:cubicBezTo>
                    <a:cubicBezTo>
                      <a:pt x="252" y="345"/>
                      <a:pt x="249" y="344"/>
                      <a:pt x="247" y="343"/>
                    </a:cubicBezTo>
                    <a:cubicBezTo>
                      <a:pt x="244" y="342"/>
                      <a:pt x="241" y="341"/>
                      <a:pt x="238" y="341"/>
                    </a:cubicBezTo>
                    <a:cubicBezTo>
                      <a:pt x="235" y="340"/>
                      <a:pt x="233" y="339"/>
                      <a:pt x="230" y="339"/>
                    </a:cubicBezTo>
                    <a:cubicBezTo>
                      <a:pt x="227" y="338"/>
                      <a:pt x="224" y="337"/>
                      <a:pt x="221" y="336"/>
                    </a:cubicBezTo>
                    <a:cubicBezTo>
                      <a:pt x="219" y="335"/>
                      <a:pt x="216" y="335"/>
                      <a:pt x="214" y="334"/>
                    </a:cubicBezTo>
                    <a:cubicBezTo>
                      <a:pt x="211" y="333"/>
                      <a:pt x="207" y="333"/>
                      <a:pt x="204" y="332"/>
                    </a:cubicBezTo>
                    <a:cubicBezTo>
                      <a:pt x="202" y="331"/>
                      <a:pt x="199" y="331"/>
                      <a:pt x="197" y="330"/>
                    </a:cubicBezTo>
                    <a:cubicBezTo>
                      <a:pt x="191" y="329"/>
                      <a:pt x="185" y="328"/>
                      <a:pt x="179" y="327"/>
                    </a:cubicBezTo>
                    <a:cubicBezTo>
                      <a:pt x="176" y="326"/>
                      <a:pt x="173" y="326"/>
                      <a:pt x="171" y="325"/>
                    </a:cubicBezTo>
                    <a:cubicBezTo>
                      <a:pt x="168" y="325"/>
                      <a:pt x="165" y="324"/>
                      <a:pt x="163" y="324"/>
                    </a:cubicBezTo>
                    <a:cubicBezTo>
                      <a:pt x="159" y="323"/>
                      <a:pt x="156" y="323"/>
                      <a:pt x="153" y="322"/>
                    </a:cubicBezTo>
                    <a:cubicBezTo>
                      <a:pt x="151" y="322"/>
                      <a:pt x="148" y="321"/>
                      <a:pt x="145" y="321"/>
                    </a:cubicBezTo>
                    <a:cubicBezTo>
                      <a:pt x="142" y="321"/>
                      <a:pt x="139" y="320"/>
                      <a:pt x="136" y="320"/>
                    </a:cubicBezTo>
                    <a:cubicBezTo>
                      <a:pt x="133" y="319"/>
                      <a:pt x="131" y="319"/>
                      <a:pt x="128" y="319"/>
                    </a:cubicBezTo>
                    <a:cubicBezTo>
                      <a:pt x="125" y="318"/>
                      <a:pt x="122" y="318"/>
                      <a:pt x="118" y="318"/>
                    </a:cubicBezTo>
                    <a:cubicBezTo>
                      <a:pt x="116" y="317"/>
                      <a:pt x="113" y="317"/>
                      <a:pt x="110" y="317"/>
                    </a:cubicBezTo>
                    <a:cubicBezTo>
                      <a:pt x="107" y="317"/>
                      <a:pt x="104" y="316"/>
                      <a:pt x="101" y="316"/>
                    </a:cubicBezTo>
                    <a:cubicBezTo>
                      <a:pt x="98" y="316"/>
                      <a:pt x="95" y="316"/>
                      <a:pt x="93" y="316"/>
                    </a:cubicBezTo>
                    <a:cubicBezTo>
                      <a:pt x="90" y="315"/>
                      <a:pt x="87" y="315"/>
                      <a:pt x="85" y="315"/>
                    </a:cubicBezTo>
                    <a:cubicBezTo>
                      <a:pt x="85" y="159"/>
                      <a:pt x="85" y="159"/>
                      <a:pt x="85" y="159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209" y="223"/>
                      <a:pt x="209" y="223"/>
                      <a:pt x="209" y="223"/>
                    </a:cubicBezTo>
                    <a:cubicBezTo>
                      <a:pt x="213" y="237"/>
                      <a:pt x="224" y="249"/>
                      <a:pt x="238" y="252"/>
                    </a:cubicBezTo>
                    <a:cubicBezTo>
                      <a:pt x="314" y="271"/>
                      <a:pt x="387" y="301"/>
                      <a:pt x="454" y="341"/>
                    </a:cubicBezTo>
                    <a:cubicBezTo>
                      <a:pt x="465" y="348"/>
                      <a:pt x="480" y="349"/>
                      <a:pt x="492" y="343"/>
                    </a:cubicBezTo>
                    <a:cubicBezTo>
                      <a:pt x="591" y="292"/>
                      <a:pt x="591" y="292"/>
                      <a:pt x="591" y="292"/>
                    </a:cubicBezTo>
                    <a:cubicBezTo>
                      <a:pt x="777" y="477"/>
                      <a:pt x="777" y="477"/>
                      <a:pt x="777" y="477"/>
                    </a:cubicBezTo>
                    <a:cubicBezTo>
                      <a:pt x="726" y="576"/>
                      <a:pt x="726" y="576"/>
                      <a:pt x="726" y="576"/>
                    </a:cubicBezTo>
                    <a:cubicBezTo>
                      <a:pt x="720" y="589"/>
                      <a:pt x="720" y="603"/>
                      <a:pt x="727" y="615"/>
                    </a:cubicBezTo>
                    <a:cubicBezTo>
                      <a:pt x="768" y="682"/>
                      <a:pt x="798" y="754"/>
                      <a:pt x="816" y="830"/>
                    </a:cubicBezTo>
                    <a:cubicBezTo>
                      <a:pt x="820" y="845"/>
                      <a:pt x="831" y="856"/>
                      <a:pt x="846" y="859"/>
                    </a:cubicBezTo>
                    <a:cubicBezTo>
                      <a:pt x="989" y="895"/>
                      <a:pt x="989" y="895"/>
                      <a:pt x="989" y="895"/>
                    </a:cubicBezTo>
                    <a:lnTo>
                      <a:pt x="989" y="115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3941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Рисунок 9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44" t="22657" r="4737" b="4962"/>
          <a:stretch/>
        </p:blipFill>
        <p:spPr>
          <a:xfrm flipH="1">
            <a:off x="0" y="0"/>
            <a:ext cx="12211051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098195" y="3305396"/>
            <a:ext cx="4746364" cy="8457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48" b="1" spc="272" dirty="0">
                <a:solidFill>
                  <a:srgbClr val="002060"/>
                </a:solidFill>
                <a:latin typeface="Arial Narrow" pitchFamily="34" charset="0"/>
              </a:rPr>
              <a:t>БЛАГОДАРЮ ЗА ВНИМАНИЕ!</a:t>
            </a:r>
          </a:p>
          <a:p>
            <a:endParaRPr lang="ru-RU" sz="2448" spc="272" dirty="0">
              <a:solidFill>
                <a:srgbClr val="002060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 rot="5400000">
            <a:off x="6091166" y="693475"/>
            <a:ext cx="18000" cy="12168000"/>
          </a:xfrm>
          <a:prstGeom prst="rect">
            <a:avLst/>
          </a:prstGeom>
          <a:solidFill>
            <a:srgbClr val="A1BFB7"/>
          </a:solidFill>
          <a:ln w="9525">
            <a:noFill/>
            <a:round/>
            <a:headEnd/>
            <a:tailEnd/>
          </a:ln>
        </p:spPr>
        <p:txBody>
          <a:bodyPr vert="horz" wrap="square" lIns="91438" tIns="45719" rIns="91438" bIns="45719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97" name="Группа 96"/>
          <p:cNvGrpSpPr/>
          <p:nvPr/>
        </p:nvGrpSpPr>
        <p:grpSpPr>
          <a:xfrm>
            <a:off x="825502" y="433389"/>
            <a:ext cx="815975" cy="1011100"/>
            <a:chOff x="374650" y="217487"/>
            <a:chExt cx="2336801" cy="2895601"/>
          </a:xfrm>
        </p:grpSpPr>
        <p:grpSp>
          <p:nvGrpSpPr>
            <p:cNvPr id="98" name="Группа 97"/>
            <p:cNvGrpSpPr/>
            <p:nvPr/>
          </p:nvGrpSpPr>
          <p:grpSpPr>
            <a:xfrm>
              <a:off x="763588" y="771525"/>
              <a:ext cx="1582738" cy="1751013"/>
              <a:chOff x="763588" y="771525"/>
              <a:chExt cx="1582738" cy="1751013"/>
            </a:xfrm>
          </p:grpSpPr>
          <p:sp>
            <p:nvSpPr>
              <p:cNvPr id="105" name="Freeform 5"/>
              <p:cNvSpPr>
                <a:spLocks noEditPoints="1"/>
              </p:cNvSpPr>
              <p:nvPr/>
            </p:nvSpPr>
            <p:spPr bwMode="auto">
              <a:xfrm>
                <a:off x="1268413" y="1433513"/>
                <a:ext cx="576263" cy="801688"/>
              </a:xfrm>
              <a:custGeom>
                <a:avLst/>
                <a:gdLst>
                  <a:gd name="T0" fmla="*/ 113 w 153"/>
                  <a:gd name="T1" fmla="*/ 19 h 213"/>
                  <a:gd name="T2" fmla="*/ 108 w 153"/>
                  <a:gd name="T3" fmla="*/ 8 h 213"/>
                  <a:gd name="T4" fmla="*/ 96 w 153"/>
                  <a:gd name="T5" fmla="*/ 15 h 213"/>
                  <a:gd name="T6" fmla="*/ 84 w 153"/>
                  <a:gd name="T7" fmla="*/ 5 h 213"/>
                  <a:gd name="T8" fmla="*/ 77 w 153"/>
                  <a:gd name="T9" fmla="*/ 11 h 213"/>
                  <a:gd name="T10" fmla="*/ 75 w 153"/>
                  <a:gd name="T11" fmla="*/ 12 h 213"/>
                  <a:gd name="T12" fmla="*/ 59 w 153"/>
                  <a:gd name="T13" fmla="*/ 0 h 213"/>
                  <a:gd name="T14" fmla="*/ 49 w 153"/>
                  <a:gd name="T15" fmla="*/ 2 h 213"/>
                  <a:gd name="T16" fmla="*/ 42 w 153"/>
                  <a:gd name="T17" fmla="*/ 16 h 213"/>
                  <a:gd name="T18" fmla="*/ 8 w 153"/>
                  <a:gd name="T19" fmla="*/ 21 h 213"/>
                  <a:gd name="T20" fmla="*/ 0 w 153"/>
                  <a:gd name="T21" fmla="*/ 103 h 213"/>
                  <a:gd name="T22" fmla="*/ 1 w 153"/>
                  <a:gd name="T23" fmla="*/ 185 h 213"/>
                  <a:gd name="T24" fmla="*/ 43 w 153"/>
                  <a:gd name="T25" fmla="*/ 200 h 213"/>
                  <a:gd name="T26" fmla="*/ 78 w 153"/>
                  <a:gd name="T27" fmla="*/ 212 h 213"/>
                  <a:gd name="T28" fmla="*/ 138 w 153"/>
                  <a:gd name="T29" fmla="*/ 199 h 213"/>
                  <a:gd name="T30" fmla="*/ 153 w 153"/>
                  <a:gd name="T31" fmla="*/ 176 h 213"/>
                  <a:gd name="T32" fmla="*/ 146 w 153"/>
                  <a:gd name="T33" fmla="*/ 21 h 213"/>
                  <a:gd name="T34" fmla="*/ 92 w 153"/>
                  <a:gd name="T35" fmla="*/ 16 h 213"/>
                  <a:gd name="T36" fmla="*/ 73 w 153"/>
                  <a:gd name="T37" fmla="*/ 13 h 213"/>
                  <a:gd name="T38" fmla="*/ 73 w 153"/>
                  <a:gd name="T39" fmla="*/ 13 h 213"/>
                  <a:gd name="T40" fmla="*/ 48 w 153"/>
                  <a:gd name="T41" fmla="*/ 18 h 213"/>
                  <a:gd name="T42" fmla="*/ 52 w 153"/>
                  <a:gd name="T43" fmla="*/ 18 h 213"/>
                  <a:gd name="T44" fmla="*/ 52 w 153"/>
                  <a:gd name="T45" fmla="*/ 18 h 213"/>
                  <a:gd name="T46" fmla="*/ 41 w 153"/>
                  <a:gd name="T47" fmla="*/ 19 h 213"/>
                  <a:gd name="T48" fmla="*/ 47 w 153"/>
                  <a:gd name="T49" fmla="*/ 18 h 213"/>
                  <a:gd name="T50" fmla="*/ 47 w 153"/>
                  <a:gd name="T51" fmla="*/ 18 h 213"/>
                  <a:gd name="T52" fmla="*/ 147 w 153"/>
                  <a:gd name="T53" fmla="*/ 183 h 213"/>
                  <a:gd name="T54" fmla="*/ 110 w 153"/>
                  <a:gd name="T55" fmla="*/ 194 h 213"/>
                  <a:gd name="T56" fmla="*/ 75 w 153"/>
                  <a:gd name="T57" fmla="*/ 206 h 213"/>
                  <a:gd name="T58" fmla="*/ 21 w 153"/>
                  <a:gd name="T59" fmla="*/ 194 h 213"/>
                  <a:gd name="T60" fmla="*/ 5 w 153"/>
                  <a:gd name="T61" fmla="*/ 171 h 213"/>
                  <a:gd name="T62" fmla="*/ 5 w 153"/>
                  <a:gd name="T63" fmla="*/ 34 h 213"/>
                  <a:gd name="T64" fmla="*/ 77 w 153"/>
                  <a:gd name="T65" fmla="*/ 17 h 213"/>
                  <a:gd name="T66" fmla="*/ 148 w 153"/>
                  <a:gd name="T67" fmla="*/ 34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53" h="213">
                    <a:moveTo>
                      <a:pt x="146" y="21"/>
                    </a:moveTo>
                    <a:cubicBezTo>
                      <a:pt x="132" y="21"/>
                      <a:pt x="121" y="20"/>
                      <a:pt x="113" y="19"/>
                    </a:cubicBezTo>
                    <a:cubicBezTo>
                      <a:pt x="112" y="16"/>
                      <a:pt x="111" y="14"/>
                      <a:pt x="110" y="11"/>
                    </a:cubicBezTo>
                    <a:cubicBezTo>
                      <a:pt x="109" y="10"/>
                      <a:pt x="108" y="9"/>
                      <a:pt x="108" y="8"/>
                    </a:cubicBezTo>
                    <a:cubicBezTo>
                      <a:pt x="107" y="6"/>
                      <a:pt x="106" y="4"/>
                      <a:pt x="105" y="2"/>
                    </a:cubicBezTo>
                    <a:cubicBezTo>
                      <a:pt x="102" y="6"/>
                      <a:pt x="99" y="11"/>
                      <a:pt x="96" y="15"/>
                    </a:cubicBezTo>
                    <a:cubicBezTo>
                      <a:pt x="96" y="10"/>
                      <a:pt x="95" y="5"/>
                      <a:pt x="94" y="0"/>
                    </a:cubicBezTo>
                    <a:cubicBezTo>
                      <a:pt x="91" y="1"/>
                      <a:pt x="88" y="4"/>
                      <a:pt x="84" y="5"/>
                    </a:cubicBezTo>
                    <a:cubicBezTo>
                      <a:pt x="81" y="6"/>
                      <a:pt x="79" y="9"/>
                      <a:pt x="78" y="12"/>
                    </a:cubicBezTo>
                    <a:cubicBezTo>
                      <a:pt x="77" y="11"/>
                      <a:pt x="77" y="11"/>
                      <a:pt x="77" y="11"/>
                    </a:cubicBezTo>
                    <a:cubicBezTo>
                      <a:pt x="77" y="11"/>
                      <a:pt x="76" y="12"/>
                      <a:pt x="75" y="12"/>
                    </a:cubicBezTo>
                    <a:cubicBezTo>
                      <a:pt x="75" y="12"/>
                      <a:pt x="75" y="12"/>
                      <a:pt x="75" y="12"/>
                    </a:cubicBezTo>
                    <a:cubicBezTo>
                      <a:pt x="74" y="10"/>
                      <a:pt x="74" y="7"/>
                      <a:pt x="71" y="6"/>
                    </a:cubicBezTo>
                    <a:cubicBezTo>
                      <a:pt x="67" y="4"/>
                      <a:pt x="64" y="2"/>
                      <a:pt x="59" y="0"/>
                    </a:cubicBezTo>
                    <a:cubicBezTo>
                      <a:pt x="59" y="5"/>
                      <a:pt x="58" y="10"/>
                      <a:pt x="58" y="15"/>
                    </a:cubicBezTo>
                    <a:cubicBezTo>
                      <a:pt x="55" y="11"/>
                      <a:pt x="52" y="6"/>
                      <a:pt x="49" y="2"/>
                    </a:cubicBezTo>
                    <a:cubicBezTo>
                      <a:pt x="48" y="3"/>
                      <a:pt x="48" y="3"/>
                      <a:pt x="47" y="4"/>
                    </a:cubicBezTo>
                    <a:cubicBezTo>
                      <a:pt x="46" y="8"/>
                      <a:pt x="44" y="12"/>
                      <a:pt x="42" y="16"/>
                    </a:cubicBezTo>
                    <a:cubicBezTo>
                      <a:pt x="42" y="17"/>
                      <a:pt x="42" y="18"/>
                      <a:pt x="41" y="19"/>
                    </a:cubicBezTo>
                    <a:cubicBezTo>
                      <a:pt x="32" y="20"/>
                      <a:pt x="21" y="21"/>
                      <a:pt x="8" y="21"/>
                    </a:cubicBezTo>
                    <a:cubicBezTo>
                      <a:pt x="1" y="21"/>
                      <a:pt x="0" y="22"/>
                      <a:pt x="0" y="29"/>
                    </a:cubicBezTo>
                    <a:cubicBezTo>
                      <a:pt x="0" y="54"/>
                      <a:pt x="0" y="79"/>
                      <a:pt x="0" y="103"/>
                    </a:cubicBezTo>
                    <a:cubicBezTo>
                      <a:pt x="0" y="127"/>
                      <a:pt x="0" y="151"/>
                      <a:pt x="0" y="174"/>
                    </a:cubicBezTo>
                    <a:cubicBezTo>
                      <a:pt x="0" y="178"/>
                      <a:pt x="1" y="182"/>
                      <a:pt x="1" y="185"/>
                    </a:cubicBezTo>
                    <a:cubicBezTo>
                      <a:pt x="3" y="195"/>
                      <a:pt x="8" y="199"/>
                      <a:pt x="17" y="199"/>
                    </a:cubicBezTo>
                    <a:cubicBezTo>
                      <a:pt x="25" y="200"/>
                      <a:pt x="34" y="199"/>
                      <a:pt x="43" y="200"/>
                    </a:cubicBezTo>
                    <a:cubicBezTo>
                      <a:pt x="55" y="200"/>
                      <a:pt x="66" y="202"/>
                      <a:pt x="75" y="212"/>
                    </a:cubicBezTo>
                    <a:cubicBezTo>
                      <a:pt x="75" y="212"/>
                      <a:pt x="77" y="213"/>
                      <a:pt x="78" y="212"/>
                    </a:cubicBezTo>
                    <a:cubicBezTo>
                      <a:pt x="88" y="202"/>
                      <a:pt x="100" y="200"/>
                      <a:pt x="113" y="199"/>
                    </a:cubicBezTo>
                    <a:cubicBezTo>
                      <a:pt x="121" y="199"/>
                      <a:pt x="129" y="200"/>
                      <a:pt x="138" y="199"/>
                    </a:cubicBezTo>
                    <a:cubicBezTo>
                      <a:pt x="145" y="199"/>
                      <a:pt x="150" y="194"/>
                      <a:pt x="152" y="188"/>
                    </a:cubicBezTo>
                    <a:cubicBezTo>
                      <a:pt x="152" y="184"/>
                      <a:pt x="153" y="180"/>
                      <a:pt x="153" y="176"/>
                    </a:cubicBezTo>
                    <a:cubicBezTo>
                      <a:pt x="153" y="127"/>
                      <a:pt x="153" y="78"/>
                      <a:pt x="153" y="29"/>
                    </a:cubicBezTo>
                    <a:cubicBezTo>
                      <a:pt x="153" y="23"/>
                      <a:pt x="152" y="21"/>
                      <a:pt x="146" y="21"/>
                    </a:cubicBezTo>
                    <a:close/>
                    <a:moveTo>
                      <a:pt x="113" y="19"/>
                    </a:moveTo>
                    <a:cubicBezTo>
                      <a:pt x="104" y="18"/>
                      <a:pt x="97" y="17"/>
                      <a:pt x="92" y="16"/>
                    </a:cubicBezTo>
                    <a:cubicBezTo>
                      <a:pt x="97" y="17"/>
                      <a:pt x="104" y="18"/>
                      <a:pt x="113" y="19"/>
                    </a:cubicBezTo>
                    <a:close/>
                    <a:moveTo>
                      <a:pt x="73" y="13"/>
                    </a:moveTo>
                    <a:cubicBezTo>
                      <a:pt x="73" y="13"/>
                      <a:pt x="72" y="13"/>
                      <a:pt x="72" y="14"/>
                    </a:cubicBezTo>
                    <a:cubicBezTo>
                      <a:pt x="72" y="13"/>
                      <a:pt x="73" y="13"/>
                      <a:pt x="73" y="13"/>
                    </a:cubicBezTo>
                    <a:close/>
                    <a:moveTo>
                      <a:pt x="49" y="18"/>
                    </a:move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8"/>
                      <a:pt x="49" y="18"/>
                      <a:pt x="49" y="18"/>
                    </a:cubicBezTo>
                    <a:close/>
                    <a:moveTo>
                      <a:pt x="52" y="18"/>
                    </a:moveTo>
                    <a:cubicBezTo>
                      <a:pt x="52" y="18"/>
                      <a:pt x="51" y="18"/>
                      <a:pt x="50" y="18"/>
                    </a:cubicBezTo>
                    <a:cubicBezTo>
                      <a:pt x="51" y="18"/>
                      <a:pt x="52" y="18"/>
                      <a:pt x="52" y="18"/>
                    </a:cubicBezTo>
                    <a:close/>
                    <a:moveTo>
                      <a:pt x="44" y="19"/>
                    </a:moveTo>
                    <a:cubicBezTo>
                      <a:pt x="43" y="19"/>
                      <a:pt x="42" y="19"/>
                      <a:pt x="41" y="19"/>
                    </a:cubicBezTo>
                    <a:cubicBezTo>
                      <a:pt x="42" y="19"/>
                      <a:pt x="43" y="19"/>
                      <a:pt x="44" y="19"/>
                    </a:cubicBezTo>
                    <a:close/>
                    <a:moveTo>
                      <a:pt x="47" y="18"/>
                    </a:moveTo>
                    <a:cubicBezTo>
                      <a:pt x="46" y="18"/>
                      <a:pt x="45" y="19"/>
                      <a:pt x="45" y="19"/>
                    </a:cubicBezTo>
                    <a:cubicBezTo>
                      <a:pt x="45" y="19"/>
                      <a:pt x="46" y="18"/>
                      <a:pt x="47" y="18"/>
                    </a:cubicBezTo>
                    <a:close/>
                    <a:moveTo>
                      <a:pt x="148" y="172"/>
                    </a:moveTo>
                    <a:cubicBezTo>
                      <a:pt x="148" y="176"/>
                      <a:pt x="147" y="180"/>
                      <a:pt x="147" y="183"/>
                    </a:cubicBezTo>
                    <a:cubicBezTo>
                      <a:pt x="145" y="190"/>
                      <a:pt x="140" y="194"/>
                      <a:pt x="134" y="194"/>
                    </a:cubicBezTo>
                    <a:cubicBezTo>
                      <a:pt x="126" y="195"/>
                      <a:pt x="118" y="194"/>
                      <a:pt x="110" y="194"/>
                    </a:cubicBezTo>
                    <a:cubicBezTo>
                      <a:pt x="99" y="195"/>
                      <a:pt x="87" y="197"/>
                      <a:pt x="78" y="206"/>
                    </a:cubicBezTo>
                    <a:cubicBezTo>
                      <a:pt x="77" y="207"/>
                      <a:pt x="75" y="207"/>
                      <a:pt x="75" y="206"/>
                    </a:cubicBezTo>
                    <a:cubicBezTo>
                      <a:pt x="67" y="197"/>
                      <a:pt x="56" y="195"/>
                      <a:pt x="45" y="195"/>
                    </a:cubicBezTo>
                    <a:cubicBezTo>
                      <a:pt x="37" y="194"/>
                      <a:pt x="29" y="194"/>
                      <a:pt x="21" y="194"/>
                    </a:cubicBezTo>
                    <a:cubicBezTo>
                      <a:pt x="12" y="194"/>
                      <a:pt x="8" y="190"/>
                      <a:pt x="6" y="181"/>
                    </a:cubicBezTo>
                    <a:cubicBezTo>
                      <a:pt x="6" y="178"/>
                      <a:pt x="5" y="174"/>
                      <a:pt x="5" y="171"/>
                    </a:cubicBezTo>
                    <a:cubicBezTo>
                      <a:pt x="5" y="148"/>
                      <a:pt x="5" y="126"/>
                      <a:pt x="5" y="104"/>
                    </a:cubicBezTo>
                    <a:cubicBezTo>
                      <a:pt x="5" y="80"/>
                      <a:pt x="5" y="57"/>
                      <a:pt x="5" y="34"/>
                    </a:cubicBezTo>
                    <a:cubicBezTo>
                      <a:pt x="5" y="28"/>
                      <a:pt x="6" y="27"/>
                      <a:pt x="12" y="27"/>
                    </a:cubicBezTo>
                    <a:cubicBezTo>
                      <a:pt x="72" y="24"/>
                      <a:pt x="77" y="17"/>
                      <a:pt x="77" y="17"/>
                    </a:cubicBezTo>
                    <a:cubicBezTo>
                      <a:pt x="77" y="17"/>
                      <a:pt x="80" y="24"/>
                      <a:pt x="141" y="27"/>
                    </a:cubicBezTo>
                    <a:cubicBezTo>
                      <a:pt x="147" y="27"/>
                      <a:pt x="148" y="28"/>
                      <a:pt x="148" y="34"/>
                    </a:cubicBezTo>
                    <a:cubicBezTo>
                      <a:pt x="148" y="80"/>
                      <a:pt x="148" y="126"/>
                      <a:pt x="148" y="17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6" name="Freeform 6"/>
              <p:cNvSpPr>
                <a:spLocks/>
              </p:cNvSpPr>
              <p:nvPr/>
            </p:nvSpPr>
            <p:spPr bwMode="auto">
              <a:xfrm>
                <a:off x="1276350" y="2224088"/>
                <a:ext cx="568325" cy="298450"/>
              </a:xfrm>
              <a:custGeom>
                <a:avLst/>
                <a:gdLst>
                  <a:gd name="T0" fmla="*/ 134 w 151"/>
                  <a:gd name="T1" fmla="*/ 19 h 79"/>
                  <a:gd name="T2" fmla="*/ 137 w 151"/>
                  <a:gd name="T3" fmla="*/ 7 h 79"/>
                  <a:gd name="T4" fmla="*/ 107 w 151"/>
                  <a:gd name="T5" fmla="*/ 1 h 79"/>
                  <a:gd name="T6" fmla="*/ 102 w 151"/>
                  <a:gd name="T7" fmla="*/ 2 h 79"/>
                  <a:gd name="T8" fmla="*/ 125 w 151"/>
                  <a:gd name="T9" fmla="*/ 17 h 79"/>
                  <a:gd name="T10" fmla="*/ 126 w 151"/>
                  <a:gd name="T11" fmla="*/ 25 h 79"/>
                  <a:gd name="T12" fmla="*/ 103 w 151"/>
                  <a:gd name="T13" fmla="*/ 6 h 79"/>
                  <a:gd name="T14" fmla="*/ 98 w 151"/>
                  <a:gd name="T15" fmla="*/ 8 h 79"/>
                  <a:gd name="T16" fmla="*/ 91 w 151"/>
                  <a:gd name="T17" fmla="*/ 9 h 79"/>
                  <a:gd name="T18" fmla="*/ 104 w 151"/>
                  <a:gd name="T19" fmla="*/ 26 h 79"/>
                  <a:gd name="T20" fmla="*/ 105 w 151"/>
                  <a:gd name="T21" fmla="*/ 45 h 79"/>
                  <a:gd name="T22" fmla="*/ 83 w 151"/>
                  <a:gd name="T23" fmla="*/ 15 h 79"/>
                  <a:gd name="T24" fmla="*/ 77 w 151"/>
                  <a:gd name="T25" fmla="*/ 22 h 79"/>
                  <a:gd name="T26" fmla="*/ 77 w 151"/>
                  <a:gd name="T27" fmla="*/ 56 h 79"/>
                  <a:gd name="T28" fmla="*/ 72 w 151"/>
                  <a:gd name="T29" fmla="*/ 51 h 79"/>
                  <a:gd name="T30" fmla="*/ 73 w 151"/>
                  <a:gd name="T31" fmla="*/ 13 h 79"/>
                  <a:gd name="T32" fmla="*/ 45 w 151"/>
                  <a:gd name="T33" fmla="*/ 46 h 79"/>
                  <a:gd name="T34" fmla="*/ 42 w 151"/>
                  <a:gd name="T35" fmla="*/ 35 h 79"/>
                  <a:gd name="T36" fmla="*/ 60 w 151"/>
                  <a:gd name="T37" fmla="*/ 8 h 79"/>
                  <a:gd name="T38" fmla="*/ 52 w 151"/>
                  <a:gd name="T39" fmla="*/ 5 h 79"/>
                  <a:gd name="T40" fmla="*/ 27 w 151"/>
                  <a:gd name="T41" fmla="*/ 23 h 79"/>
                  <a:gd name="T42" fmla="*/ 23 w 151"/>
                  <a:gd name="T43" fmla="*/ 22 h 79"/>
                  <a:gd name="T44" fmla="*/ 48 w 151"/>
                  <a:gd name="T45" fmla="*/ 2 h 79"/>
                  <a:gd name="T46" fmla="*/ 44 w 151"/>
                  <a:gd name="T47" fmla="*/ 0 h 79"/>
                  <a:gd name="T48" fmla="*/ 13 w 151"/>
                  <a:gd name="T49" fmla="*/ 7 h 79"/>
                  <a:gd name="T50" fmla="*/ 18 w 151"/>
                  <a:gd name="T51" fmla="*/ 16 h 79"/>
                  <a:gd name="T52" fmla="*/ 17 w 151"/>
                  <a:gd name="T53" fmla="*/ 18 h 79"/>
                  <a:gd name="T54" fmla="*/ 1 w 151"/>
                  <a:gd name="T55" fmla="*/ 40 h 79"/>
                  <a:gd name="T56" fmla="*/ 25 w 151"/>
                  <a:gd name="T57" fmla="*/ 57 h 79"/>
                  <a:gd name="T58" fmla="*/ 46 w 151"/>
                  <a:gd name="T59" fmla="*/ 15 h 79"/>
                  <a:gd name="T60" fmla="*/ 44 w 151"/>
                  <a:gd name="T61" fmla="*/ 68 h 79"/>
                  <a:gd name="T62" fmla="*/ 66 w 151"/>
                  <a:gd name="T63" fmla="*/ 19 h 79"/>
                  <a:gd name="T64" fmla="*/ 62 w 151"/>
                  <a:gd name="T65" fmla="*/ 34 h 79"/>
                  <a:gd name="T66" fmla="*/ 67 w 151"/>
                  <a:gd name="T67" fmla="*/ 73 h 79"/>
                  <a:gd name="T68" fmla="*/ 76 w 151"/>
                  <a:gd name="T69" fmla="*/ 79 h 79"/>
                  <a:gd name="T70" fmla="*/ 89 w 151"/>
                  <a:gd name="T71" fmla="*/ 57 h 79"/>
                  <a:gd name="T72" fmla="*/ 85 w 151"/>
                  <a:gd name="T73" fmla="*/ 21 h 79"/>
                  <a:gd name="T74" fmla="*/ 96 w 151"/>
                  <a:gd name="T75" fmla="*/ 43 h 79"/>
                  <a:gd name="T76" fmla="*/ 109 w 151"/>
                  <a:gd name="T77" fmla="*/ 66 h 79"/>
                  <a:gd name="T78" fmla="*/ 104 w 151"/>
                  <a:gd name="T79" fmla="*/ 15 h 79"/>
                  <a:gd name="T80" fmla="*/ 103 w 151"/>
                  <a:gd name="T81" fmla="*/ 13 h 79"/>
                  <a:gd name="T82" fmla="*/ 151 w 151"/>
                  <a:gd name="T83" fmla="*/ 40 h 79"/>
                  <a:gd name="T84" fmla="*/ 139 w 151"/>
                  <a:gd name="T85" fmla="*/ 3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51" h="79">
                    <a:moveTo>
                      <a:pt x="139" y="30"/>
                    </a:moveTo>
                    <a:cubicBezTo>
                      <a:pt x="138" y="26"/>
                      <a:pt x="137" y="22"/>
                      <a:pt x="134" y="19"/>
                    </a:cubicBezTo>
                    <a:cubicBezTo>
                      <a:pt x="134" y="18"/>
                      <a:pt x="133" y="17"/>
                      <a:pt x="132" y="16"/>
                    </a:cubicBezTo>
                    <a:cubicBezTo>
                      <a:pt x="135" y="14"/>
                      <a:pt x="138" y="9"/>
                      <a:pt x="137" y="7"/>
                    </a:cubicBezTo>
                    <a:cubicBezTo>
                      <a:pt x="133" y="7"/>
                      <a:pt x="129" y="8"/>
                      <a:pt x="125" y="7"/>
                    </a:cubicBezTo>
                    <a:cubicBezTo>
                      <a:pt x="119" y="5"/>
                      <a:pt x="113" y="3"/>
                      <a:pt x="107" y="1"/>
                    </a:cubicBezTo>
                    <a:cubicBezTo>
                      <a:pt x="105" y="0"/>
                      <a:pt x="103" y="0"/>
                      <a:pt x="101" y="1"/>
                    </a:cubicBezTo>
                    <a:cubicBezTo>
                      <a:pt x="102" y="2"/>
                      <a:pt x="102" y="2"/>
                      <a:pt x="102" y="2"/>
                    </a:cubicBezTo>
                    <a:cubicBezTo>
                      <a:pt x="105" y="3"/>
                      <a:pt x="107" y="4"/>
                      <a:pt x="109" y="5"/>
                    </a:cubicBezTo>
                    <a:cubicBezTo>
                      <a:pt x="115" y="8"/>
                      <a:pt x="121" y="12"/>
                      <a:pt x="125" y="17"/>
                    </a:cubicBezTo>
                    <a:cubicBezTo>
                      <a:pt x="127" y="19"/>
                      <a:pt x="127" y="21"/>
                      <a:pt x="127" y="24"/>
                    </a:cubicBezTo>
                    <a:cubicBezTo>
                      <a:pt x="127" y="24"/>
                      <a:pt x="126" y="25"/>
                      <a:pt x="126" y="25"/>
                    </a:cubicBezTo>
                    <a:cubicBezTo>
                      <a:pt x="125" y="25"/>
                      <a:pt x="125" y="24"/>
                      <a:pt x="124" y="24"/>
                    </a:cubicBezTo>
                    <a:cubicBezTo>
                      <a:pt x="118" y="17"/>
                      <a:pt x="111" y="11"/>
                      <a:pt x="103" y="6"/>
                    </a:cubicBezTo>
                    <a:cubicBezTo>
                      <a:pt x="101" y="6"/>
                      <a:pt x="100" y="5"/>
                      <a:pt x="98" y="5"/>
                    </a:cubicBezTo>
                    <a:cubicBezTo>
                      <a:pt x="98" y="6"/>
                      <a:pt x="98" y="7"/>
                      <a:pt x="98" y="8"/>
                    </a:cubicBezTo>
                    <a:cubicBezTo>
                      <a:pt x="95" y="8"/>
                      <a:pt x="93" y="8"/>
                      <a:pt x="91" y="8"/>
                    </a:cubicBezTo>
                    <a:cubicBezTo>
                      <a:pt x="91" y="9"/>
                      <a:pt x="91" y="9"/>
                      <a:pt x="91" y="9"/>
                    </a:cubicBezTo>
                    <a:cubicBezTo>
                      <a:pt x="91" y="9"/>
                      <a:pt x="92" y="10"/>
                      <a:pt x="92" y="10"/>
                    </a:cubicBezTo>
                    <a:cubicBezTo>
                      <a:pt x="97" y="15"/>
                      <a:pt x="101" y="20"/>
                      <a:pt x="104" y="26"/>
                    </a:cubicBezTo>
                    <a:cubicBezTo>
                      <a:pt x="107" y="31"/>
                      <a:pt x="109" y="36"/>
                      <a:pt x="109" y="41"/>
                    </a:cubicBezTo>
                    <a:cubicBezTo>
                      <a:pt x="108" y="44"/>
                      <a:pt x="107" y="45"/>
                      <a:pt x="105" y="45"/>
                    </a:cubicBezTo>
                    <a:cubicBezTo>
                      <a:pt x="102" y="29"/>
                      <a:pt x="93" y="18"/>
                      <a:pt x="88" y="13"/>
                    </a:cubicBezTo>
                    <a:cubicBezTo>
                      <a:pt x="86" y="14"/>
                      <a:pt x="85" y="15"/>
                      <a:pt x="83" y="15"/>
                    </a:cubicBezTo>
                    <a:cubicBezTo>
                      <a:pt x="81" y="15"/>
                      <a:pt x="79" y="14"/>
                      <a:pt x="77" y="14"/>
                    </a:cubicBezTo>
                    <a:cubicBezTo>
                      <a:pt x="77" y="17"/>
                      <a:pt x="77" y="20"/>
                      <a:pt x="77" y="22"/>
                    </a:cubicBezTo>
                    <a:cubicBezTo>
                      <a:pt x="78" y="32"/>
                      <a:pt x="78" y="41"/>
                      <a:pt x="78" y="51"/>
                    </a:cubicBezTo>
                    <a:cubicBezTo>
                      <a:pt x="78" y="53"/>
                      <a:pt x="77" y="54"/>
                      <a:pt x="77" y="56"/>
                    </a:cubicBezTo>
                    <a:cubicBezTo>
                      <a:pt x="76" y="58"/>
                      <a:pt x="75" y="58"/>
                      <a:pt x="74" y="56"/>
                    </a:cubicBezTo>
                    <a:cubicBezTo>
                      <a:pt x="73" y="54"/>
                      <a:pt x="72" y="53"/>
                      <a:pt x="72" y="51"/>
                    </a:cubicBezTo>
                    <a:cubicBezTo>
                      <a:pt x="73" y="39"/>
                      <a:pt x="73" y="28"/>
                      <a:pt x="73" y="16"/>
                    </a:cubicBezTo>
                    <a:cubicBezTo>
                      <a:pt x="73" y="15"/>
                      <a:pt x="73" y="15"/>
                      <a:pt x="73" y="13"/>
                    </a:cubicBezTo>
                    <a:cubicBezTo>
                      <a:pt x="69" y="16"/>
                      <a:pt x="66" y="17"/>
                      <a:pt x="63" y="12"/>
                    </a:cubicBezTo>
                    <a:cubicBezTo>
                      <a:pt x="53" y="22"/>
                      <a:pt x="47" y="32"/>
                      <a:pt x="45" y="46"/>
                    </a:cubicBezTo>
                    <a:cubicBezTo>
                      <a:pt x="43" y="45"/>
                      <a:pt x="42" y="44"/>
                      <a:pt x="42" y="42"/>
                    </a:cubicBezTo>
                    <a:cubicBezTo>
                      <a:pt x="41" y="40"/>
                      <a:pt x="41" y="37"/>
                      <a:pt x="42" y="35"/>
                    </a:cubicBezTo>
                    <a:cubicBezTo>
                      <a:pt x="44" y="27"/>
                      <a:pt x="49" y="20"/>
                      <a:pt x="55" y="14"/>
                    </a:cubicBezTo>
                    <a:cubicBezTo>
                      <a:pt x="56" y="13"/>
                      <a:pt x="58" y="10"/>
                      <a:pt x="60" y="8"/>
                    </a:cubicBezTo>
                    <a:cubicBezTo>
                      <a:pt x="57" y="8"/>
                      <a:pt x="54" y="8"/>
                      <a:pt x="52" y="8"/>
                    </a:cubicBezTo>
                    <a:cubicBezTo>
                      <a:pt x="52" y="7"/>
                      <a:pt x="52" y="6"/>
                      <a:pt x="52" y="5"/>
                    </a:cubicBezTo>
                    <a:cubicBezTo>
                      <a:pt x="51" y="5"/>
                      <a:pt x="50" y="5"/>
                      <a:pt x="49" y="5"/>
                    </a:cubicBezTo>
                    <a:cubicBezTo>
                      <a:pt x="40" y="9"/>
                      <a:pt x="33" y="16"/>
                      <a:pt x="27" y="23"/>
                    </a:cubicBezTo>
                    <a:cubicBezTo>
                      <a:pt x="26" y="24"/>
                      <a:pt x="25" y="24"/>
                      <a:pt x="25" y="25"/>
                    </a:cubicBezTo>
                    <a:cubicBezTo>
                      <a:pt x="24" y="24"/>
                      <a:pt x="24" y="23"/>
                      <a:pt x="23" y="22"/>
                    </a:cubicBezTo>
                    <a:cubicBezTo>
                      <a:pt x="23" y="19"/>
                      <a:pt x="25" y="16"/>
                      <a:pt x="27" y="15"/>
                    </a:cubicBezTo>
                    <a:cubicBezTo>
                      <a:pt x="33" y="9"/>
                      <a:pt x="40" y="5"/>
                      <a:pt x="48" y="2"/>
                    </a:cubicBezTo>
                    <a:cubicBezTo>
                      <a:pt x="48" y="2"/>
                      <a:pt x="48" y="2"/>
                      <a:pt x="49" y="1"/>
                    </a:cubicBezTo>
                    <a:cubicBezTo>
                      <a:pt x="47" y="1"/>
                      <a:pt x="45" y="0"/>
                      <a:pt x="44" y="0"/>
                    </a:cubicBezTo>
                    <a:cubicBezTo>
                      <a:pt x="41" y="1"/>
                      <a:pt x="38" y="3"/>
                      <a:pt x="34" y="4"/>
                    </a:cubicBezTo>
                    <a:cubicBezTo>
                      <a:pt x="28" y="7"/>
                      <a:pt x="21" y="9"/>
                      <a:pt x="13" y="7"/>
                    </a:cubicBezTo>
                    <a:cubicBezTo>
                      <a:pt x="13" y="8"/>
                      <a:pt x="14" y="10"/>
                      <a:pt x="15" y="11"/>
                    </a:cubicBezTo>
                    <a:cubicBezTo>
                      <a:pt x="16" y="13"/>
                      <a:pt x="17" y="15"/>
                      <a:pt x="18" y="16"/>
                    </a:cubicBezTo>
                    <a:cubicBezTo>
                      <a:pt x="18" y="16"/>
                      <a:pt x="18" y="16"/>
                      <a:pt x="18" y="17"/>
                    </a:cubicBezTo>
                    <a:cubicBezTo>
                      <a:pt x="18" y="17"/>
                      <a:pt x="17" y="17"/>
                      <a:pt x="17" y="18"/>
                    </a:cubicBezTo>
                    <a:cubicBezTo>
                      <a:pt x="13" y="22"/>
                      <a:pt x="12" y="28"/>
                      <a:pt x="10" y="33"/>
                    </a:cubicBezTo>
                    <a:cubicBezTo>
                      <a:pt x="9" y="38"/>
                      <a:pt x="6" y="41"/>
                      <a:pt x="1" y="40"/>
                    </a:cubicBezTo>
                    <a:cubicBezTo>
                      <a:pt x="1" y="40"/>
                      <a:pt x="0" y="40"/>
                      <a:pt x="0" y="40"/>
                    </a:cubicBezTo>
                    <a:cubicBezTo>
                      <a:pt x="3" y="49"/>
                      <a:pt x="18" y="58"/>
                      <a:pt x="25" y="57"/>
                    </a:cubicBezTo>
                    <a:cubicBezTo>
                      <a:pt x="21" y="39"/>
                      <a:pt x="35" y="18"/>
                      <a:pt x="48" y="13"/>
                    </a:cubicBezTo>
                    <a:cubicBezTo>
                      <a:pt x="47" y="14"/>
                      <a:pt x="46" y="14"/>
                      <a:pt x="46" y="15"/>
                    </a:cubicBezTo>
                    <a:cubicBezTo>
                      <a:pt x="40" y="22"/>
                      <a:pt x="35" y="30"/>
                      <a:pt x="33" y="39"/>
                    </a:cubicBezTo>
                    <a:cubicBezTo>
                      <a:pt x="29" y="50"/>
                      <a:pt x="32" y="62"/>
                      <a:pt x="44" y="68"/>
                    </a:cubicBezTo>
                    <a:cubicBezTo>
                      <a:pt x="48" y="70"/>
                      <a:pt x="51" y="71"/>
                      <a:pt x="56" y="70"/>
                    </a:cubicBezTo>
                    <a:cubicBezTo>
                      <a:pt x="49" y="56"/>
                      <a:pt x="55" y="26"/>
                      <a:pt x="66" y="19"/>
                    </a:cubicBezTo>
                    <a:cubicBezTo>
                      <a:pt x="66" y="20"/>
                      <a:pt x="66" y="20"/>
                      <a:pt x="66" y="20"/>
                    </a:cubicBezTo>
                    <a:cubicBezTo>
                      <a:pt x="64" y="25"/>
                      <a:pt x="63" y="29"/>
                      <a:pt x="62" y="34"/>
                    </a:cubicBezTo>
                    <a:cubicBezTo>
                      <a:pt x="61" y="42"/>
                      <a:pt x="60" y="50"/>
                      <a:pt x="61" y="58"/>
                    </a:cubicBezTo>
                    <a:cubicBezTo>
                      <a:pt x="62" y="64"/>
                      <a:pt x="63" y="69"/>
                      <a:pt x="67" y="73"/>
                    </a:cubicBezTo>
                    <a:cubicBezTo>
                      <a:pt x="69" y="76"/>
                      <a:pt x="72" y="77"/>
                      <a:pt x="75" y="79"/>
                    </a:cubicBezTo>
                    <a:cubicBezTo>
                      <a:pt x="75" y="79"/>
                      <a:pt x="75" y="79"/>
                      <a:pt x="76" y="79"/>
                    </a:cubicBezTo>
                    <a:cubicBezTo>
                      <a:pt x="77" y="78"/>
                      <a:pt x="79" y="78"/>
                      <a:pt x="80" y="77"/>
                    </a:cubicBezTo>
                    <a:cubicBezTo>
                      <a:pt x="86" y="72"/>
                      <a:pt x="89" y="65"/>
                      <a:pt x="89" y="57"/>
                    </a:cubicBezTo>
                    <a:cubicBezTo>
                      <a:pt x="90" y="51"/>
                      <a:pt x="89" y="44"/>
                      <a:pt x="88" y="37"/>
                    </a:cubicBezTo>
                    <a:cubicBezTo>
                      <a:pt x="88" y="31"/>
                      <a:pt x="86" y="26"/>
                      <a:pt x="85" y="21"/>
                    </a:cubicBezTo>
                    <a:cubicBezTo>
                      <a:pt x="85" y="20"/>
                      <a:pt x="85" y="20"/>
                      <a:pt x="85" y="19"/>
                    </a:cubicBezTo>
                    <a:cubicBezTo>
                      <a:pt x="91" y="26"/>
                      <a:pt x="95" y="34"/>
                      <a:pt x="96" y="43"/>
                    </a:cubicBezTo>
                    <a:cubicBezTo>
                      <a:pt x="98" y="53"/>
                      <a:pt x="97" y="61"/>
                      <a:pt x="95" y="70"/>
                    </a:cubicBezTo>
                    <a:cubicBezTo>
                      <a:pt x="98" y="72"/>
                      <a:pt x="105" y="69"/>
                      <a:pt x="109" y="66"/>
                    </a:cubicBezTo>
                    <a:cubicBezTo>
                      <a:pt x="118" y="60"/>
                      <a:pt x="120" y="50"/>
                      <a:pt x="118" y="39"/>
                    </a:cubicBezTo>
                    <a:cubicBezTo>
                      <a:pt x="115" y="30"/>
                      <a:pt x="110" y="22"/>
                      <a:pt x="104" y="15"/>
                    </a:cubicBezTo>
                    <a:cubicBezTo>
                      <a:pt x="103" y="14"/>
                      <a:pt x="103" y="14"/>
                      <a:pt x="103" y="13"/>
                    </a:cubicBezTo>
                    <a:cubicBezTo>
                      <a:pt x="103" y="13"/>
                      <a:pt x="103" y="13"/>
                      <a:pt x="103" y="13"/>
                    </a:cubicBezTo>
                    <a:cubicBezTo>
                      <a:pt x="119" y="23"/>
                      <a:pt x="128" y="37"/>
                      <a:pt x="126" y="57"/>
                    </a:cubicBezTo>
                    <a:cubicBezTo>
                      <a:pt x="134" y="57"/>
                      <a:pt x="148" y="48"/>
                      <a:pt x="151" y="40"/>
                    </a:cubicBezTo>
                    <a:cubicBezTo>
                      <a:pt x="149" y="40"/>
                      <a:pt x="147" y="40"/>
                      <a:pt x="145" y="39"/>
                    </a:cubicBezTo>
                    <a:cubicBezTo>
                      <a:pt x="141" y="38"/>
                      <a:pt x="140" y="34"/>
                      <a:pt x="139" y="3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7" name="Freeform 7"/>
              <p:cNvSpPr>
                <a:spLocks/>
              </p:cNvSpPr>
              <p:nvPr/>
            </p:nvSpPr>
            <p:spPr bwMode="auto">
              <a:xfrm>
                <a:off x="2138363" y="1312863"/>
                <a:ext cx="207963" cy="219075"/>
              </a:xfrm>
              <a:custGeom>
                <a:avLst/>
                <a:gdLst>
                  <a:gd name="T0" fmla="*/ 54 w 55"/>
                  <a:gd name="T1" fmla="*/ 13 h 58"/>
                  <a:gd name="T2" fmla="*/ 52 w 55"/>
                  <a:gd name="T3" fmla="*/ 4 h 58"/>
                  <a:gd name="T4" fmla="*/ 50 w 55"/>
                  <a:gd name="T5" fmla="*/ 0 h 58"/>
                  <a:gd name="T6" fmla="*/ 0 w 55"/>
                  <a:gd name="T7" fmla="*/ 36 h 58"/>
                  <a:gd name="T8" fmla="*/ 15 w 55"/>
                  <a:gd name="T9" fmla="*/ 39 h 58"/>
                  <a:gd name="T10" fmla="*/ 18 w 55"/>
                  <a:gd name="T11" fmla="*/ 39 h 58"/>
                  <a:gd name="T12" fmla="*/ 41 w 55"/>
                  <a:gd name="T13" fmla="*/ 24 h 58"/>
                  <a:gd name="T14" fmla="*/ 40 w 55"/>
                  <a:gd name="T15" fmla="*/ 31 h 58"/>
                  <a:gd name="T16" fmla="*/ 29 w 55"/>
                  <a:gd name="T17" fmla="*/ 39 h 58"/>
                  <a:gd name="T18" fmla="*/ 13 w 55"/>
                  <a:gd name="T19" fmla="*/ 50 h 58"/>
                  <a:gd name="T20" fmla="*/ 4 w 55"/>
                  <a:gd name="T21" fmla="*/ 58 h 58"/>
                  <a:gd name="T22" fmla="*/ 8 w 55"/>
                  <a:gd name="T23" fmla="*/ 58 h 58"/>
                  <a:gd name="T24" fmla="*/ 17 w 55"/>
                  <a:gd name="T25" fmla="*/ 55 h 58"/>
                  <a:gd name="T26" fmla="*/ 43 w 55"/>
                  <a:gd name="T27" fmla="*/ 43 h 58"/>
                  <a:gd name="T28" fmla="*/ 54 w 55"/>
                  <a:gd name="T29" fmla="*/ 23 h 58"/>
                  <a:gd name="T30" fmla="*/ 55 w 55"/>
                  <a:gd name="T31" fmla="*/ 21 h 58"/>
                  <a:gd name="T32" fmla="*/ 55 w 55"/>
                  <a:gd name="T33" fmla="*/ 14 h 58"/>
                  <a:gd name="T34" fmla="*/ 54 w 55"/>
                  <a:gd name="T35" fmla="*/ 13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5" h="58">
                    <a:moveTo>
                      <a:pt x="54" y="13"/>
                    </a:moveTo>
                    <a:cubicBezTo>
                      <a:pt x="54" y="10"/>
                      <a:pt x="53" y="7"/>
                      <a:pt x="52" y="4"/>
                    </a:cubicBezTo>
                    <a:cubicBezTo>
                      <a:pt x="52" y="2"/>
                      <a:pt x="51" y="1"/>
                      <a:pt x="50" y="0"/>
                    </a:cubicBezTo>
                    <a:cubicBezTo>
                      <a:pt x="36" y="16"/>
                      <a:pt x="18" y="27"/>
                      <a:pt x="0" y="36"/>
                    </a:cubicBezTo>
                    <a:cubicBezTo>
                      <a:pt x="5" y="37"/>
                      <a:pt x="10" y="38"/>
                      <a:pt x="15" y="39"/>
                    </a:cubicBezTo>
                    <a:cubicBezTo>
                      <a:pt x="16" y="40"/>
                      <a:pt x="17" y="40"/>
                      <a:pt x="18" y="39"/>
                    </a:cubicBezTo>
                    <a:cubicBezTo>
                      <a:pt x="26" y="36"/>
                      <a:pt x="34" y="31"/>
                      <a:pt x="41" y="24"/>
                    </a:cubicBezTo>
                    <a:cubicBezTo>
                      <a:pt x="42" y="26"/>
                      <a:pt x="42" y="28"/>
                      <a:pt x="40" y="31"/>
                    </a:cubicBezTo>
                    <a:cubicBezTo>
                      <a:pt x="38" y="35"/>
                      <a:pt x="33" y="37"/>
                      <a:pt x="29" y="39"/>
                    </a:cubicBezTo>
                    <a:cubicBezTo>
                      <a:pt x="23" y="42"/>
                      <a:pt x="17" y="44"/>
                      <a:pt x="13" y="50"/>
                    </a:cubicBezTo>
                    <a:cubicBezTo>
                      <a:pt x="11" y="53"/>
                      <a:pt x="7" y="55"/>
                      <a:pt x="4" y="58"/>
                    </a:cubicBezTo>
                    <a:cubicBezTo>
                      <a:pt x="5" y="58"/>
                      <a:pt x="7" y="58"/>
                      <a:pt x="8" y="58"/>
                    </a:cubicBezTo>
                    <a:cubicBezTo>
                      <a:pt x="12" y="57"/>
                      <a:pt x="15" y="56"/>
                      <a:pt x="17" y="55"/>
                    </a:cubicBezTo>
                    <a:cubicBezTo>
                      <a:pt x="26" y="53"/>
                      <a:pt x="35" y="49"/>
                      <a:pt x="43" y="43"/>
                    </a:cubicBezTo>
                    <a:cubicBezTo>
                      <a:pt x="49" y="38"/>
                      <a:pt x="53" y="31"/>
                      <a:pt x="54" y="23"/>
                    </a:cubicBezTo>
                    <a:cubicBezTo>
                      <a:pt x="55" y="22"/>
                      <a:pt x="55" y="22"/>
                      <a:pt x="55" y="21"/>
                    </a:cubicBezTo>
                    <a:cubicBezTo>
                      <a:pt x="55" y="19"/>
                      <a:pt x="55" y="17"/>
                      <a:pt x="55" y="14"/>
                    </a:cubicBezTo>
                    <a:cubicBezTo>
                      <a:pt x="55" y="14"/>
                      <a:pt x="55" y="14"/>
                      <a:pt x="54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8" name="Freeform 8"/>
              <p:cNvSpPr>
                <a:spLocks/>
              </p:cNvSpPr>
              <p:nvPr/>
            </p:nvSpPr>
            <p:spPr bwMode="auto">
              <a:xfrm>
                <a:off x="763588" y="1312863"/>
                <a:ext cx="219075" cy="219075"/>
              </a:xfrm>
              <a:custGeom>
                <a:avLst/>
                <a:gdLst>
                  <a:gd name="T0" fmla="*/ 17 w 58"/>
                  <a:gd name="T1" fmla="*/ 46 h 58"/>
                  <a:gd name="T2" fmla="*/ 45 w 58"/>
                  <a:gd name="T3" fmla="*/ 57 h 58"/>
                  <a:gd name="T4" fmla="*/ 53 w 58"/>
                  <a:gd name="T5" fmla="*/ 58 h 58"/>
                  <a:gd name="T6" fmla="*/ 39 w 58"/>
                  <a:gd name="T7" fmla="*/ 46 h 58"/>
                  <a:gd name="T8" fmla="*/ 36 w 58"/>
                  <a:gd name="T9" fmla="*/ 43 h 58"/>
                  <a:gd name="T10" fmla="*/ 25 w 58"/>
                  <a:gd name="T11" fmla="*/ 38 h 58"/>
                  <a:gd name="T12" fmla="*/ 15 w 58"/>
                  <a:gd name="T13" fmla="*/ 31 h 58"/>
                  <a:gd name="T14" fmla="*/ 15 w 58"/>
                  <a:gd name="T15" fmla="*/ 24 h 58"/>
                  <a:gd name="T16" fmla="*/ 37 w 58"/>
                  <a:gd name="T17" fmla="*/ 39 h 58"/>
                  <a:gd name="T18" fmla="*/ 42 w 58"/>
                  <a:gd name="T19" fmla="*/ 39 h 58"/>
                  <a:gd name="T20" fmla="*/ 46 w 58"/>
                  <a:gd name="T21" fmla="*/ 38 h 58"/>
                  <a:gd name="T22" fmla="*/ 58 w 58"/>
                  <a:gd name="T23" fmla="*/ 36 h 58"/>
                  <a:gd name="T24" fmla="*/ 30 w 58"/>
                  <a:gd name="T25" fmla="*/ 21 h 58"/>
                  <a:gd name="T26" fmla="*/ 5 w 58"/>
                  <a:gd name="T27" fmla="*/ 0 h 58"/>
                  <a:gd name="T28" fmla="*/ 4 w 58"/>
                  <a:gd name="T29" fmla="*/ 1 h 58"/>
                  <a:gd name="T30" fmla="*/ 1 w 58"/>
                  <a:gd name="T31" fmla="*/ 12 h 58"/>
                  <a:gd name="T32" fmla="*/ 0 w 58"/>
                  <a:gd name="T33" fmla="*/ 14 h 58"/>
                  <a:gd name="T34" fmla="*/ 0 w 58"/>
                  <a:gd name="T35" fmla="*/ 21 h 58"/>
                  <a:gd name="T36" fmla="*/ 2 w 58"/>
                  <a:gd name="T37" fmla="*/ 27 h 58"/>
                  <a:gd name="T38" fmla="*/ 17 w 58"/>
                  <a:gd name="T39" fmla="*/ 4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8" h="58">
                    <a:moveTo>
                      <a:pt x="17" y="46"/>
                    </a:moveTo>
                    <a:cubicBezTo>
                      <a:pt x="26" y="51"/>
                      <a:pt x="35" y="55"/>
                      <a:pt x="45" y="57"/>
                    </a:cubicBezTo>
                    <a:cubicBezTo>
                      <a:pt x="48" y="58"/>
                      <a:pt x="50" y="58"/>
                      <a:pt x="53" y="58"/>
                    </a:cubicBezTo>
                    <a:cubicBezTo>
                      <a:pt x="48" y="54"/>
                      <a:pt x="44" y="50"/>
                      <a:pt x="39" y="46"/>
                    </a:cubicBezTo>
                    <a:cubicBezTo>
                      <a:pt x="38" y="45"/>
                      <a:pt x="37" y="44"/>
                      <a:pt x="36" y="43"/>
                    </a:cubicBezTo>
                    <a:cubicBezTo>
                      <a:pt x="32" y="42"/>
                      <a:pt x="28" y="40"/>
                      <a:pt x="25" y="38"/>
                    </a:cubicBezTo>
                    <a:cubicBezTo>
                      <a:pt x="21" y="36"/>
                      <a:pt x="18" y="34"/>
                      <a:pt x="15" y="31"/>
                    </a:cubicBezTo>
                    <a:cubicBezTo>
                      <a:pt x="14" y="28"/>
                      <a:pt x="14" y="26"/>
                      <a:pt x="15" y="24"/>
                    </a:cubicBezTo>
                    <a:cubicBezTo>
                      <a:pt x="22" y="30"/>
                      <a:pt x="29" y="35"/>
                      <a:pt x="37" y="39"/>
                    </a:cubicBezTo>
                    <a:cubicBezTo>
                      <a:pt x="38" y="40"/>
                      <a:pt x="40" y="40"/>
                      <a:pt x="42" y="39"/>
                    </a:cubicBezTo>
                    <a:cubicBezTo>
                      <a:pt x="43" y="39"/>
                      <a:pt x="44" y="39"/>
                      <a:pt x="46" y="38"/>
                    </a:cubicBezTo>
                    <a:cubicBezTo>
                      <a:pt x="49" y="38"/>
                      <a:pt x="53" y="37"/>
                      <a:pt x="58" y="36"/>
                    </a:cubicBezTo>
                    <a:cubicBezTo>
                      <a:pt x="48" y="32"/>
                      <a:pt x="38" y="27"/>
                      <a:pt x="30" y="21"/>
                    </a:cubicBezTo>
                    <a:cubicBezTo>
                      <a:pt x="21" y="15"/>
                      <a:pt x="13" y="8"/>
                      <a:pt x="5" y="0"/>
                    </a:cubicBezTo>
                    <a:cubicBezTo>
                      <a:pt x="5" y="0"/>
                      <a:pt x="4" y="0"/>
                      <a:pt x="4" y="1"/>
                    </a:cubicBezTo>
                    <a:cubicBezTo>
                      <a:pt x="3" y="4"/>
                      <a:pt x="2" y="8"/>
                      <a:pt x="1" y="12"/>
                    </a:cubicBezTo>
                    <a:cubicBezTo>
                      <a:pt x="1" y="13"/>
                      <a:pt x="1" y="13"/>
                      <a:pt x="0" y="14"/>
                    </a:cubicBezTo>
                    <a:cubicBezTo>
                      <a:pt x="0" y="17"/>
                      <a:pt x="0" y="19"/>
                      <a:pt x="0" y="21"/>
                    </a:cubicBezTo>
                    <a:cubicBezTo>
                      <a:pt x="1" y="23"/>
                      <a:pt x="1" y="25"/>
                      <a:pt x="2" y="27"/>
                    </a:cubicBezTo>
                    <a:cubicBezTo>
                      <a:pt x="4" y="35"/>
                      <a:pt x="10" y="42"/>
                      <a:pt x="17" y="4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9" name="Freeform 9"/>
              <p:cNvSpPr>
                <a:spLocks/>
              </p:cNvSpPr>
              <p:nvPr/>
            </p:nvSpPr>
            <p:spPr bwMode="auto">
              <a:xfrm>
                <a:off x="2130425" y="1493838"/>
                <a:ext cx="215900" cy="139700"/>
              </a:xfrm>
              <a:custGeom>
                <a:avLst/>
                <a:gdLst>
                  <a:gd name="T0" fmla="*/ 8 w 57"/>
                  <a:gd name="T1" fmla="*/ 14 h 37"/>
                  <a:gd name="T2" fmla="*/ 5 w 57"/>
                  <a:gd name="T3" fmla="*/ 14 h 37"/>
                  <a:gd name="T4" fmla="*/ 6 w 57"/>
                  <a:gd name="T5" fmla="*/ 15 h 37"/>
                  <a:gd name="T6" fmla="*/ 15 w 57"/>
                  <a:gd name="T7" fmla="*/ 22 h 37"/>
                  <a:gd name="T8" fmla="*/ 16 w 57"/>
                  <a:gd name="T9" fmla="*/ 23 h 37"/>
                  <a:gd name="T10" fmla="*/ 28 w 57"/>
                  <a:gd name="T11" fmla="*/ 21 h 37"/>
                  <a:gd name="T12" fmla="*/ 39 w 57"/>
                  <a:gd name="T13" fmla="*/ 18 h 37"/>
                  <a:gd name="T14" fmla="*/ 35 w 57"/>
                  <a:gd name="T15" fmla="*/ 24 h 37"/>
                  <a:gd name="T16" fmla="*/ 20 w 57"/>
                  <a:gd name="T17" fmla="*/ 28 h 37"/>
                  <a:gd name="T18" fmla="*/ 11 w 57"/>
                  <a:gd name="T19" fmla="*/ 30 h 37"/>
                  <a:gd name="T20" fmla="*/ 10 w 57"/>
                  <a:gd name="T21" fmla="*/ 31 h 37"/>
                  <a:gd name="T22" fmla="*/ 0 w 57"/>
                  <a:gd name="T23" fmla="*/ 35 h 37"/>
                  <a:gd name="T24" fmla="*/ 12 w 57"/>
                  <a:gd name="T25" fmla="*/ 36 h 37"/>
                  <a:gd name="T26" fmla="*/ 38 w 57"/>
                  <a:gd name="T27" fmla="*/ 34 h 37"/>
                  <a:gd name="T28" fmla="*/ 55 w 57"/>
                  <a:gd name="T29" fmla="*/ 17 h 37"/>
                  <a:gd name="T30" fmla="*/ 57 w 57"/>
                  <a:gd name="T31" fmla="*/ 12 h 37"/>
                  <a:gd name="T32" fmla="*/ 57 w 57"/>
                  <a:gd name="T33" fmla="*/ 0 h 37"/>
                  <a:gd name="T34" fmla="*/ 31 w 57"/>
                  <a:gd name="T35" fmla="*/ 10 h 37"/>
                  <a:gd name="T36" fmla="*/ 8 w 57"/>
                  <a:gd name="T3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" h="37">
                    <a:moveTo>
                      <a:pt x="8" y="14"/>
                    </a:moveTo>
                    <a:cubicBezTo>
                      <a:pt x="7" y="14"/>
                      <a:pt x="6" y="14"/>
                      <a:pt x="5" y="14"/>
                    </a:cubicBezTo>
                    <a:cubicBezTo>
                      <a:pt x="5" y="15"/>
                      <a:pt x="6" y="15"/>
                      <a:pt x="6" y="15"/>
                    </a:cubicBezTo>
                    <a:cubicBezTo>
                      <a:pt x="9" y="18"/>
                      <a:pt x="12" y="20"/>
                      <a:pt x="15" y="22"/>
                    </a:cubicBezTo>
                    <a:cubicBezTo>
                      <a:pt x="15" y="23"/>
                      <a:pt x="16" y="23"/>
                      <a:pt x="16" y="23"/>
                    </a:cubicBezTo>
                    <a:cubicBezTo>
                      <a:pt x="20" y="22"/>
                      <a:pt x="24" y="22"/>
                      <a:pt x="28" y="21"/>
                    </a:cubicBezTo>
                    <a:cubicBezTo>
                      <a:pt x="31" y="20"/>
                      <a:pt x="35" y="19"/>
                      <a:pt x="39" y="18"/>
                    </a:cubicBezTo>
                    <a:cubicBezTo>
                      <a:pt x="39" y="21"/>
                      <a:pt x="37" y="23"/>
                      <a:pt x="35" y="24"/>
                    </a:cubicBezTo>
                    <a:cubicBezTo>
                      <a:pt x="30" y="27"/>
                      <a:pt x="25" y="27"/>
                      <a:pt x="20" y="28"/>
                    </a:cubicBezTo>
                    <a:cubicBezTo>
                      <a:pt x="17" y="28"/>
                      <a:pt x="14" y="28"/>
                      <a:pt x="11" y="30"/>
                    </a:cubicBezTo>
                    <a:cubicBezTo>
                      <a:pt x="11" y="30"/>
                      <a:pt x="10" y="30"/>
                      <a:pt x="10" y="31"/>
                    </a:cubicBezTo>
                    <a:cubicBezTo>
                      <a:pt x="7" y="32"/>
                      <a:pt x="4" y="33"/>
                      <a:pt x="0" y="35"/>
                    </a:cubicBezTo>
                    <a:cubicBezTo>
                      <a:pt x="4" y="36"/>
                      <a:pt x="8" y="36"/>
                      <a:pt x="12" y="36"/>
                    </a:cubicBezTo>
                    <a:cubicBezTo>
                      <a:pt x="21" y="37"/>
                      <a:pt x="30" y="36"/>
                      <a:pt x="38" y="34"/>
                    </a:cubicBezTo>
                    <a:cubicBezTo>
                      <a:pt x="47" y="31"/>
                      <a:pt x="52" y="25"/>
                      <a:pt x="55" y="17"/>
                    </a:cubicBezTo>
                    <a:cubicBezTo>
                      <a:pt x="56" y="15"/>
                      <a:pt x="57" y="14"/>
                      <a:pt x="57" y="12"/>
                    </a:cubicBezTo>
                    <a:cubicBezTo>
                      <a:pt x="57" y="8"/>
                      <a:pt x="57" y="4"/>
                      <a:pt x="57" y="0"/>
                    </a:cubicBezTo>
                    <a:cubicBezTo>
                      <a:pt x="49" y="4"/>
                      <a:pt x="40" y="8"/>
                      <a:pt x="31" y="10"/>
                    </a:cubicBezTo>
                    <a:cubicBezTo>
                      <a:pt x="23" y="12"/>
                      <a:pt x="16" y="14"/>
                      <a:pt x="8" y="1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0" name="Freeform 10"/>
              <p:cNvSpPr>
                <a:spLocks/>
              </p:cNvSpPr>
              <p:nvPr/>
            </p:nvSpPr>
            <p:spPr bwMode="auto">
              <a:xfrm>
                <a:off x="763588" y="1493838"/>
                <a:ext cx="219075" cy="131763"/>
              </a:xfrm>
              <a:custGeom>
                <a:avLst/>
                <a:gdLst>
                  <a:gd name="T0" fmla="*/ 47 w 58"/>
                  <a:gd name="T1" fmla="*/ 35 h 35"/>
                  <a:gd name="T2" fmla="*/ 58 w 58"/>
                  <a:gd name="T3" fmla="*/ 34 h 35"/>
                  <a:gd name="T4" fmla="*/ 49 w 58"/>
                  <a:gd name="T5" fmla="*/ 30 h 35"/>
                  <a:gd name="T6" fmla="*/ 42 w 58"/>
                  <a:gd name="T7" fmla="*/ 27 h 35"/>
                  <a:gd name="T8" fmla="*/ 30 w 58"/>
                  <a:gd name="T9" fmla="*/ 26 h 35"/>
                  <a:gd name="T10" fmla="*/ 23 w 58"/>
                  <a:gd name="T11" fmla="*/ 24 h 35"/>
                  <a:gd name="T12" fmla="*/ 19 w 58"/>
                  <a:gd name="T13" fmla="*/ 17 h 35"/>
                  <a:gd name="T14" fmla="*/ 25 w 58"/>
                  <a:gd name="T15" fmla="*/ 19 h 35"/>
                  <a:gd name="T16" fmla="*/ 36 w 58"/>
                  <a:gd name="T17" fmla="*/ 21 h 35"/>
                  <a:gd name="T18" fmla="*/ 46 w 58"/>
                  <a:gd name="T19" fmla="*/ 20 h 35"/>
                  <a:gd name="T20" fmla="*/ 52 w 58"/>
                  <a:gd name="T21" fmla="*/ 16 h 35"/>
                  <a:gd name="T22" fmla="*/ 53 w 58"/>
                  <a:gd name="T23" fmla="*/ 14 h 35"/>
                  <a:gd name="T24" fmla="*/ 35 w 58"/>
                  <a:gd name="T25" fmla="*/ 12 h 35"/>
                  <a:gd name="T26" fmla="*/ 18 w 58"/>
                  <a:gd name="T27" fmla="*/ 7 h 35"/>
                  <a:gd name="T28" fmla="*/ 0 w 58"/>
                  <a:gd name="T29" fmla="*/ 0 h 35"/>
                  <a:gd name="T30" fmla="*/ 0 w 58"/>
                  <a:gd name="T31" fmla="*/ 12 h 35"/>
                  <a:gd name="T32" fmla="*/ 2 w 58"/>
                  <a:gd name="T33" fmla="*/ 16 h 35"/>
                  <a:gd name="T34" fmla="*/ 23 w 58"/>
                  <a:gd name="T35" fmla="*/ 33 h 35"/>
                  <a:gd name="T36" fmla="*/ 47 w 58"/>
                  <a:gd name="T3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8" h="35">
                    <a:moveTo>
                      <a:pt x="47" y="35"/>
                    </a:moveTo>
                    <a:cubicBezTo>
                      <a:pt x="50" y="35"/>
                      <a:pt x="54" y="35"/>
                      <a:pt x="58" y="34"/>
                    </a:cubicBezTo>
                    <a:cubicBezTo>
                      <a:pt x="55" y="32"/>
                      <a:pt x="52" y="31"/>
                      <a:pt x="49" y="30"/>
                    </a:cubicBezTo>
                    <a:cubicBezTo>
                      <a:pt x="47" y="29"/>
                      <a:pt x="45" y="27"/>
                      <a:pt x="42" y="27"/>
                    </a:cubicBezTo>
                    <a:cubicBezTo>
                      <a:pt x="38" y="26"/>
                      <a:pt x="34" y="26"/>
                      <a:pt x="30" y="26"/>
                    </a:cubicBezTo>
                    <a:cubicBezTo>
                      <a:pt x="27" y="26"/>
                      <a:pt x="25" y="25"/>
                      <a:pt x="23" y="24"/>
                    </a:cubicBezTo>
                    <a:cubicBezTo>
                      <a:pt x="20" y="23"/>
                      <a:pt x="19" y="21"/>
                      <a:pt x="19" y="17"/>
                    </a:cubicBezTo>
                    <a:cubicBezTo>
                      <a:pt x="21" y="18"/>
                      <a:pt x="23" y="19"/>
                      <a:pt x="25" y="19"/>
                    </a:cubicBezTo>
                    <a:cubicBezTo>
                      <a:pt x="29" y="20"/>
                      <a:pt x="32" y="21"/>
                      <a:pt x="36" y="21"/>
                    </a:cubicBezTo>
                    <a:cubicBezTo>
                      <a:pt x="39" y="22"/>
                      <a:pt x="43" y="23"/>
                      <a:pt x="46" y="20"/>
                    </a:cubicBezTo>
                    <a:cubicBezTo>
                      <a:pt x="48" y="18"/>
                      <a:pt x="50" y="17"/>
                      <a:pt x="52" y="16"/>
                    </a:cubicBezTo>
                    <a:cubicBezTo>
                      <a:pt x="52" y="15"/>
                      <a:pt x="53" y="15"/>
                      <a:pt x="53" y="14"/>
                    </a:cubicBezTo>
                    <a:cubicBezTo>
                      <a:pt x="47" y="13"/>
                      <a:pt x="40" y="13"/>
                      <a:pt x="35" y="12"/>
                    </a:cubicBezTo>
                    <a:cubicBezTo>
                      <a:pt x="29" y="10"/>
                      <a:pt x="23" y="9"/>
                      <a:pt x="18" y="7"/>
                    </a:cubicBezTo>
                    <a:cubicBezTo>
                      <a:pt x="12" y="5"/>
                      <a:pt x="6" y="3"/>
                      <a:pt x="0" y="0"/>
                    </a:cubicBezTo>
                    <a:cubicBezTo>
                      <a:pt x="0" y="4"/>
                      <a:pt x="0" y="8"/>
                      <a:pt x="0" y="12"/>
                    </a:cubicBezTo>
                    <a:cubicBezTo>
                      <a:pt x="1" y="13"/>
                      <a:pt x="1" y="15"/>
                      <a:pt x="2" y="16"/>
                    </a:cubicBezTo>
                    <a:cubicBezTo>
                      <a:pt x="5" y="26"/>
                      <a:pt x="13" y="32"/>
                      <a:pt x="23" y="33"/>
                    </a:cubicBezTo>
                    <a:cubicBezTo>
                      <a:pt x="30" y="35"/>
                      <a:pt x="38" y="35"/>
                      <a:pt x="47" y="3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1" name="Freeform 11"/>
              <p:cNvSpPr>
                <a:spLocks/>
              </p:cNvSpPr>
              <p:nvPr/>
            </p:nvSpPr>
            <p:spPr bwMode="auto">
              <a:xfrm>
                <a:off x="1860550" y="1282700"/>
                <a:ext cx="319088" cy="561975"/>
              </a:xfrm>
              <a:custGeom>
                <a:avLst/>
                <a:gdLst>
                  <a:gd name="T0" fmla="*/ 17 w 85"/>
                  <a:gd name="T1" fmla="*/ 144 h 149"/>
                  <a:gd name="T2" fmla="*/ 21 w 85"/>
                  <a:gd name="T3" fmla="*/ 135 h 149"/>
                  <a:gd name="T4" fmla="*/ 23 w 85"/>
                  <a:gd name="T5" fmla="*/ 134 h 149"/>
                  <a:gd name="T6" fmla="*/ 30 w 85"/>
                  <a:gd name="T7" fmla="*/ 135 h 149"/>
                  <a:gd name="T8" fmla="*/ 37 w 85"/>
                  <a:gd name="T9" fmla="*/ 137 h 149"/>
                  <a:gd name="T10" fmla="*/ 38 w 85"/>
                  <a:gd name="T11" fmla="*/ 122 h 149"/>
                  <a:gd name="T12" fmla="*/ 56 w 85"/>
                  <a:gd name="T13" fmla="*/ 124 h 149"/>
                  <a:gd name="T14" fmla="*/ 51 w 85"/>
                  <a:gd name="T15" fmla="*/ 107 h 149"/>
                  <a:gd name="T16" fmla="*/ 71 w 85"/>
                  <a:gd name="T17" fmla="*/ 104 h 149"/>
                  <a:gd name="T18" fmla="*/ 71 w 85"/>
                  <a:gd name="T19" fmla="*/ 103 h 149"/>
                  <a:gd name="T20" fmla="*/ 59 w 85"/>
                  <a:gd name="T21" fmla="*/ 89 h 149"/>
                  <a:gd name="T22" fmla="*/ 65 w 85"/>
                  <a:gd name="T23" fmla="*/ 87 h 149"/>
                  <a:gd name="T24" fmla="*/ 80 w 85"/>
                  <a:gd name="T25" fmla="*/ 81 h 149"/>
                  <a:gd name="T26" fmla="*/ 80 w 85"/>
                  <a:gd name="T27" fmla="*/ 78 h 149"/>
                  <a:gd name="T28" fmla="*/ 68 w 85"/>
                  <a:gd name="T29" fmla="*/ 71 h 149"/>
                  <a:gd name="T30" fmla="*/ 62 w 85"/>
                  <a:gd name="T31" fmla="*/ 68 h 149"/>
                  <a:gd name="T32" fmla="*/ 63 w 85"/>
                  <a:gd name="T33" fmla="*/ 68 h 149"/>
                  <a:gd name="T34" fmla="*/ 83 w 85"/>
                  <a:gd name="T35" fmla="*/ 54 h 149"/>
                  <a:gd name="T36" fmla="*/ 85 w 85"/>
                  <a:gd name="T37" fmla="*/ 51 h 149"/>
                  <a:gd name="T38" fmla="*/ 85 w 85"/>
                  <a:gd name="T39" fmla="*/ 50 h 149"/>
                  <a:gd name="T40" fmla="*/ 59 w 85"/>
                  <a:gd name="T41" fmla="*/ 47 h 149"/>
                  <a:gd name="T42" fmla="*/ 71 w 85"/>
                  <a:gd name="T43" fmla="*/ 25 h 149"/>
                  <a:gd name="T44" fmla="*/ 70 w 85"/>
                  <a:gd name="T45" fmla="*/ 0 h 149"/>
                  <a:gd name="T46" fmla="*/ 58 w 85"/>
                  <a:gd name="T47" fmla="*/ 17 h 149"/>
                  <a:gd name="T48" fmla="*/ 51 w 85"/>
                  <a:gd name="T49" fmla="*/ 25 h 149"/>
                  <a:gd name="T50" fmla="*/ 50 w 85"/>
                  <a:gd name="T51" fmla="*/ 27 h 149"/>
                  <a:gd name="T52" fmla="*/ 45 w 85"/>
                  <a:gd name="T53" fmla="*/ 51 h 149"/>
                  <a:gd name="T54" fmla="*/ 47 w 85"/>
                  <a:gd name="T55" fmla="*/ 54 h 149"/>
                  <a:gd name="T56" fmla="*/ 58 w 85"/>
                  <a:gd name="T57" fmla="*/ 60 h 149"/>
                  <a:gd name="T58" fmla="*/ 59 w 85"/>
                  <a:gd name="T59" fmla="*/ 63 h 149"/>
                  <a:gd name="T60" fmla="*/ 50 w 85"/>
                  <a:gd name="T61" fmla="*/ 71 h 149"/>
                  <a:gd name="T62" fmla="*/ 50 w 85"/>
                  <a:gd name="T63" fmla="*/ 77 h 149"/>
                  <a:gd name="T64" fmla="*/ 59 w 85"/>
                  <a:gd name="T65" fmla="*/ 87 h 149"/>
                  <a:gd name="T66" fmla="*/ 43 w 85"/>
                  <a:gd name="T67" fmla="*/ 95 h 149"/>
                  <a:gd name="T68" fmla="*/ 44 w 85"/>
                  <a:gd name="T69" fmla="*/ 97 h 149"/>
                  <a:gd name="T70" fmla="*/ 47 w 85"/>
                  <a:gd name="T71" fmla="*/ 107 h 149"/>
                  <a:gd name="T72" fmla="*/ 43 w 85"/>
                  <a:gd name="T73" fmla="*/ 112 h 149"/>
                  <a:gd name="T74" fmla="*/ 31 w 85"/>
                  <a:gd name="T75" fmla="*/ 113 h 149"/>
                  <a:gd name="T76" fmla="*/ 30 w 85"/>
                  <a:gd name="T77" fmla="*/ 131 h 149"/>
                  <a:gd name="T78" fmla="*/ 13 w 85"/>
                  <a:gd name="T79" fmla="*/ 127 h 149"/>
                  <a:gd name="T80" fmla="*/ 7 w 85"/>
                  <a:gd name="T81" fmla="*/ 140 h 149"/>
                  <a:gd name="T82" fmla="*/ 0 w 85"/>
                  <a:gd name="T83" fmla="*/ 135 h 149"/>
                  <a:gd name="T84" fmla="*/ 0 w 85"/>
                  <a:gd name="T85" fmla="*/ 149 h 149"/>
                  <a:gd name="T86" fmla="*/ 1 w 85"/>
                  <a:gd name="T87" fmla="*/ 148 h 149"/>
                  <a:gd name="T88" fmla="*/ 4 w 85"/>
                  <a:gd name="T89" fmla="*/ 143 h 149"/>
                  <a:gd name="T90" fmla="*/ 13 w 85"/>
                  <a:gd name="T91" fmla="*/ 146 h 149"/>
                  <a:gd name="T92" fmla="*/ 17 w 85"/>
                  <a:gd name="T93" fmla="*/ 144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5" h="149">
                    <a:moveTo>
                      <a:pt x="17" y="144"/>
                    </a:moveTo>
                    <a:cubicBezTo>
                      <a:pt x="18" y="141"/>
                      <a:pt x="20" y="138"/>
                      <a:pt x="21" y="135"/>
                    </a:cubicBezTo>
                    <a:cubicBezTo>
                      <a:pt x="21" y="134"/>
                      <a:pt x="22" y="133"/>
                      <a:pt x="23" y="134"/>
                    </a:cubicBezTo>
                    <a:cubicBezTo>
                      <a:pt x="25" y="134"/>
                      <a:pt x="27" y="135"/>
                      <a:pt x="30" y="135"/>
                    </a:cubicBezTo>
                    <a:cubicBezTo>
                      <a:pt x="32" y="136"/>
                      <a:pt x="34" y="136"/>
                      <a:pt x="37" y="137"/>
                    </a:cubicBezTo>
                    <a:cubicBezTo>
                      <a:pt x="38" y="132"/>
                      <a:pt x="38" y="127"/>
                      <a:pt x="38" y="122"/>
                    </a:cubicBezTo>
                    <a:cubicBezTo>
                      <a:pt x="44" y="123"/>
                      <a:pt x="49" y="123"/>
                      <a:pt x="56" y="124"/>
                    </a:cubicBezTo>
                    <a:cubicBezTo>
                      <a:pt x="54" y="117"/>
                      <a:pt x="53" y="112"/>
                      <a:pt x="51" y="107"/>
                    </a:cubicBezTo>
                    <a:cubicBezTo>
                      <a:pt x="58" y="106"/>
                      <a:pt x="64" y="105"/>
                      <a:pt x="71" y="104"/>
                    </a:cubicBezTo>
                    <a:cubicBezTo>
                      <a:pt x="71" y="104"/>
                      <a:pt x="71" y="103"/>
                      <a:pt x="71" y="103"/>
                    </a:cubicBezTo>
                    <a:cubicBezTo>
                      <a:pt x="67" y="98"/>
                      <a:pt x="63" y="94"/>
                      <a:pt x="59" y="89"/>
                    </a:cubicBezTo>
                    <a:cubicBezTo>
                      <a:pt x="61" y="88"/>
                      <a:pt x="63" y="87"/>
                      <a:pt x="65" y="87"/>
                    </a:cubicBezTo>
                    <a:cubicBezTo>
                      <a:pt x="70" y="85"/>
                      <a:pt x="75" y="83"/>
                      <a:pt x="80" y="81"/>
                    </a:cubicBezTo>
                    <a:cubicBezTo>
                      <a:pt x="82" y="80"/>
                      <a:pt x="82" y="79"/>
                      <a:pt x="80" y="78"/>
                    </a:cubicBezTo>
                    <a:cubicBezTo>
                      <a:pt x="76" y="76"/>
                      <a:pt x="72" y="74"/>
                      <a:pt x="68" y="71"/>
                    </a:cubicBezTo>
                    <a:cubicBezTo>
                      <a:pt x="66" y="70"/>
                      <a:pt x="64" y="69"/>
                      <a:pt x="62" y="68"/>
                    </a:cubicBezTo>
                    <a:cubicBezTo>
                      <a:pt x="63" y="68"/>
                      <a:pt x="63" y="68"/>
                      <a:pt x="63" y="68"/>
                    </a:cubicBezTo>
                    <a:cubicBezTo>
                      <a:pt x="70" y="64"/>
                      <a:pt x="77" y="59"/>
                      <a:pt x="83" y="54"/>
                    </a:cubicBezTo>
                    <a:cubicBezTo>
                      <a:pt x="84" y="53"/>
                      <a:pt x="85" y="52"/>
                      <a:pt x="85" y="51"/>
                    </a:cubicBezTo>
                    <a:cubicBezTo>
                      <a:pt x="85" y="51"/>
                      <a:pt x="85" y="51"/>
                      <a:pt x="85" y="50"/>
                    </a:cubicBezTo>
                    <a:cubicBezTo>
                      <a:pt x="76" y="49"/>
                      <a:pt x="68" y="48"/>
                      <a:pt x="59" y="47"/>
                    </a:cubicBezTo>
                    <a:cubicBezTo>
                      <a:pt x="67" y="38"/>
                      <a:pt x="67" y="38"/>
                      <a:pt x="71" y="25"/>
                    </a:cubicBezTo>
                    <a:cubicBezTo>
                      <a:pt x="73" y="19"/>
                      <a:pt x="72" y="3"/>
                      <a:pt x="70" y="0"/>
                    </a:cubicBezTo>
                    <a:cubicBezTo>
                      <a:pt x="66" y="6"/>
                      <a:pt x="62" y="12"/>
                      <a:pt x="58" y="17"/>
                    </a:cubicBezTo>
                    <a:cubicBezTo>
                      <a:pt x="56" y="20"/>
                      <a:pt x="53" y="23"/>
                      <a:pt x="51" y="25"/>
                    </a:cubicBezTo>
                    <a:cubicBezTo>
                      <a:pt x="50" y="26"/>
                      <a:pt x="50" y="27"/>
                      <a:pt x="50" y="27"/>
                    </a:cubicBezTo>
                    <a:cubicBezTo>
                      <a:pt x="50" y="36"/>
                      <a:pt x="48" y="43"/>
                      <a:pt x="45" y="51"/>
                    </a:cubicBezTo>
                    <a:cubicBezTo>
                      <a:pt x="45" y="52"/>
                      <a:pt x="45" y="53"/>
                      <a:pt x="47" y="54"/>
                    </a:cubicBezTo>
                    <a:cubicBezTo>
                      <a:pt x="51" y="55"/>
                      <a:pt x="55" y="58"/>
                      <a:pt x="58" y="60"/>
                    </a:cubicBezTo>
                    <a:cubicBezTo>
                      <a:pt x="60" y="61"/>
                      <a:pt x="60" y="62"/>
                      <a:pt x="59" y="63"/>
                    </a:cubicBezTo>
                    <a:cubicBezTo>
                      <a:pt x="56" y="65"/>
                      <a:pt x="53" y="68"/>
                      <a:pt x="50" y="71"/>
                    </a:cubicBezTo>
                    <a:cubicBezTo>
                      <a:pt x="47" y="74"/>
                      <a:pt x="47" y="73"/>
                      <a:pt x="50" y="77"/>
                    </a:cubicBezTo>
                    <a:cubicBezTo>
                      <a:pt x="53" y="80"/>
                      <a:pt x="56" y="84"/>
                      <a:pt x="59" y="87"/>
                    </a:cubicBezTo>
                    <a:cubicBezTo>
                      <a:pt x="53" y="90"/>
                      <a:pt x="48" y="92"/>
                      <a:pt x="43" y="95"/>
                    </a:cubicBezTo>
                    <a:cubicBezTo>
                      <a:pt x="43" y="96"/>
                      <a:pt x="44" y="96"/>
                      <a:pt x="44" y="97"/>
                    </a:cubicBezTo>
                    <a:cubicBezTo>
                      <a:pt x="45" y="100"/>
                      <a:pt x="46" y="103"/>
                      <a:pt x="47" y="107"/>
                    </a:cubicBezTo>
                    <a:cubicBezTo>
                      <a:pt x="49" y="112"/>
                      <a:pt x="49" y="112"/>
                      <a:pt x="43" y="112"/>
                    </a:cubicBezTo>
                    <a:cubicBezTo>
                      <a:pt x="39" y="112"/>
                      <a:pt x="35" y="113"/>
                      <a:pt x="31" y="113"/>
                    </a:cubicBezTo>
                    <a:cubicBezTo>
                      <a:pt x="31" y="119"/>
                      <a:pt x="30" y="125"/>
                      <a:pt x="30" y="131"/>
                    </a:cubicBezTo>
                    <a:cubicBezTo>
                      <a:pt x="24" y="130"/>
                      <a:pt x="18" y="128"/>
                      <a:pt x="13" y="127"/>
                    </a:cubicBezTo>
                    <a:cubicBezTo>
                      <a:pt x="11" y="131"/>
                      <a:pt x="9" y="135"/>
                      <a:pt x="7" y="140"/>
                    </a:cubicBezTo>
                    <a:cubicBezTo>
                      <a:pt x="4" y="138"/>
                      <a:pt x="2" y="136"/>
                      <a:pt x="0" y="135"/>
                    </a:cubicBezTo>
                    <a:cubicBezTo>
                      <a:pt x="0" y="140"/>
                      <a:pt x="0" y="144"/>
                      <a:pt x="0" y="149"/>
                    </a:cubicBezTo>
                    <a:cubicBezTo>
                      <a:pt x="1" y="149"/>
                      <a:pt x="1" y="148"/>
                      <a:pt x="1" y="148"/>
                    </a:cubicBezTo>
                    <a:cubicBezTo>
                      <a:pt x="2" y="146"/>
                      <a:pt x="3" y="144"/>
                      <a:pt x="4" y="143"/>
                    </a:cubicBezTo>
                    <a:cubicBezTo>
                      <a:pt x="7" y="144"/>
                      <a:pt x="10" y="145"/>
                      <a:pt x="13" y="146"/>
                    </a:cubicBezTo>
                    <a:cubicBezTo>
                      <a:pt x="15" y="147"/>
                      <a:pt x="17" y="146"/>
                      <a:pt x="17" y="14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2" name="Freeform 12"/>
              <p:cNvSpPr>
                <a:spLocks/>
              </p:cNvSpPr>
              <p:nvPr/>
            </p:nvSpPr>
            <p:spPr bwMode="auto">
              <a:xfrm>
                <a:off x="928688" y="1282700"/>
                <a:ext cx="323850" cy="561975"/>
              </a:xfrm>
              <a:custGeom>
                <a:avLst/>
                <a:gdLst>
                  <a:gd name="T0" fmla="*/ 74 w 86"/>
                  <a:gd name="T1" fmla="*/ 128 h 149"/>
                  <a:gd name="T2" fmla="*/ 57 w 86"/>
                  <a:gd name="T3" fmla="*/ 132 h 149"/>
                  <a:gd name="T4" fmla="*/ 55 w 86"/>
                  <a:gd name="T5" fmla="*/ 114 h 149"/>
                  <a:gd name="T6" fmla="*/ 52 w 86"/>
                  <a:gd name="T7" fmla="*/ 114 h 149"/>
                  <a:gd name="T8" fmla="*/ 41 w 86"/>
                  <a:gd name="T9" fmla="*/ 113 h 149"/>
                  <a:gd name="T10" fmla="*/ 39 w 86"/>
                  <a:gd name="T11" fmla="*/ 110 h 149"/>
                  <a:gd name="T12" fmla="*/ 42 w 86"/>
                  <a:gd name="T13" fmla="*/ 100 h 149"/>
                  <a:gd name="T14" fmla="*/ 44 w 86"/>
                  <a:gd name="T15" fmla="*/ 96 h 149"/>
                  <a:gd name="T16" fmla="*/ 27 w 86"/>
                  <a:gd name="T17" fmla="*/ 88 h 149"/>
                  <a:gd name="T18" fmla="*/ 37 w 86"/>
                  <a:gd name="T19" fmla="*/ 77 h 149"/>
                  <a:gd name="T20" fmla="*/ 37 w 86"/>
                  <a:gd name="T21" fmla="*/ 72 h 149"/>
                  <a:gd name="T22" fmla="*/ 28 w 86"/>
                  <a:gd name="T23" fmla="*/ 64 h 149"/>
                  <a:gd name="T24" fmla="*/ 28 w 86"/>
                  <a:gd name="T25" fmla="*/ 61 h 149"/>
                  <a:gd name="T26" fmla="*/ 40 w 86"/>
                  <a:gd name="T27" fmla="*/ 55 h 149"/>
                  <a:gd name="T28" fmla="*/ 41 w 86"/>
                  <a:gd name="T29" fmla="*/ 51 h 149"/>
                  <a:gd name="T30" fmla="*/ 37 w 86"/>
                  <a:gd name="T31" fmla="*/ 33 h 149"/>
                  <a:gd name="T32" fmla="*/ 33 w 86"/>
                  <a:gd name="T33" fmla="*/ 23 h 149"/>
                  <a:gd name="T34" fmla="*/ 31 w 86"/>
                  <a:gd name="T35" fmla="*/ 21 h 149"/>
                  <a:gd name="T36" fmla="*/ 17 w 86"/>
                  <a:gd name="T37" fmla="*/ 0 h 149"/>
                  <a:gd name="T38" fmla="*/ 14 w 86"/>
                  <a:gd name="T39" fmla="*/ 17 h 149"/>
                  <a:gd name="T40" fmla="*/ 28 w 86"/>
                  <a:gd name="T41" fmla="*/ 48 h 149"/>
                  <a:gd name="T42" fmla="*/ 1 w 86"/>
                  <a:gd name="T43" fmla="*/ 51 h 149"/>
                  <a:gd name="T44" fmla="*/ 0 w 86"/>
                  <a:gd name="T45" fmla="*/ 52 h 149"/>
                  <a:gd name="T46" fmla="*/ 24 w 86"/>
                  <a:gd name="T47" fmla="*/ 69 h 149"/>
                  <a:gd name="T48" fmla="*/ 22 w 86"/>
                  <a:gd name="T49" fmla="*/ 70 h 149"/>
                  <a:gd name="T50" fmla="*/ 6 w 86"/>
                  <a:gd name="T51" fmla="*/ 79 h 149"/>
                  <a:gd name="T52" fmla="*/ 6 w 86"/>
                  <a:gd name="T53" fmla="*/ 82 h 149"/>
                  <a:gd name="T54" fmla="*/ 21 w 86"/>
                  <a:gd name="T55" fmla="*/ 88 h 149"/>
                  <a:gd name="T56" fmla="*/ 28 w 86"/>
                  <a:gd name="T57" fmla="*/ 90 h 149"/>
                  <a:gd name="T58" fmla="*/ 15 w 86"/>
                  <a:gd name="T59" fmla="*/ 105 h 149"/>
                  <a:gd name="T60" fmla="*/ 35 w 86"/>
                  <a:gd name="T61" fmla="*/ 108 h 149"/>
                  <a:gd name="T62" fmla="*/ 31 w 86"/>
                  <a:gd name="T63" fmla="*/ 125 h 149"/>
                  <a:gd name="T64" fmla="*/ 49 w 86"/>
                  <a:gd name="T65" fmla="*/ 123 h 149"/>
                  <a:gd name="T66" fmla="*/ 50 w 86"/>
                  <a:gd name="T67" fmla="*/ 138 h 149"/>
                  <a:gd name="T68" fmla="*/ 61 w 86"/>
                  <a:gd name="T69" fmla="*/ 135 h 149"/>
                  <a:gd name="T70" fmla="*/ 66 w 86"/>
                  <a:gd name="T71" fmla="*/ 137 h 149"/>
                  <a:gd name="T72" fmla="*/ 70 w 86"/>
                  <a:gd name="T73" fmla="*/ 145 h 149"/>
                  <a:gd name="T74" fmla="*/ 74 w 86"/>
                  <a:gd name="T75" fmla="*/ 147 h 149"/>
                  <a:gd name="T76" fmla="*/ 83 w 86"/>
                  <a:gd name="T77" fmla="*/ 144 h 149"/>
                  <a:gd name="T78" fmla="*/ 86 w 86"/>
                  <a:gd name="T79" fmla="*/ 149 h 149"/>
                  <a:gd name="T80" fmla="*/ 86 w 86"/>
                  <a:gd name="T81" fmla="*/ 146 h 149"/>
                  <a:gd name="T82" fmla="*/ 86 w 86"/>
                  <a:gd name="T83" fmla="*/ 136 h 149"/>
                  <a:gd name="T84" fmla="*/ 80 w 86"/>
                  <a:gd name="T85" fmla="*/ 141 h 149"/>
                  <a:gd name="T86" fmla="*/ 74 w 86"/>
                  <a:gd name="T87" fmla="*/ 12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6" h="149">
                    <a:moveTo>
                      <a:pt x="74" y="128"/>
                    </a:moveTo>
                    <a:cubicBezTo>
                      <a:pt x="69" y="129"/>
                      <a:pt x="63" y="131"/>
                      <a:pt x="57" y="132"/>
                    </a:cubicBezTo>
                    <a:cubicBezTo>
                      <a:pt x="57" y="126"/>
                      <a:pt x="56" y="120"/>
                      <a:pt x="55" y="114"/>
                    </a:cubicBezTo>
                    <a:cubicBezTo>
                      <a:pt x="54" y="114"/>
                      <a:pt x="53" y="114"/>
                      <a:pt x="52" y="114"/>
                    </a:cubicBezTo>
                    <a:cubicBezTo>
                      <a:pt x="48" y="113"/>
                      <a:pt x="45" y="113"/>
                      <a:pt x="41" y="113"/>
                    </a:cubicBezTo>
                    <a:cubicBezTo>
                      <a:pt x="38" y="113"/>
                      <a:pt x="38" y="112"/>
                      <a:pt x="39" y="110"/>
                    </a:cubicBezTo>
                    <a:cubicBezTo>
                      <a:pt x="40" y="106"/>
                      <a:pt x="41" y="103"/>
                      <a:pt x="42" y="100"/>
                    </a:cubicBezTo>
                    <a:cubicBezTo>
                      <a:pt x="42" y="99"/>
                      <a:pt x="43" y="97"/>
                      <a:pt x="44" y="96"/>
                    </a:cubicBezTo>
                    <a:cubicBezTo>
                      <a:pt x="38" y="93"/>
                      <a:pt x="33" y="91"/>
                      <a:pt x="27" y="88"/>
                    </a:cubicBezTo>
                    <a:cubicBezTo>
                      <a:pt x="31" y="84"/>
                      <a:pt x="34" y="81"/>
                      <a:pt x="37" y="77"/>
                    </a:cubicBezTo>
                    <a:cubicBezTo>
                      <a:pt x="39" y="75"/>
                      <a:pt x="39" y="75"/>
                      <a:pt x="37" y="72"/>
                    </a:cubicBezTo>
                    <a:cubicBezTo>
                      <a:pt x="34" y="70"/>
                      <a:pt x="31" y="67"/>
                      <a:pt x="28" y="64"/>
                    </a:cubicBezTo>
                    <a:cubicBezTo>
                      <a:pt x="27" y="63"/>
                      <a:pt x="26" y="62"/>
                      <a:pt x="28" y="61"/>
                    </a:cubicBezTo>
                    <a:cubicBezTo>
                      <a:pt x="32" y="59"/>
                      <a:pt x="36" y="56"/>
                      <a:pt x="40" y="55"/>
                    </a:cubicBezTo>
                    <a:cubicBezTo>
                      <a:pt x="42" y="54"/>
                      <a:pt x="42" y="53"/>
                      <a:pt x="41" y="51"/>
                    </a:cubicBezTo>
                    <a:cubicBezTo>
                      <a:pt x="38" y="45"/>
                      <a:pt x="37" y="39"/>
                      <a:pt x="37" y="33"/>
                    </a:cubicBezTo>
                    <a:cubicBezTo>
                      <a:pt x="37" y="28"/>
                      <a:pt x="36" y="26"/>
                      <a:pt x="33" y="23"/>
                    </a:cubicBezTo>
                    <a:cubicBezTo>
                      <a:pt x="32" y="23"/>
                      <a:pt x="32" y="22"/>
                      <a:pt x="31" y="21"/>
                    </a:cubicBezTo>
                    <a:cubicBezTo>
                      <a:pt x="26" y="15"/>
                      <a:pt x="21" y="9"/>
                      <a:pt x="17" y="0"/>
                    </a:cubicBezTo>
                    <a:cubicBezTo>
                      <a:pt x="14" y="6"/>
                      <a:pt x="14" y="11"/>
                      <a:pt x="14" y="17"/>
                    </a:cubicBezTo>
                    <a:cubicBezTo>
                      <a:pt x="15" y="29"/>
                      <a:pt x="18" y="40"/>
                      <a:pt x="28" y="48"/>
                    </a:cubicBezTo>
                    <a:cubicBezTo>
                      <a:pt x="19" y="49"/>
                      <a:pt x="9" y="50"/>
                      <a:pt x="1" y="51"/>
                    </a:cubicBezTo>
                    <a:cubicBezTo>
                      <a:pt x="1" y="52"/>
                      <a:pt x="1" y="52"/>
                      <a:pt x="0" y="52"/>
                    </a:cubicBezTo>
                    <a:cubicBezTo>
                      <a:pt x="7" y="60"/>
                      <a:pt x="16" y="64"/>
                      <a:pt x="24" y="69"/>
                    </a:cubicBezTo>
                    <a:cubicBezTo>
                      <a:pt x="23" y="70"/>
                      <a:pt x="23" y="70"/>
                      <a:pt x="22" y="70"/>
                    </a:cubicBezTo>
                    <a:cubicBezTo>
                      <a:pt x="17" y="73"/>
                      <a:pt x="11" y="76"/>
                      <a:pt x="6" y="79"/>
                    </a:cubicBezTo>
                    <a:cubicBezTo>
                      <a:pt x="4" y="80"/>
                      <a:pt x="4" y="81"/>
                      <a:pt x="6" y="82"/>
                    </a:cubicBezTo>
                    <a:cubicBezTo>
                      <a:pt x="11" y="84"/>
                      <a:pt x="16" y="86"/>
                      <a:pt x="21" y="88"/>
                    </a:cubicBezTo>
                    <a:cubicBezTo>
                      <a:pt x="23" y="88"/>
                      <a:pt x="25" y="89"/>
                      <a:pt x="28" y="90"/>
                    </a:cubicBezTo>
                    <a:cubicBezTo>
                      <a:pt x="23" y="94"/>
                      <a:pt x="19" y="99"/>
                      <a:pt x="15" y="105"/>
                    </a:cubicBezTo>
                    <a:cubicBezTo>
                      <a:pt x="22" y="106"/>
                      <a:pt x="29" y="107"/>
                      <a:pt x="35" y="108"/>
                    </a:cubicBezTo>
                    <a:cubicBezTo>
                      <a:pt x="34" y="113"/>
                      <a:pt x="32" y="118"/>
                      <a:pt x="31" y="125"/>
                    </a:cubicBezTo>
                    <a:cubicBezTo>
                      <a:pt x="37" y="124"/>
                      <a:pt x="43" y="124"/>
                      <a:pt x="49" y="123"/>
                    </a:cubicBezTo>
                    <a:cubicBezTo>
                      <a:pt x="49" y="128"/>
                      <a:pt x="49" y="133"/>
                      <a:pt x="50" y="138"/>
                    </a:cubicBezTo>
                    <a:cubicBezTo>
                      <a:pt x="54" y="137"/>
                      <a:pt x="58" y="136"/>
                      <a:pt x="61" y="135"/>
                    </a:cubicBezTo>
                    <a:cubicBezTo>
                      <a:pt x="65" y="134"/>
                      <a:pt x="65" y="134"/>
                      <a:pt x="66" y="137"/>
                    </a:cubicBezTo>
                    <a:cubicBezTo>
                      <a:pt x="67" y="140"/>
                      <a:pt x="69" y="142"/>
                      <a:pt x="70" y="145"/>
                    </a:cubicBezTo>
                    <a:cubicBezTo>
                      <a:pt x="70" y="147"/>
                      <a:pt x="72" y="148"/>
                      <a:pt x="74" y="147"/>
                    </a:cubicBezTo>
                    <a:cubicBezTo>
                      <a:pt x="77" y="146"/>
                      <a:pt x="80" y="145"/>
                      <a:pt x="83" y="144"/>
                    </a:cubicBezTo>
                    <a:cubicBezTo>
                      <a:pt x="84" y="145"/>
                      <a:pt x="85" y="147"/>
                      <a:pt x="86" y="149"/>
                    </a:cubicBezTo>
                    <a:cubicBezTo>
                      <a:pt x="86" y="148"/>
                      <a:pt x="86" y="147"/>
                      <a:pt x="86" y="146"/>
                    </a:cubicBezTo>
                    <a:cubicBezTo>
                      <a:pt x="86" y="143"/>
                      <a:pt x="86" y="140"/>
                      <a:pt x="86" y="136"/>
                    </a:cubicBezTo>
                    <a:cubicBezTo>
                      <a:pt x="84" y="138"/>
                      <a:pt x="82" y="139"/>
                      <a:pt x="80" y="141"/>
                    </a:cubicBezTo>
                    <a:cubicBezTo>
                      <a:pt x="78" y="136"/>
                      <a:pt x="76" y="132"/>
                      <a:pt x="74" y="1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3" name="Freeform 13"/>
              <p:cNvSpPr>
                <a:spLocks/>
              </p:cNvSpPr>
              <p:nvPr/>
            </p:nvSpPr>
            <p:spPr bwMode="auto">
              <a:xfrm>
                <a:off x="1054100" y="1377950"/>
                <a:ext cx="198438" cy="401638"/>
              </a:xfrm>
              <a:custGeom>
                <a:avLst/>
                <a:gdLst>
                  <a:gd name="T0" fmla="*/ 40 w 53"/>
                  <a:gd name="T1" fmla="*/ 60 h 107"/>
                  <a:gd name="T2" fmla="*/ 45 w 53"/>
                  <a:gd name="T3" fmla="*/ 46 h 107"/>
                  <a:gd name="T4" fmla="*/ 42 w 53"/>
                  <a:gd name="T5" fmla="*/ 34 h 107"/>
                  <a:gd name="T6" fmla="*/ 37 w 53"/>
                  <a:gd name="T7" fmla="*/ 31 h 107"/>
                  <a:gd name="T8" fmla="*/ 10 w 53"/>
                  <a:gd name="T9" fmla="*/ 2 h 107"/>
                  <a:gd name="T10" fmla="*/ 9 w 53"/>
                  <a:gd name="T11" fmla="*/ 0 h 107"/>
                  <a:gd name="T12" fmla="*/ 8 w 53"/>
                  <a:gd name="T13" fmla="*/ 1 h 107"/>
                  <a:gd name="T14" fmla="*/ 15 w 53"/>
                  <a:gd name="T15" fmla="*/ 30 h 107"/>
                  <a:gd name="T16" fmla="*/ 0 w 53"/>
                  <a:gd name="T17" fmla="*/ 38 h 107"/>
                  <a:gd name="T18" fmla="*/ 10 w 53"/>
                  <a:gd name="T19" fmla="*/ 47 h 107"/>
                  <a:gd name="T20" fmla="*/ 10 w 53"/>
                  <a:gd name="T21" fmla="*/ 51 h 107"/>
                  <a:gd name="T22" fmla="*/ 1 w 53"/>
                  <a:gd name="T23" fmla="*/ 61 h 107"/>
                  <a:gd name="T24" fmla="*/ 18 w 53"/>
                  <a:gd name="T25" fmla="*/ 67 h 107"/>
                  <a:gd name="T26" fmla="*/ 10 w 53"/>
                  <a:gd name="T27" fmla="*/ 83 h 107"/>
                  <a:gd name="T28" fmla="*/ 25 w 53"/>
                  <a:gd name="T29" fmla="*/ 83 h 107"/>
                  <a:gd name="T30" fmla="*/ 28 w 53"/>
                  <a:gd name="T31" fmla="*/ 86 h 107"/>
                  <a:gd name="T32" fmla="*/ 28 w 53"/>
                  <a:gd name="T33" fmla="*/ 97 h 107"/>
                  <a:gd name="T34" fmla="*/ 31 w 53"/>
                  <a:gd name="T35" fmla="*/ 99 h 107"/>
                  <a:gd name="T36" fmla="*/ 33 w 53"/>
                  <a:gd name="T37" fmla="*/ 99 h 107"/>
                  <a:gd name="T38" fmla="*/ 44 w 53"/>
                  <a:gd name="T39" fmla="*/ 95 h 107"/>
                  <a:gd name="T40" fmla="*/ 48 w 53"/>
                  <a:gd name="T41" fmla="*/ 105 h 107"/>
                  <a:gd name="T42" fmla="*/ 51 w 53"/>
                  <a:gd name="T43" fmla="*/ 106 h 107"/>
                  <a:gd name="T44" fmla="*/ 53 w 53"/>
                  <a:gd name="T45" fmla="*/ 105 h 107"/>
                  <a:gd name="T46" fmla="*/ 53 w 53"/>
                  <a:gd name="T47" fmla="*/ 77 h 107"/>
                  <a:gd name="T48" fmla="*/ 53 w 53"/>
                  <a:gd name="T49" fmla="*/ 77 h 107"/>
                  <a:gd name="T50" fmla="*/ 40 w 53"/>
                  <a:gd name="T51" fmla="*/ 6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3" h="107">
                    <a:moveTo>
                      <a:pt x="40" y="60"/>
                    </a:moveTo>
                    <a:cubicBezTo>
                      <a:pt x="40" y="55"/>
                      <a:pt x="42" y="50"/>
                      <a:pt x="45" y="46"/>
                    </a:cubicBezTo>
                    <a:cubicBezTo>
                      <a:pt x="47" y="41"/>
                      <a:pt x="47" y="37"/>
                      <a:pt x="42" y="34"/>
                    </a:cubicBezTo>
                    <a:cubicBezTo>
                      <a:pt x="41" y="33"/>
                      <a:pt x="39" y="32"/>
                      <a:pt x="37" y="31"/>
                    </a:cubicBezTo>
                    <a:cubicBezTo>
                      <a:pt x="27" y="23"/>
                      <a:pt x="17" y="14"/>
                      <a:pt x="10" y="2"/>
                    </a:cubicBezTo>
                    <a:cubicBezTo>
                      <a:pt x="10" y="1"/>
                      <a:pt x="9" y="1"/>
                      <a:pt x="9" y="0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1"/>
                      <a:pt x="10" y="21"/>
                      <a:pt x="15" y="30"/>
                    </a:cubicBezTo>
                    <a:cubicBezTo>
                      <a:pt x="10" y="33"/>
                      <a:pt x="5" y="34"/>
                      <a:pt x="0" y="38"/>
                    </a:cubicBezTo>
                    <a:cubicBezTo>
                      <a:pt x="4" y="41"/>
                      <a:pt x="7" y="44"/>
                      <a:pt x="10" y="47"/>
                    </a:cubicBezTo>
                    <a:cubicBezTo>
                      <a:pt x="13" y="49"/>
                      <a:pt x="13" y="49"/>
                      <a:pt x="10" y="51"/>
                    </a:cubicBezTo>
                    <a:cubicBezTo>
                      <a:pt x="7" y="54"/>
                      <a:pt x="4" y="57"/>
                      <a:pt x="1" y="61"/>
                    </a:cubicBezTo>
                    <a:cubicBezTo>
                      <a:pt x="7" y="63"/>
                      <a:pt x="12" y="65"/>
                      <a:pt x="18" y="67"/>
                    </a:cubicBezTo>
                    <a:cubicBezTo>
                      <a:pt x="15" y="72"/>
                      <a:pt x="11" y="77"/>
                      <a:pt x="10" y="83"/>
                    </a:cubicBezTo>
                    <a:cubicBezTo>
                      <a:pt x="16" y="83"/>
                      <a:pt x="21" y="83"/>
                      <a:pt x="25" y="83"/>
                    </a:cubicBezTo>
                    <a:cubicBezTo>
                      <a:pt x="27" y="83"/>
                      <a:pt x="28" y="84"/>
                      <a:pt x="28" y="86"/>
                    </a:cubicBezTo>
                    <a:cubicBezTo>
                      <a:pt x="28" y="89"/>
                      <a:pt x="28" y="93"/>
                      <a:pt x="28" y="97"/>
                    </a:cubicBezTo>
                    <a:cubicBezTo>
                      <a:pt x="28" y="99"/>
                      <a:pt x="29" y="100"/>
                      <a:pt x="31" y="99"/>
                    </a:cubicBezTo>
                    <a:cubicBezTo>
                      <a:pt x="31" y="99"/>
                      <a:pt x="32" y="99"/>
                      <a:pt x="33" y="99"/>
                    </a:cubicBezTo>
                    <a:cubicBezTo>
                      <a:pt x="36" y="97"/>
                      <a:pt x="40" y="96"/>
                      <a:pt x="44" y="95"/>
                    </a:cubicBezTo>
                    <a:cubicBezTo>
                      <a:pt x="45" y="98"/>
                      <a:pt x="47" y="102"/>
                      <a:pt x="48" y="105"/>
                    </a:cubicBezTo>
                    <a:cubicBezTo>
                      <a:pt x="49" y="107"/>
                      <a:pt x="49" y="107"/>
                      <a:pt x="51" y="106"/>
                    </a:cubicBezTo>
                    <a:cubicBezTo>
                      <a:pt x="52" y="105"/>
                      <a:pt x="52" y="105"/>
                      <a:pt x="53" y="105"/>
                    </a:cubicBezTo>
                    <a:cubicBezTo>
                      <a:pt x="53" y="96"/>
                      <a:pt x="53" y="86"/>
                      <a:pt x="53" y="77"/>
                    </a:cubicBezTo>
                    <a:cubicBezTo>
                      <a:pt x="53" y="77"/>
                      <a:pt x="53" y="77"/>
                      <a:pt x="53" y="77"/>
                    </a:cubicBezTo>
                    <a:cubicBezTo>
                      <a:pt x="45" y="74"/>
                      <a:pt x="41" y="68"/>
                      <a:pt x="40" y="6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4" name="Freeform 14"/>
              <p:cNvSpPr>
                <a:spLocks/>
              </p:cNvSpPr>
              <p:nvPr/>
            </p:nvSpPr>
            <p:spPr bwMode="auto">
              <a:xfrm>
                <a:off x="1860550" y="1377950"/>
                <a:ext cx="198438" cy="401638"/>
              </a:xfrm>
              <a:custGeom>
                <a:avLst/>
                <a:gdLst>
                  <a:gd name="T0" fmla="*/ 3 w 53"/>
                  <a:gd name="T1" fmla="*/ 106 h 107"/>
                  <a:gd name="T2" fmla="*/ 6 w 53"/>
                  <a:gd name="T3" fmla="*/ 105 h 107"/>
                  <a:gd name="T4" fmla="*/ 10 w 53"/>
                  <a:gd name="T5" fmla="*/ 94 h 107"/>
                  <a:gd name="T6" fmla="*/ 13 w 53"/>
                  <a:gd name="T7" fmla="*/ 95 h 107"/>
                  <a:gd name="T8" fmla="*/ 23 w 53"/>
                  <a:gd name="T9" fmla="*/ 99 h 107"/>
                  <a:gd name="T10" fmla="*/ 26 w 53"/>
                  <a:gd name="T11" fmla="*/ 96 h 107"/>
                  <a:gd name="T12" fmla="*/ 26 w 53"/>
                  <a:gd name="T13" fmla="*/ 86 h 107"/>
                  <a:gd name="T14" fmla="*/ 29 w 53"/>
                  <a:gd name="T15" fmla="*/ 83 h 107"/>
                  <a:gd name="T16" fmla="*/ 43 w 53"/>
                  <a:gd name="T17" fmla="*/ 83 h 107"/>
                  <a:gd name="T18" fmla="*/ 43 w 53"/>
                  <a:gd name="T19" fmla="*/ 82 h 107"/>
                  <a:gd name="T20" fmla="*/ 36 w 53"/>
                  <a:gd name="T21" fmla="*/ 67 h 107"/>
                  <a:gd name="T22" fmla="*/ 52 w 53"/>
                  <a:gd name="T23" fmla="*/ 61 h 107"/>
                  <a:gd name="T24" fmla="*/ 42 w 53"/>
                  <a:gd name="T25" fmla="*/ 50 h 107"/>
                  <a:gd name="T26" fmla="*/ 43 w 53"/>
                  <a:gd name="T27" fmla="*/ 46 h 107"/>
                  <a:gd name="T28" fmla="*/ 53 w 53"/>
                  <a:gd name="T29" fmla="*/ 38 h 107"/>
                  <a:gd name="T30" fmla="*/ 53 w 53"/>
                  <a:gd name="T31" fmla="*/ 37 h 107"/>
                  <a:gd name="T32" fmla="*/ 38 w 53"/>
                  <a:gd name="T33" fmla="*/ 29 h 107"/>
                  <a:gd name="T34" fmla="*/ 44 w 53"/>
                  <a:gd name="T35" fmla="*/ 0 h 107"/>
                  <a:gd name="T36" fmla="*/ 43 w 53"/>
                  <a:gd name="T37" fmla="*/ 2 h 107"/>
                  <a:gd name="T38" fmla="*/ 27 w 53"/>
                  <a:gd name="T39" fmla="*/ 21 h 107"/>
                  <a:gd name="T40" fmla="*/ 11 w 53"/>
                  <a:gd name="T41" fmla="*/ 34 h 107"/>
                  <a:gd name="T42" fmla="*/ 8 w 53"/>
                  <a:gd name="T43" fmla="*/ 43 h 107"/>
                  <a:gd name="T44" fmla="*/ 12 w 53"/>
                  <a:gd name="T45" fmla="*/ 51 h 107"/>
                  <a:gd name="T46" fmla="*/ 3 w 53"/>
                  <a:gd name="T47" fmla="*/ 76 h 107"/>
                  <a:gd name="T48" fmla="*/ 0 w 53"/>
                  <a:gd name="T49" fmla="*/ 77 h 107"/>
                  <a:gd name="T50" fmla="*/ 0 w 53"/>
                  <a:gd name="T51" fmla="*/ 104 h 107"/>
                  <a:gd name="T52" fmla="*/ 3 w 53"/>
                  <a:gd name="T53" fmla="*/ 10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" h="107">
                    <a:moveTo>
                      <a:pt x="3" y="106"/>
                    </a:moveTo>
                    <a:cubicBezTo>
                      <a:pt x="4" y="107"/>
                      <a:pt x="5" y="107"/>
                      <a:pt x="6" y="105"/>
                    </a:cubicBezTo>
                    <a:cubicBezTo>
                      <a:pt x="7" y="102"/>
                      <a:pt x="9" y="98"/>
                      <a:pt x="10" y="94"/>
                    </a:cubicBezTo>
                    <a:cubicBezTo>
                      <a:pt x="11" y="95"/>
                      <a:pt x="12" y="95"/>
                      <a:pt x="13" y="95"/>
                    </a:cubicBezTo>
                    <a:cubicBezTo>
                      <a:pt x="16" y="96"/>
                      <a:pt x="19" y="98"/>
                      <a:pt x="23" y="99"/>
                    </a:cubicBezTo>
                    <a:cubicBezTo>
                      <a:pt x="25" y="99"/>
                      <a:pt x="26" y="98"/>
                      <a:pt x="26" y="96"/>
                    </a:cubicBezTo>
                    <a:cubicBezTo>
                      <a:pt x="26" y="93"/>
                      <a:pt x="26" y="89"/>
                      <a:pt x="26" y="86"/>
                    </a:cubicBezTo>
                    <a:cubicBezTo>
                      <a:pt x="26" y="83"/>
                      <a:pt x="26" y="83"/>
                      <a:pt x="29" y="83"/>
                    </a:cubicBezTo>
                    <a:cubicBezTo>
                      <a:pt x="33" y="83"/>
                      <a:pt x="38" y="83"/>
                      <a:pt x="43" y="83"/>
                    </a:cubicBezTo>
                    <a:cubicBezTo>
                      <a:pt x="43" y="82"/>
                      <a:pt x="43" y="82"/>
                      <a:pt x="43" y="82"/>
                    </a:cubicBezTo>
                    <a:cubicBezTo>
                      <a:pt x="41" y="77"/>
                      <a:pt x="38" y="72"/>
                      <a:pt x="36" y="67"/>
                    </a:cubicBezTo>
                    <a:cubicBezTo>
                      <a:pt x="41" y="65"/>
                      <a:pt x="46" y="63"/>
                      <a:pt x="52" y="61"/>
                    </a:cubicBezTo>
                    <a:cubicBezTo>
                      <a:pt x="48" y="57"/>
                      <a:pt x="45" y="53"/>
                      <a:pt x="42" y="50"/>
                    </a:cubicBezTo>
                    <a:cubicBezTo>
                      <a:pt x="40" y="48"/>
                      <a:pt x="40" y="48"/>
                      <a:pt x="43" y="46"/>
                    </a:cubicBezTo>
                    <a:cubicBezTo>
                      <a:pt x="46" y="44"/>
                      <a:pt x="49" y="41"/>
                      <a:pt x="53" y="38"/>
                    </a:cubicBezTo>
                    <a:cubicBezTo>
                      <a:pt x="53" y="37"/>
                      <a:pt x="53" y="37"/>
                      <a:pt x="53" y="37"/>
                    </a:cubicBezTo>
                    <a:cubicBezTo>
                      <a:pt x="48" y="34"/>
                      <a:pt x="43" y="32"/>
                      <a:pt x="38" y="29"/>
                    </a:cubicBezTo>
                    <a:cubicBezTo>
                      <a:pt x="43" y="20"/>
                      <a:pt x="45" y="11"/>
                      <a:pt x="44" y="0"/>
                    </a:cubicBezTo>
                    <a:cubicBezTo>
                      <a:pt x="44" y="1"/>
                      <a:pt x="43" y="1"/>
                      <a:pt x="43" y="2"/>
                    </a:cubicBezTo>
                    <a:cubicBezTo>
                      <a:pt x="39" y="9"/>
                      <a:pt x="34" y="16"/>
                      <a:pt x="27" y="21"/>
                    </a:cubicBezTo>
                    <a:cubicBezTo>
                      <a:pt x="22" y="26"/>
                      <a:pt x="17" y="30"/>
                      <a:pt x="11" y="34"/>
                    </a:cubicBezTo>
                    <a:cubicBezTo>
                      <a:pt x="8" y="36"/>
                      <a:pt x="7" y="39"/>
                      <a:pt x="8" y="43"/>
                    </a:cubicBezTo>
                    <a:cubicBezTo>
                      <a:pt x="9" y="45"/>
                      <a:pt x="11" y="48"/>
                      <a:pt x="12" y="51"/>
                    </a:cubicBezTo>
                    <a:cubicBezTo>
                      <a:pt x="16" y="61"/>
                      <a:pt x="12" y="71"/>
                      <a:pt x="3" y="76"/>
                    </a:cubicBezTo>
                    <a:cubicBezTo>
                      <a:pt x="2" y="76"/>
                      <a:pt x="1" y="77"/>
                      <a:pt x="0" y="77"/>
                    </a:cubicBezTo>
                    <a:cubicBezTo>
                      <a:pt x="0" y="86"/>
                      <a:pt x="0" y="95"/>
                      <a:pt x="0" y="104"/>
                    </a:cubicBezTo>
                    <a:cubicBezTo>
                      <a:pt x="1" y="105"/>
                      <a:pt x="2" y="105"/>
                      <a:pt x="3" y="10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5" name="Freeform 15"/>
              <p:cNvSpPr>
                <a:spLocks noEditPoints="1"/>
              </p:cNvSpPr>
              <p:nvPr/>
            </p:nvSpPr>
            <p:spPr bwMode="auto">
              <a:xfrm>
                <a:off x="1589088" y="1189038"/>
                <a:ext cx="255588" cy="161925"/>
              </a:xfrm>
              <a:custGeom>
                <a:avLst/>
                <a:gdLst>
                  <a:gd name="T0" fmla="*/ 38 w 68"/>
                  <a:gd name="T1" fmla="*/ 41 h 43"/>
                  <a:gd name="T2" fmla="*/ 49 w 68"/>
                  <a:gd name="T3" fmla="*/ 32 h 43"/>
                  <a:gd name="T4" fmla="*/ 66 w 68"/>
                  <a:gd name="T5" fmla="*/ 12 h 43"/>
                  <a:gd name="T6" fmla="*/ 62 w 68"/>
                  <a:gd name="T7" fmla="*/ 7 h 43"/>
                  <a:gd name="T8" fmla="*/ 25 w 68"/>
                  <a:gd name="T9" fmla="*/ 6 h 43"/>
                  <a:gd name="T10" fmla="*/ 7 w 68"/>
                  <a:gd name="T11" fmla="*/ 2 h 43"/>
                  <a:gd name="T12" fmla="*/ 1 w 68"/>
                  <a:gd name="T13" fmla="*/ 0 h 43"/>
                  <a:gd name="T14" fmla="*/ 9 w 68"/>
                  <a:gd name="T15" fmla="*/ 11 h 43"/>
                  <a:gd name="T16" fmla="*/ 0 w 68"/>
                  <a:gd name="T17" fmla="*/ 13 h 43"/>
                  <a:gd name="T18" fmla="*/ 11 w 68"/>
                  <a:gd name="T19" fmla="*/ 19 h 43"/>
                  <a:gd name="T20" fmla="*/ 4 w 68"/>
                  <a:gd name="T21" fmla="*/ 24 h 43"/>
                  <a:gd name="T22" fmla="*/ 14 w 68"/>
                  <a:gd name="T23" fmla="*/ 25 h 43"/>
                  <a:gd name="T24" fmla="*/ 1 w 68"/>
                  <a:gd name="T25" fmla="*/ 35 h 43"/>
                  <a:gd name="T26" fmla="*/ 25 w 68"/>
                  <a:gd name="T27" fmla="*/ 30 h 43"/>
                  <a:gd name="T28" fmla="*/ 25 w 68"/>
                  <a:gd name="T29" fmla="*/ 43 h 43"/>
                  <a:gd name="T30" fmla="*/ 35 w 68"/>
                  <a:gd name="T31" fmla="*/ 33 h 43"/>
                  <a:gd name="T32" fmla="*/ 38 w 68"/>
                  <a:gd name="T33" fmla="*/ 41 h 43"/>
                  <a:gd name="T34" fmla="*/ 42 w 68"/>
                  <a:gd name="T35" fmla="*/ 12 h 43"/>
                  <a:gd name="T36" fmla="*/ 55 w 68"/>
                  <a:gd name="T37" fmla="*/ 12 h 43"/>
                  <a:gd name="T38" fmla="*/ 56 w 68"/>
                  <a:gd name="T39" fmla="*/ 15 h 43"/>
                  <a:gd name="T40" fmla="*/ 56 w 68"/>
                  <a:gd name="T41" fmla="*/ 15 h 43"/>
                  <a:gd name="T42" fmla="*/ 50 w 68"/>
                  <a:gd name="T43" fmla="*/ 17 h 43"/>
                  <a:gd name="T44" fmla="*/ 42 w 68"/>
                  <a:gd name="T45" fmla="*/ 13 h 43"/>
                  <a:gd name="T46" fmla="*/ 42 w 68"/>
                  <a:gd name="T47" fmla="*/ 1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" h="43">
                    <a:moveTo>
                      <a:pt x="38" y="41"/>
                    </a:moveTo>
                    <a:cubicBezTo>
                      <a:pt x="42" y="38"/>
                      <a:pt x="45" y="35"/>
                      <a:pt x="49" y="32"/>
                    </a:cubicBezTo>
                    <a:cubicBezTo>
                      <a:pt x="56" y="27"/>
                      <a:pt x="62" y="20"/>
                      <a:pt x="66" y="12"/>
                    </a:cubicBezTo>
                    <a:cubicBezTo>
                      <a:pt x="68" y="8"/>
                      <a:pt x="67" y="7"/>
                      <a:pt x="62" y="7"/>
                    </a:cubicBezTo>
                    <a:cubicBezTo>
                      <a:pt x="50" y="6"/>
                      <a:pt x="37" y="6"/>
                      <a:pt x="25" y="6"/>
                    </a:cubicBezTo>
                    <a:cubicBezTo>
                      <a:pt x="19" y="6"/>
                      <a:pt x="13" y="4"/>
                      <a:pt x="7" y="2"/>
                    </a:cubicBezTo>
                    <a:cubicBezTo>
                      <a:pt x="5" y="1"/>
                      <a:pt x="3" y="1"/>
                      <a:pt x="1" y="0"/>
                    </a:cubicBezTo>
                    <a:cubicBezTo>
                      <a:pt x="2" y="5"/>
                      <a:pt x="5" y="7"/>
                      <a:pt x="9" y="11"/>
                    </a:cubicBezTo>
                    <a:cubicBezTo>
                      <a:pt x="6" y="11"/>
                      <a:pt x="3" y="12"/>
                      <a:pt x="0" y="13"/>
                    </a:cubicBezTo>
                    <a:cubicBezTo>
                      <a:pt x="3" y="16"/>
                      <a:pt x="7" y="17"/>
                      <a:pt x="11" y="19"/>
                    </a:cubicBezTo>
                    <a:cubicBezTo>
                      <a:pt x="9" y="20"/>
                      <a:pt x="6" y="22"/>
                      <a:pt x="4" y="24"/>
                    </a:cubicBezTo>
                    <a:cubicBezTo>
                      <a:pt x="7" y="26"/>
                      <a:pt x="11" y="25"/>
                      <a:pt x="14" y="25"/>
                    </a:cubicBezTo>
                    <a:cubicBezTo>
                      <a:pt x="11" y="30"/>
                      <a:pt x="7" y="33"/>
                      <a:pt x="1" y="35"/>
                    </a:cubicBezTo>
                    <a:cubicBezTo>
                      <a:pt x="10" y="39"/>
                      <a:pt x="18" y="35"/>
                      <a:pt x="25" y="30"/>
                    </a:cubicBezTo>
                    <a:cubicBezTo>
                      <a:pt x="25" y="35"/>
                      <a:pt x="25" y="39"/>
                      <a:pt x="25" y="43"/>
                    </a:cubicBezTo>
                    <a:cubicBezTo>
                      <a:pt x="29" y="41"/>
                      <a:pt x="31" y="37"/>
                      <a:pt x="35" y="33"/>
                    </a:cubicBezTo>
                    <a:cubicBezTo>
                      <a:pt x="37" y="36"/>
                      <a:pt x="37" y="39"/>
                      <a:pt x="38" y="41"/>
                    </a:cubicBezTo>
                    <a:close/>
                    <a:moveTo>
                      <a:pt x="42" y="12"/>
                    </a:moveTo>
                    <a:cubicBezTo>
                      <a:pt x="46" y="12"/>
                      <a:pt x="51" y="12"/>
                      <a:pt x="55" y="12"/>
                    </a:cubicBezTo>
                    <a:cubicBezTo>
                      <a:pt x="57" y="12"/>
                      <a:pt x="58" y="13"/>
                      <a:pt x="56" y="15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4" y="19"/>
                      <a:pt x="54" y="19"/>
                      <a:pt x="50" y="17"/>
                    </a:cubicBezTo>
                    <a:cubicBezTo>
                      <a:pt x="47" y="16"/>
                      <a:pt x="44" y="14"/>
                      <a:pt x="42" y="13"/>
                    </a:cubicBezTo>
                    <a:cubicBezTo>
                      <a:pt x="42" y="13"/>
                      <a:pt x="42" y="13"/>
                      <a:pt x="42" y="1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6" name="Freeform 16"/>
              <p:cNvSpPr>
                <a:spLocks noEditPoints="1"/>
              </p:cNvSpPr>
              <p:nvPr/>
            </p:nvSpPr>
            <p:spPr bwMode="auto">
              <a:xfrm>
                <a:off x="1276350" y="1189038"/>
                <a:ext cx="247650" cy="161925"/>
              </a:xfrm>
              <a:custGeom>
                <a:avLst/>
                <a:gdLst>
                  <a:gd name="T0" fmla="*/ 31 w 66"/>
                  <a:gd name="T1" fmla="*/ 34 h 43"/>
                  <a:gd name="T2" fmla="*/ 41 w 66"/>
                  <a:gd name="T3" fmla="*/ 43 h 43"/>
                  <a:gd name="T4" fmla="*/ 41 w 66"/>
                  <a:gd name="T5" fmla="*/ 30 h 43"/>
                  <a:gd name="T6" fmla="*/ 64 w 66"/>
                  <a:gd name="T7" fmla="*/ 35 h 43"/>
                  <a:gd name="T8" fmla="*/ 52 w 66"/>
                  <a:gd name="T9" fmla="*/ 25 h 43"/>
                  <a:gd name="T10" fmla="*/ 61 w 66"/>
                  <a:gd name="T11" fmla="*/ 24 h 43"/>
                  <a:gd name="T12" fmla="*/ 55 w 66"/>
                  <a:gd name="T13" fmla="*/ 18 h 43"/>
                  <a:gd name="T14" fmla="*/ 66 w 66"/>
                  <a:gd name="T15" fmla="*/ 12 h 43"/>
                  <a:gd name="T16" fmla="*/ 57 w 66"/>
                  <a:gd name="T17" fmla="*/ 10 h 43"/>
                  <a:gd name="T18" fmla="*/ 64 w 66"/>
                  <a:gd name="T19" fmla="*/ 0 h 43"/>
                  <a:gd name="T20" fmla="*/ 64 w 66"/>
                  <a:gd name="T21" fmla="*/ 0 h 43"/>
                  <a:gd name="T22" fmla="*/ 30 w 66"/>
                  <a:gd name="T23" fmla="*/ 6 h 43"/>
                  <a:gd name="T24" fmla="*/ 18 w 66"/>
                  <a:gd name="T25" fmla="*/ 6 h 43"/>
                  <a:gd name="T26" fmla="*/ 3 w 66"/>
                  <a:gd name="T27" fmla="*/ 7 h 43"/>
                  <a:gd name="T28" fmla="*/ 0 w 66"/>
                  <a:gd name="T29" fmla="*/ 9 h 43"/>
                  <a:gd name="T30" fmla="*/ 4 w 66"/>
                  <a:gd name="T31" fmla="*/ 17 h 43"/>
                  <a:gd name="T32" fmla="*/ 18 w 66"/>
                  <a:gd name="T33" fmla="*/ 33 h 43"/>
                  <a:gd name="T34" fmla="*/ 28 w 66"/>
                  <a:gd name="T35" fmla="*/ 41 h 43"/>
                  <a:gd name="T36" fmla="*/ 31 w 66"/>
                  <a:gd name="T37" fmla="*/ 34 h 43"/>
                  <a:gd name="T38" fmla="*/ 18 w 66"/>
                  <a:gd name="T39" fmla="*/ 16 h 43"/>
                  <a:gd name="T40" fmla="*/ 14 w 66"/>
                  <a:gd name="T41" fmla="*/ 18 h 43"/>
                  <a:gd name="T42" fmla="*/ 12 w 66"/>
                  <a:gd name="T43" fmla="*/ 18 h 43"/>
                  <a:gd name="T44" fmla="*/ 10 w 66"/>
                  <a:gd name="T45" fmla="*/ 13 h 43"/>
                  <a:gd name="T46" fmla="*/ 15 w 66"/>
                  <a:gd name="T47" fmla="*/ 12 h 43"/>
                  <a:gd name="T48" fmla="*/ 25 w 66"/>
                  <a:gd name="T49" fmla="*/ 12 h 43"/>
                  <a:gd name="T50" fmla="*/ 25 w 66"/>
                  <a:gd name="T51" fmla="*/ 13 h 43"/>
                  <a:gd name="T52" fmla="*/ 18 w 66"/>
                  <a:gd name="T53" fmla="*/ 1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" h="43">
                    <a:moveTo>
                      <a:pt x="31" y="34"/>
                    </a:moveTo>
                    <a:cubicBezTo>
                      <a:pt x="35" y="37"/>
                      <a:pt x="37" y="41"/>
                      <a:pt x="41" y="43"/>
                    </a:cubicBezTo>
                    <a:cubicBezTo>
                      <a:pt x="41" y="39"/>
                      <a:pt x="41" y="35"/>
                      <a:pt x="41" y="30"/>
                    </a:cubicBezTo>
                    <a:cubicBezTo>
                      <a:pt x="48" y="35"/>
                      <a:pt x="55" y="39"/>
                      <a:pt x="64" y="35"/>
                    </a:cubicBezTo>
                    <a:cubicBezTo>
                      <a:pt x="59" y="33"/>
                      <a:pt x="54" y="30"/>
                      <a:pt x="52" y="25"/>
                    </a:cubicBezTo>
                    <a:cubicBezTo>
                      <a:pt x="55" y="25"/>
                      <a:pt x="58" y="26"/>
                      <a:pt x="61" y="24"/>
                    </a:cubicBezTo>
                    <a:cubicBezTo>
                      <a:pt x="59" y="22"/>
                      <a:pt x="56" y="21"/>
                      <a:pt x="55" y="18"/>
                    </a:cubicBezTo>
                    <a:cubicBezTo>
                      <a:pt x="59" y="17"/>
                      <a:pt x="63" y="16"/>
                      <a:pt x="66" y="12"/>
                    </a:cubicBezTo>
                    <a:cubicBezTo>
                      <a:pt x="62" y="12"/>
                      <a:pt x="59" y="12"/>
                      <a:pt x="57" y="10"/>
                    </a:cubicBezTo>
                    <a:cubicBezTo>
                      <a:pt x="61" y="7"/>
                      <a:pt x="64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53" y="5"/>
                      <a:pt x="41" y="6"/>
                      <a:pt x="30" y="6"/>
                    </a:cubicBezTo>
                    <a:cubicBezTo>
                      <a:pt x="26" y="7"/>
                      <a:pt x="22" y="6"/>
                      <a:pt x="18" y="6"/>
                    </a:cubicBezTo>
                    <a:cubicBezTo>
                      <a:pt x="13" y="7"/>
                      <a:pt x="8" y="7"/>
                      <a:pt x="3" y="7"/>
                    </a:cubicBezTo>
                    <a:cubicBezTo>
                      <a:pt x="1" y="7"/>
                      <a:pt x="0" y="7"/>
                      <a:pt x="0" y="9"/>
                    </a:cubicBezTo>
                    <a:cubicBezTo>
                      <a:pt x="1" y="12"/>
                      <a:pt x="2" y="14"/>
                      <a:pt x="4" y="17"/>
                    </a:cubicBezTo>
                    <a:cubicBezTo>
                      <a:pt x="7" y="23"/>
                      <a:pt x="12" y="28"/>
                      <a:pt x="18" y="33"/>
                    </a:cubicBezTo>
                    <a:cubicBezTo>
                      <a:pt x="21" y="35"/>
                      <a:pt x="25" y="38"/>
                      <a:pt x="28" y="41"/>
                    </a:cubicBezTo>
                    <a:cubicBezTo>
                      <a:pt x="29" y="39"/>
                      <a:pt x="30" y="36"/>
                      <a:pt x="31" y="34"/>
                    </a:cubicBezTo>
                    <a:close/>
                    <a:moveTo>
                      <a:pt x="18" y="16"/>
                    </a:moveTo>
                    <a:cubicBezTo>
                      <a:pt x="17" y="17"/>
                      <a:pt x="16" y="17"/>
                      <a:pt x="14" y="18"/>
                    </a:cubicBezTo>
                    <a:cubicBezTo>
                      <a:pt x="13" y="20"/>
                      <a:pt x="12" y="19"/>
                      <a:pt x="12" y="18"/>
                    </a:cubicBezTo>
                    <a:cubicBezTo>
                      <a:pt x="11" y="16"/>
                      <a:pt x="11" y="15"/>
                      <a:pt x="10" y="13"/>
                    </a:cubicBezTo>
                    <a:cubicBezTo>
                      <a:pt x="11" y="13"/>
                      <a:pt x="13" y="12"/>
                      <a:pt x="15" y="12"/>
                    </a:cubicBezTo>
                    <a:cubicBezTo>
                      <a:pt x="18" y="12"/>
                      <a:pt x="21" y="12"/>
                      <a:pt x="25" y="12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3" y="14"/>
                      <a:pt x="21" y="15"/>
                      <a:pt x="18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7" name="Freeform 17"/>
              <p:cNvSpPr>
                <a:spLocks/>
              </p:cNvSpPr>
              <p:nvPr/>
            </p:nvSpPr>
            <p:spPr bwMode="auto">
              <a:xfrm>
                <a:off x="2138363" y="1128713"/>
                <a:ext cx="166688" cy="301625"/>
              </a:xfrm>
              <a:custGeom>
                <a:avLst/>
                <a:gdLst>
                  <a:gd name="T0" fmla="*/ 1 w 44"/>
                  <a:gd name="T1" fmla="*/ 80 h 80"/>
                  <a:gd name="T2" fmla="*/ 3 w 44"/>
                  <a:gd name="T3" fmla="*/ 78 h 80"/>
                  <a:gd name="T4" fmla="*/ 31 w 44"/>
                  <a:gd name="T5" fmla="*/ 53 h 80"/>
                  <a:gd name="T6" fmla="*/ 41 w 44"/>
                  <a:gd name="T7" fmla="*/ 18 h 80"/>
                  <a:gd name="T8" fmla="*/ 32 w 44"/>
                  <a:gd name="T9" fmla="*/ 1 h 80"/>
                  <a:gd name="T10" fmla="*/ 30 w 44"/>
                  <a:gd name="T11" fmla="*/ 2 h 80"/>
                  <a:gd name="T12" fmla="*/ 4 w 44"/>
                  <a:gd name="T13" fmla="*/ 39 h 80"/>
                  <a:gd name="T14" fmla="*/ 3 w 44"/>
                  <a:gd name="T15" fmla="*/ 44 h 80"/>
                  <a:gd name="T16" fmla="*/ 4 w 44"/>
                  <a:gd name="T17" fmla="*/ 51 h 80"/>
                  <a:gd name="T18" fmla="*/ 5 w 44"/>
                  <a:gd name="T19" fmla="*/ 57 h 80"/>
                  <a:gd name="T20" fmla="*/ 28 w 44"/>
                  <a:gd name="T21" fmla="*/ 26 h 80"/>
                  <a:gd name="T22" fmla="*/ 27 w 44"/>
                  <a:gd name="T23" fmla="*/ 39 h 80"/>
                  <a:gd name="T24" fmla="*/ 7 w 44"/>
                  <a:gd name="T25" fmla="*/ 61 h 80"/>
                  <a:gd name="T26" fmla="*/ 5 w 44"/>
                  <a:gd name="T27" fmla="*/ 64 h 80"/>
                  <a:gd name="T28" fmla="*/ 2 w 44"/>
                  <a:gd name="T29" fmla="*/ 73 h 80"/>
                  <a:gd name="T30" fmla="*/ 0 w 44"/>
                  <a:gd name="T31" fmla="*/ 80 h 80"/>
                  <a:gd name="T32" fmla="*/ 1 w 44"/>
                  <a:gd name="T33" fmla="*/ 8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" h="80">
                    <a:moveTo>
                      <a:pt x="1" y="80"/>
                    </a:moveTo>
                    <a:cubicBezTo>
                      <a:pt x="1" y="79"/>
                      <a:pt x="2" y="78"/>
                      <a:pt x="3" y="78"/>
                    </a:cubicBezTo>
                    <a:cubicBezTo>
                      <a:pt x="14" y="70"/>
                      <a:pt x="23" y="63"/>
                      <a:pt x="31" y="53"/>
                    </a:cubicBezTo>
                    <a:cubicBezTo>
                      <a:pt x="39" y="43"/>
                      <a:pt x="44" y="31"/>
                      <a:pt x="41" y="18"/>
                    </a:cubicBezTo>
                    <a:cubicBezTo>
                      <a:pt x="40" y="12"/>
                      <a:pt x="37" y="6"/>
                      <a:pt x="32" y="1"/>
                    </a:cubicBezTo>
                    <a:cubicBezTo>
                      <a:pt x="31" y="0"/>
                      <a:pt x="30" y="0"/>
                      <a:pt x="30" y="2"/>
                    </a:cubicBezTo>
                    <a:cubicBezTo>
                      <a:pt x="23" y="15"/>
                      <a:pt x="14" y="27"/>
                      <a:pt x="4" y="39"/>
                    </a:cubicBezTo>
                    <a:cubicBezTo>
                      <a:pt x="3" y="41"/>
                      <a:pt x="3" y="42"/>
                      <a:pt x="3" y="44"/>
                    </a:cubicBezTo>
                    <a:cubicBezTo>
                      <a:pt x="3" y="46"/>
                      <a:pt x="4" y="49"/>
                      <a:pt x="4" y="51"/>
                    </a:cubicBezTo>
                    <a:cubicBezTo>
                      <a:pt x="4" y="53"/>
                      <a:pt x="5" y="55"/>
                      <a:pt x="5" y="57"/>
                    </a:cubicBezTo>
                    <a:cubicBezTo>
                      <a:pt x="15" y="48"/>
                      <a:pt x="22" y="38"/>
                      <a:pt x="28" y="26"/>
                    </a:cubicBezTo>
                    <a:cubicBezTo>
                      <a:pt x="31" y="31"/>
                      <a:pt x="30" y="35"/>
                      <a:pt x="27" y="39"/>
                    </a:cubicBezTo>
                    <a:cubicBezTo>
                      <a:pt x="22" y="48"/>
                      <a:pt x="15" y="54"/>
                      <a:pt x="7" y="61"/>
                    </a:cubicBezTo>
                    <a:cubicBezTo>
                      <a:pt x="6" y="61"/>
                      <a:pt x="5" y="62"/>
                      <a:pt x="5" y="64"/>
                    </a:cubicBezTo>
                    <a:cubicBezTo>
                      <a:pt x="4" y="67"/>
                      <a:pt x="3" y="70"/>
                      <a:pt x="2" y="73"/>
                    </a:cubicBezTo>
                    <a:cubicBezTo>
                      <a:pt x="1" y="75"/>
                      <a:pt x="1" y="77"/>
                      <a:pt x="0" y="80"/>
                    </a:cubicBezTo>
                    <a:cubicBezTo>
                      <a:pt x="0" y="80"/>
                      <a:pt x="0" y="80"/>
                      <a:pt x="1" y="8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8" name="Freeform 18"/>
              <p:cNvSpPr>
                <a:spLocks/>
              </p:cNvSpPr>
              <p:nvPr/>
            </p:nvSpPr>
            <p:spPr bwMode="auto">
              <a:xfrm>
                <a:off x="815975" y="1128713"/>
                <a:ext cx="166688" cy="304800"/>
              </a:xfrm>
              <a:custGeom>
                <a:avLst/>
                <a:gdLst>
                  <a:gd name="T0" fmla="*/ 13 w 44"/>
                  <a:gd name="T1" fmla="*/ 53 h 81"/>
                  <a:gd name="T2" fmla="*/ 35 w 44"/>
                  <a:gd name="T3" fmla="*/ 75 h 81"/>
                  <a:gd name="T4" fmla="*/ 44 w 44"/>
                  <a:gd name="T5" fmla="*/ 81 h 81"/>
                  <a:gd name="T6" fmla="*/ 43 w 44"/>
                  <a:gd name="T7" fmla="*/ 79 h 81"/>
                  <a:gd name="T8" fmla="*/ 39 w 44"/>
                  <a:gd name="T9" fmla="*/ 67 h 81"/>
                  <a:gd name="T10" fmla="*/ 36 w 44"/>
                  <a:gd name="T11" fmla="*/ 61 h 81"/>
                  <a:gd name="T12" fmla="*/ 26 w 44"/>
                  <a:gd name="T13" fmla="*/ 52 h 81"/>
                  <a:gd name="T14" fmla="*/ 14 w 44"/>
                  <a:gd name="T15" fmla="*/ 36 h 81"/>
                  <a:gd name="T16" fmla="*/ 16 w 44"/>
                  <a:gd name="T17" fmla="*/ 27 h 81"/>
                  <a:gd name="T18" fmla="*/ 38 w 44"/>
                  <a:gd name="T19" fmla="*/ 57 h 81"/>
                  <a:gd name="T20" fmla="*/ 39 w 44"/>
                  <a:gd name="T21" fmla="*/ 57 h 81"/>
                  <a:gd name="T22" fmla="*/ 40 w 44"/>
                  <a:gd name="T23" fmla="*/ 44 h 81"/>
                  <a:gd name="T24" fmla="*/ 39 w 44"/>
                  <a:gd name="T25" fmla="*/ 40 h 81"/>
                  <a:gd name="T26" fmla="*/ 30 w 44"/>
                  <a:gd name="T27" fmla="*/ 28 h 81"/>
                  <a:gd name="T28" fmla="*/ 14 w 44"/>
                  <a:gd name="T29" fmla="*/ 2 h 81"/>
                  <a:gd name="T30" fmla="*/ 11 w 44"/>
                  <a:gd name="T31" fmla="*/ 2 h 81"/>
                  <a:gd name="T32" fmla="*/ 3 w 44"/>
                  <a:gd name="T33" fmla="*/ 34 h 81"/>
                  <a:gd name="T34" fmla="*/ 13 w 44"/>
                  <a:gd name="T35" fmla="*/ 5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4" h="81">
                    <a:moveTo>
                      <a:pt x="13" y="53"/>
                    </a:moveTo>
                    <a:cubicBezTo>
                      <a:pt x="19" y="62"/>
                      <a:pt x="27" y="68"/>
                      <a:pt x="35" y="75"/>
                    </a:cubicBezTo>
                    <a:cubicBezTo>
                      <a:pt x="38" y="77"/>
                      <a:pt x="40" y="79"/>
                      <a:pt x="44" y="81"/>
                    </a:cubicBezTo>
                    <a:cubicBezTo>
                      <a:pt x="43" y="80"/>
                      <a:pt x="43" y="79"/>
                      <a:pt x="43" y="79"/>
                    </a:cubicBezTo>
                    <a:cubicBezTo>
                      <a:pt x="42" y="75"/>
                      <a:pt x="41" y="71"/>
                      <a:pt x="39" y="67"/>
                    </a:cubicBezTo>
                    <a:cubicBezTo>
                      <a:pt x="39" y="65"/>
                      <a:pt x="39" y="62"/>
                      <a:pt x="36" y="61"/>
                    </a:cubicBezTo>
                    <a:cubicBezTo>
                      <a:pt x="32" y="58"/>
                      <a:pt x="29" y="55"/>
                      <a:pt x="26" y="52"/>
                    </a:cubicBezTo>
                    <a:cubicBezTo>
                      <a:pt x="21" y="47"/>
                      <a:pt x="17" y="42"/>
                      <a:pt x="14" y="36"/>
                    </a:cubicBezTo>
                    <a:cubicBezTo>
                      <a:pt x="13" y="33"/>
                      <a:pt x="13" y="30"/>
                      <a:pt x="16" y="27"/>
                    </a:cubicBezTo>
                    <a:cubicBezTo>
                      <a:pt x="21" y="39"/>
                      <a:pt x="29" y="49"/>
                      <a:pt x="38" y="57"/>
                    </a:cubicBezTo>
                    <a:cubicBezTo>
                      <a:pt x="38" y="57"/>
                      <a:pt x="39" y="57"/>
                      <a:pt x="39" y="57"/>
                    </a:cubicBezTo>
                    <a:cubicBezTo>
                      <a:pt x="39" y="52"/>
                      <a:pt x="40" y="48"/>
                      <a:pt x="40" y="44"/>
                    </a:cubicBezTo>
                    <a:cubicBezTo>
                      <a:pt x="41" y="43"/>
                      <a:pt x="40" y="41"/>
                      <a:pt x="39" y="40"/>
                    </a:cubicBezTo>
                    <a:cubicBezTo>
                      <a:pt x="36" y="36"/>
                      <a:pt x="33" y="32"/>
                      <a:pt x="30" y="28"/>
                    </a:cubicBezTo>
                    <a:cubicBezTo>
                      <a:pt x="25" y="20"/>
                      <a:pt x="19" y="11"/>
                      <a:pt x="14" y="2"/>
                    </a:cubicBezTo>
                    <a:cubicBezTo>
                      <a:pt x="13" y="0"/>
                      <a:pt x="13" y="0"/>
                      <a:pt x="11" y="2"/>
                    </a:cubicBezTo>
                    <a:cubicBezTo>
                      <a:pt x="2" y="11"/>
                      <a:pt x="0" y="22"/>
                      <a:pt x="3" y="34"/>
                    </a:cubicBezTo>
                    <a:cubicBezTo>
                      <a:pt x="4" y="41"/>
                      <a:pt x="8" y="48"/>
                      <a:pt x="13" y="5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19" name="Freeform 19"/>
              <p:cNvSpPr>
                <a:spLocks/>
              </p:cNvSpPr>
              <p:nvPr/>
            </p:nvSpPr>
            <p:spPr bwMode="auto">
              <a:xfrm>
                <a:off x="1441450" y="911225"/>
                <a:ext cx="238125" cy="134938"/>
              </a:xfrm>
              <a:custGeom>
                <a:avLst/>
                <a:gdLst>
                  <a:gd name="T0" fmla="*/ 9 w 63"/>
                  <a:gd name="T1" fmla="*/ 36 h 36"/>
                  <a:gd name="T2" fmla="*/ 54 w 63"/>
                  <a:gd name="T3" fmla="*/ 36 h 36"/>
                  <a:gd name="T4" fmla="*/ 57 w 63"/>
                  <a:gd name="T5" fmla="*/ 34 h 36"/>
                  <a:gd name="T6" fmla="*/ 62 w 63"/>
                  <a:gd name="T7" fmla="*/ 20 h 36"/>
                  <a:gd name="T8" fmla="*/ 62 w 63"/>
                  <a:gd name="T9" fmla="*/ 11 h 36"/>
                  <a:gd name="T10" fmla="*/ 44 w 63"/>
                  <a:gd name="T11" fmla="*/ 1 h 36"/>
                  <a:gd name="T12" fmla="*/ 40 w 63"/>
                  <a:gd name="T13" fmla="*/ 21 h 36"/>
                  <a:gd name="T14" fmla="*/ 35 w 63"/>
                  <a:gd name="T15" fmla="*/ 31 h 36"/>
                  <a:gd name="T16" fmla="*/ 27 w 63"/>
                  <a:gd name="T17" fmla="*/ 31 h 36"/>
                  <a:gd name="T18" fmla="*/ 26 w 63"/>
                  <a:gd name="T19" fmla="*/ 30 h 36"/>
                  <a:gd name="T20" fmla="*/ 19 w 63"/>
                  <a:gd name="T21" fmla="*/ 9 h 36"/>
                  <a:gd name="T22" fmla="*/ 18 w 63"/>
                  <a:gd name="T23" fmla="*/ 0 h 36"/>
                  <a:gd name="T24" fmla="*/ 9 w 63"/>
                  <a:gd name="T25" fmla="*/ 2 h 36"/>
                  <a:gd name="T26" fmla="*/ 0 w 63"/>
                  <a:gd name="T27" fmla="*/ 17 h 36"/>
                  <a:gd name="T28" fmla="*/ 4 w 63"/>
                  <a:gd name="T29" fmla="*/ 33 h 36"/>
                  <a:gd name="T30" fmla="*/ 9 w 63"/>
                  <a:gd name="T31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3" h="36">
                    <a:moveTo>
                      <a:pt x="9" y="36"/>
                    </a:moveTo>
                    <a:cubicBezTo>
                      <a:pt x="23" y="36"/>
                      <a:pt x="39" y="36"/>
                      <a:pt x="54" y="36"/>
                    </a:cubicBezTo>
                    <a:cubicBezTo>
                      <a:pt x="56" y="36"/>
                      <a:pt x="57" y="36"/>
                      <a:pt x="57" y="34"/>
                    </a:cubicBezTo>
                    <a:cubicBezTo>
                      <a:pt x="59" y="29"/>
                      <a:pt x="61" y="25"/>
                      <a:pt x="62" y="20"/>
                    </a:cubicBezTo>
                    <a:cubicBezTo>
                      <a:pt x="63" y="17"/>
                      <a:pt x="63" y="14"/>
                      <a:pt x="62" y="11"/>
                    </a:cubicBezTo>
                    <a:cubicBezTo>
                      <a:pt x="60" y="4"/>
                      <a:pt x="50" y="0"/>
                      <a:pt x="44" y="1"/>
                    </a:cubicBezTo>
                    <a:cubicBezTo>
                      <a:pt x="43" y="8"/>
                      <a:pt x="41" y="15"/>
                      <a:pt x="40" y="21"/>
                    </a:cubicBezTo>
                    <a:cubicBezTo>
                      <a:pt x="39" y="25"/>
                      <a:pt x="37" y="28"/>
                      <a:pt x="35" y="31"/>
                    </a:cubicBezTo>
                    <a:cubicBezTo>
                      <a:pt x="33" y="35"/>
                      <a:pt x="30" y="34"/>
                      <a:pt x="27" y="31"/>
                    </a:cubicBezTo>
                    <a:cubicBezTo>
                      <a:pt x="27" y="31"/>
                      <a:pt x="27" y="30"/>
                      <a:pt x="26" y="30"/>
                    </a:cubicBezTo>
                    <a:cubicBezTo>
                      <a:pt x="22" y="23"/>
                      <a:pt x="21" y="16"/>
                      <a:pt x="19" y="9"/>
                    </a:cubicBezTo>
                    <a:cubicBezTo>
                      <a:pt x="19" y="6"/>
                      <a:pt x="19" y="3"/>
                      <a:pt x="18" y="0"/>
                    </a:cubicBezTo>
                    <a:cubicBezTo>
                      <a:pt x="15" y="1"/>
                      <a:pt x="12" y="1"/>
                      <a:pt x="9" y="2"/>
                    </a:cubicBezTo>
                    <a:cubicBezTo>
                      <a:pt x="4" y="5"/>
                      <a:pt x="0" y="9"/>
                      <a:pt x="0" y="17"/>
                    </a:cubicBezTo>
                    <a:cubicBezTo>
                      <a:pt x="1" y="22"/>
                      <a:pt x="2" y="28"/>
                      <a:pt x="4" y="33"/>
                    </a:cubicBezTo>
                    <a:cubicBezTo>
                      <a:pt x="5" y="35"/>
                      <a:pt x="6" y="36"/>
                      <a:pt x="9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0" name="Freeform 20"/>
              <p:cNvSpPr>
                <a:spLocks/>
              </p:cNvSpPr>
              <p:nvPr/>
            </p:nvSpPr>
            <p:spPr bwMode="auto">
              <a:xfrm>
                <a:off x="1257300" y="1076325"/>
                <a:ext cx="161925" cy="98425"/>
              </a:xfrm>
              <a:custGeom>
                <a:avLst/>
                <a:gdLst>
                  <a:gd name="T0" fmla="*/ 5 w 43"/>
                  <a:gd name="T1" fmla="*/ 26 h 26"/>
                  <a:gd name="T2" fmla="*/ 37 w 43"/>
                  <a:gd name="T3" fmla="*/ 26 h 26"/>
                  <a:gd name="T4" fmla="*/ 39 w 43"/>
                  <a:gd name="T5" fmla="*/ 24 h 26"/>
                  <a:gd name="T6" fmla="*/ 41 w 43"/>
                  <a:gd name="T7" fmla="*/ 20 h 26"/>
                  <a:gd name="T8" fmla="*/ 39 w 43"/>
                  <a:gd name="T9" fmla="*/ 5 h 26"/>
                  <a:gd name="T10" fmla="*/ 28 w 43"/>
                  <a:gd name="T11" fmla="*/ 0 h 26"/>
                  <a:gd name="T12" fmla="*/ 27 w 43"/>
                  <a:gd name="T13" fmla="*/ 5 h 26"/>
                  <a:gd name="T14" fmla="*/ 24 w 43"/>
                  <a:gd name="T15" fmla="*/ 19 h 26"/>
                  <a:gd name="T16" fmla="*/ 21 w 43"/>
                  <a:gd name="T17" fmla="*/ 22 h 26"/>
                  <a:gd name="T18" fmla="*/ 18 w 43"/>
                  <a:gd name="T19" fmla="*/ 19 h 26"/>
                  <a:gd name="T20" fmla="*/ 14 w 43"/>
                  <a:gd name="T21" fmla="*/ 3 h 26"/>
                  <a:gd name="T22" fmla="*/ 13 w 43"/>
                  <a:gd name="T23" fmla="*/ 0 h 26"/>
                  <a:gd name="T24" fmla="*/ 10 w 43"/>
                  <a:gd name="T25" fmla="*/ 1 h 26"/>
                  <a:gd name="T26" fmla="*/ 1 w 43"/>
                  <a:gd name="T27" fmla="*/ 11 h 26"/>
                  <a:gd name="T28" fmla="*/ 2 w 43"/>
                  <a:gd name="T29" fmla="*/ 24 h 26"/>
                  <a:gd name="T30" fmla="*/ 5 w 43"/>
                  <a:gd name="T31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" h="26">
                    <a:moveTo>
                      <a:pt x="5" y="26"/>
                    </a:moveTo>
                    <a:cubicBezTo>
                      <a:pt x="16" y="26"/>
                      <a:pt x="26" y="26"/>
                      <a:pt x="37" y="26"/>
                    </a:cubicBezTo>
                    <a:cubicBezTo>
                      <a:pt x="38" y="26"/>
                      <a:pt x="39" y="26"/>
                      <a:pt x="39" y="24"/>
                    </a:cubicBezTo>
                    <a:cubicBezTo>
                      <a:pt x="40" y="23"/>
                      <a:pt x="40" y="21"/>
                      <a:pt x="41" y="20"/>
                    </a:cubicBezTo>
                    <a:cubicBezTo>
                      <a:pt x="42" y="15"/>
                      <a:pt x="43" y="9"/>
                      <a:pt x="39" y="5"/>
                    </a:cubicBezTo>
                    <a:cubicBezTo>
                      <a:pt x="36" y="2"/>
                      <a:pt x="33" y="1"/>
                      <a:pt x="28" y="0"/>
                    </a:cubicBezTo>
                    <a:cubicBezTo>
                      <a:pt x="28" y="2"/>
                      <a:pt x="28" y="3"/>
                      <a:pt x="27" y="5"/>
                    </a:cubicBezTo>
                    <a:cubicBezTo>
                      <a:pt x="27" y="10"/>
                      <a:pt x="26" y="15"/>
                      <a:pt x="24" y="19"/>
                    </a:cubicBezTo>
                    <a:cubicBezTo>
                      <a:pt x="23" y="21"/>
                      <a:pt x="22" y="22"/>
                      <a:pt x="21" y="22"/>
                    </a:cubicBezTo>
                    <a:cubicBezTo>
                      <a:pt x="20" y="22"/>
                      <a:pt x="19" y="21"/>
                      <a:pt x="18" y="19"/>
                    </a:cubicBezTo>
                    <a:cubicBezTo>
                      <a:pt x="15" y="14"/>
                      <a:pt x="14" y="9"/>
                      <a:pt x="14" y="3"/>
                    </a:cubicBezTo>
                    <a:cubicBezTo>
                      <a:pt x="14" y="2"/>
                      <a:pt x="14" y="1"/>
                      <a:pt x="13" y="0"/>
                    </a:cubicBezTo>
                    <a:cubicBezTo>
                      <a:pt x="12" y="0"/>
                      <a:pt x="11" y="0"/>
                      <a:pt x="10" y="1"/>
                    </a:cubicBezTo>
                    <a:cubicBezTo>
                      <a:pt x="6" y="2"/>
                      <a:pt x="1" y="5"/>
                      <a:pt x="1" y="11"/>
                    </a:cubicBezTo>
                    <a:cubicBezTo>
                      <a:pt x="0" y="15"/>
                      <a:pt x="1" y="20"/>
                      <a:pt x="2" y="24"/>
                    </a:cubicBezTo>
                    <a:cubicBezTo>
                      <a:pt x="3" y="26"/>
                      <a:pt x="4" y="26"/>
                      <a:pt x="5" y="2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1" name="Freeform 21"/>
              <p:cNvSpPr>
                <a:spLocks/>
              </p:cNvSpPr>
              <p:nvPr/>
            </p:nvSpPr>
            <p:spPr bwMode="auto">
              <a:xfrm>
                <a:off x="1701800" y="1068388"/>
                <a:ext cx="158750" cy="106363"/>
              </a:xfrm>
              <a:custGeom>
                <a:avLst/>
                <a:gdLst>
                  <a:gd name="T0" fmla="*/ 6 w 42"/>
                  <a:gd name="T1" fmla="*/ 28 h 28"/>
                  <a:gd name="T2" fmla="*/ 12 w 42"/>
                  <a:gd name="T3" fmla="*/ 27 h 28"/>
                  <a:gd name="T4" fmla="*/ 36 w 42"/>
                  <a:gd name="T5" fmla="*/ 27 h 28"/>
                  <a:gd name="T6" fmla="*/ 39 w 42"/>
                  <a:gd name="T7" fmla="*/ 25 h 28"/>
                  <a:gd name="T8" fmla="*/ 41 w 42"/>
                  <a:gd name="T9" fmla="*/ 16 h 28"/>
                  <a:gd name="T10" fmla="*/ 37 w 42"/>
                  <a:gd name="T11" fmla="*/ 4 h 28"/>
                  <a:gd name="T12" fmla="*/ 28 w 42"/>
                  <a:gd name="T13" fmla="*/ 0 h 28"/>
                  <a:gd name="T14" fmla="*/ 27 w 42"/>
                  <a:gd name="T15" fmla="*/ 4 h 28"/>
                  <a:gd name="T16" fmla="*/ 24 w 42"/>
                  <a:gd name="T17" fmla="*/ 21 h 28"/>
                  <a:gd name="T18" fmla="*/ 21 w 42"/>
                  <a:gd name="T19" fmla="*/ 23 h 28"/>
                  <a:gd name="T20" fmla="*/ 18 w 42"/>
                  <a:gd name="T21" fmla="*/ 21 h 28"/>
                  <a:gd name="T22" fmla="*/ 14 w 42"/>
                  <a:gd name="T23" fmla="*/ 6 h 28"/>
                  <a:gd name="T24" fmla="*/ 13 w 42"/>
                  <a:gd name="T25" fmla="*/ 1 h 28"/>
                  <a:gd name="T26" fmla="*/ 8 w 42"/>
                  <a:gd name="T27" fmla="*/ 3 h 28"/>
                  <a:gd name="T28" fmla="*/ 1 w 42"/>
                  <a:gd name="T29" fmla="*/ 11 h 28"/>
                  <a:gd name="T30" fmla="*/ 2 w 42"/>
                  <a:gd name="T31" fmla="*/ 25 h 28"/>
                  <a:gd name="T32" fmla="*/ 6 w 42"/>
                  <a:gd name="T33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2" h="28">
                    <a:moveTo>
                      <a:pt x="6" y="28"/>
                    </a:moveTo>
                    <a:cubicBezTo>
                      <a:pt x="8" y="27"/>
                      <a:pt x="10" y="27"/>
                      <a:pt x="12" y="27"/>
                    </a:cubicBezTo>
                    <a:cubicBezTo>
                      <a:pt x="20" y="27"/>
                      <a:pt x="28" y="27"/>
                      <a:pt x="36" y="27"/>
                    </a:cubicBezTo>
                    <a:cubicBezTo>
                      <a:pt x="38" y="27"/>
                      <a:pt x="39" y="27"/>
                      <a:pt x="39" y="25"/>
                    </a:cubicBezTo>
                    <a:cubicBezTo>
                      <a:pt x="40" y="22"/>
                      <a:pt x="41" y="19"/>
                      <a:pt x="41" y="16"/>
                    </a:cubicBezTo>
                    <a:cubicBezTo>
                      <a:pt x="42" y="11"/>
                      <a:pt x="41" y="7"/>
                      <a:pt x="37" y="4"/>
                    </a:cubicBezTo>
                    <a:cubicBezTo>
                      <a:pt x="34" y="3"/>
                      <a:pt x="32" y="2"/>
                      <a:pt x="28" y="0"/>
                    </a:cubicBezTo>
                    <a:cubicBezTo>
                      <a:pt x="28" y="2"/>
                      <a:pt x="27" y="3"/>
                      <a:pt x="27" y="4"/>
                    </a:cubicBezTo>
                    <a:cubicBezTo>
                      <a:pt x="27" y="10"/>
                      <a:pt x="26" y="16"/>
                      <a:pt x="24" y="21"/>
                    </a:cubicBezTo>
                    <a:cubicBezTo>
                      <a:pt x="23" y="22"/>
                      <a:pt x="22" y="23"/>
                      <a:pt x="21" y="23"/>
                    </a:cubicBezTo>
                    <a:cubicBezTo>
                      <a:pt x="20" y="23"/>
                      <a:pt x="18" y="22"/>
                      <a:pt x="18" y="21"/>
                    </a:cubicBezTo>
                    <a:cubicBezTo>
                      <a:pt x="15" y="16"/>
                      <a:pt x="14" y="11"/>
                      <a:pt x="14" y="6"/>
                    </a:cubicBezTo>
                    <a:cubicBezTo>
                      <a:pt x="14" y="4"/>
                      <a:pt x="13" y="2"/>
                      <a:pt x="13" y="1"/>
                    </a:cubicBezTo>
                    <a:cubicBezTo>
                      <a:pt x="11" y="1"/>
                      <a:pt x="9" y="2"/>
                      <a:pt x="8" y="3"/>
                    </a:cubicBezTo>
                    <a:cubicBezTo>
                      <a:pt x="4" y="4"/>
                      <a:pt x="2" y="7"/>
                      <a:pt x="1" y="11"/>
                    </a:cubicBezTo>
                    <a:cubicBezTo>
                      <a:pt x="0" y="16"/>
                      <a:pt x="1" y="20"/>
                      <a:pt x="2" y="25"/>
                    </a:cubicBezTo>
                    <a:cubicBezTo>
                      <a:pt x="2" y="27"/>
                      <a:pt x="4" y="28"/>
                      <a:pt x="6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2" name="Freeform 22"/>
              <p:cNvSpPr>
                <a:spLocks/>
              </p:cNvSpPr>
              <p:nvPr/>
            </p:nvSpPr>
            <p:spPr bwMode="auto">
              <a:xfrm>
                <a:off x="2093913" y="1636713"/>
                <a:ext cx="211138" cy="95250"/>
              </a:xfrm>
              <a:custGeom>
                <a:avLst/>
                <a:gdLst>
                  <a:gd name="T0" fmla="*/ 9 w 56"/>
                  <a:gd name="T1" fmla="*/ 0 h 25"/>
                  <a:gd name="T2" fmla="*/ 14 w 56"/>
                  <a:gd name="T3" fmla="*/ 8 h 25"/>
                  <a:gd name="T4" fmla="*/ 17 w 56"/>
                  <a:gd name="T5" fmla="*/ 9 h 25"/>
                  <a:gd name="T6" fmla="*/ 32 w 56"/>
                  <a:gd name="T7" fmla="*/ 10 h 25"/>
                  <a:gd name="T8" fmla="*/ 36 w 56"/>
                  <a:gd name="T9" fmla="*/ 10 h 25"/>
                  <a:gd name="T10" fmla="*/ 35 w 56"/>
                  <a:gd name="T11" fmla="*/ 12 h 25"/>
                  <a:gd name="T12" fmla="*/ 26 w 56"/>
                  <a:gd name="T13" fmla="*/ 16 h 25"/>
                  <a:gd name="T14" fmla="*/ 15 w 56"/>
                  <a:gd name="T15" fmla="*/ 14 h 25"/>
                  <a:gd name="T16" fmla="*/ 13 w 56"/>
                  <a:gd name="T17" fmla="*/ 14 h 25"/>
                  <a:gd name="T18" fmla="*/ 0 w 56"/>
                  <a:gd name="T19" fmla="*/ 17 h 25"/>
                  <a:gd name="T20" fmla="*/ 0 w 56"/>
                  <a:gd name="T21" fmla="*/ 17 h 25"/>
                  <a:gd name="T22" fmla="*/ 8 w 56"/>
                  <a:gd name="T23" fmla="*/ 20 h 25"/>
                  <a:gd name="T24" fmla="*/ 24 w 56"/>
                  <a:gd name="T25" fmla="*/ 23 h 25"/>
                  <a:gd name="T26" fmla="*/ 52 w 56"/>
                  <a:gd name="T27" fmla="*/ 13 h 25"/>
                  <a:gd name="T28" fmla="*/ 56 w 56"/>
                  <a:gd name="T29" fmla="*/ 2 h 25"/>
                  <a:gd name="T30" fmla="*/ 9 w 56"/>
                  <a:gd name="T31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" h="25">
                    <a:moveTo>
                      <a:pt x="9" y="0"/>
                    </a:moveTo>
                    <a:cubicBezTo>
                      <a:pt x="11" y="3"/>
                      <a:pt x="12" y="5"/>
                      <a:pt x="14" y="8"/>
                    </a:cubicBezTo>
                    <a:cubicBezTo>
                      <a:pt x="15" y="8"/>
                      <a:pt x="16" y="9"/>
                      <a:pt x="17" y="9"/>
                    </a:cubicBezTo>
                    <a:cubicBezTo>
                      <a:pt x="22" y="10"/>
                      <a:pt x="27" y="10"/>
                      <a:pt x="32" y="10"/>
                    </a:cubicBezTo>
                    <a:cubicBezTo>
                      <a:pt x="33" y="10"/>
                      <a:pt x="34" y="10"/>
                      <a:pt x="36" y="10"/>
                    </a:cubicBezTo>
                    <a:cubicBezTo>
                      <a:pt x="35" y="11"/>
                      <a:pt x="35" y="12"/>
                      <a:pt x="35" y="12"/>
                    </a:cubicBezTo>
                    <a:cubicBezTo>
                      <a:pt x="33" y="16"/>
                      <a:pt x="29" y="16"/>
                      <a:pt x="26" y="16"/>
                    </a:cubicBezTo>
                    <a:cubicBezTo>
                      <a:pt x="22" y="15"/>
                      <a:pt x="19" y="14"/>
                      <a:pt x="15" y="14"/>
                    </a:cubicBezTo>
                    <a:cubicBezTo>
                      <a:pt x="14" y="14"/>
                      <a:pt x="14" y="14"/>
                      <a:pt x="13" y="14"/>
                    </a:cubicBezTo>
                    <a:cubicBezTo>
                      <a:pt x="8" y="15"/>
                      <a:pt x="4" y="16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3" y="18"/>
                      <a:pt x="5" y="19"/>
                      <a:pt x="8" y="20"/>
                    </a:cubicBezTo>
                    <a:cubicBezTo>
                      <a:pt x="14" y="21"/>
                      <a:pt x="19" y="22"/>
                      <a:pt x="24" y="23"/>
                    </a:cubicBezTo>
                    <a:cubicBezTo>
                      <a:pt x="35" y="25"/>
                      <a:pt x="45" y="23"/>
                      <a:pt x="52" y="13"/>
                    </a:cubicBezTo>
                    <a:cubicBezTo>
                      <a:pt x="54" y="10"/>
                      <a:pt x="56" y="6"/>
                      <a:pt x="56" y="2"/>
                    </a:cubicBezTo>
                    <a:cubicBezTo>
                      <a:pt x="40" y="4"/>
                      <a:pt x="25" y="4"/>
                      <a:pt x="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3" name="Freeform 23"/>
              <p:cNvSpPr>
                <a:spLocks/>
              </p:cNvSpPr>
              <p:nvPr/>
            </p:nvSpPr>
            <p:spPr bwMode="auto">
              <a:xfrm>
                <a:off x="815975" y="1636713"/>
                <a:ext cx="207963" cy="95250"/>
              </a:xfrm>
              <a:custGeom>
                <a:avLst/>
                <a:gdLst>
                  <a:gd name="T0" fmla="*/ 30 w 55"/>
                  <a:gd name="T1" fmla="*/ 23 h 25"/>
                  <a:gd name="T2" fmla="*/ 52 w 55"/>
                  <a:gd name="T3" fmla="*/ 18 h 25"/>
                  <a:gd name="T4" fmla="*/ 55 w 55"/>
                  <a:gd name="T5" fmla="*/ 17 h 25"/>
                  <a:gd name="T6" fmla="*/ 49 w 55"/>
                  <a:gd name="T7" fmla="*/ 15 h 25"/>
                  <a:gd name="T8" fmla="*/ 35 w 55"/>
                  <a:gd name="T9" fmla="*/ 15 h 25"/>
                  <a:gd name="T10" fmla="*/ 24 w 55"/>
                  <a:gd name="T11" fmla="*/ 15 h 25"/>
                  <a:gd name="T12" fmla="*/ 20 w 55"/>
                  <a:gd name="T13" fmla="*/ 11 h 25"/>
                  <a:gd name="T14" fmla="*/ 23 w 55"/>
                  <a:gd name="T15" fmla="*/ 10 h 25"/>
                  <a:gd name="T16" fmla="*/ 32 w 55"/>
                  <a:gd name="T17" fmla="*/ 10 h 25"/>
                  <a:gd name="T18" fmla="*/ 39 w 55"/>
                  <a:gd name="T19" fmla="*/ 8 h 25"/>
                  <a:gd name="T20" fmla="*/ 46 w 55"/>
                  <a:gd name="T21" fmla="*/ 0 h 25"/>
                  <a:gd name="T22" fmla="*/ 23 w 55"/>
                  <a:gd name="T23" fmla="*/ 2 h 25"/>
                  <a:gd name="T24" fmla="*/ 0 w 55"/>
                  <a:gd name="T25" fmla="*/ 2 h 25"/>
                  <a:gd name="T26" fmla="*/ 1 w 55"/>
                  <a:gd name="T27" fmla="*/ 7 h 25"/>
                  <a:gd name="T28" fmla="*/ 30 w 55"/>
                  <a:gd name="T29" fmla="*/ 2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" h="25">
                    <a:moveTo>
                      <a:pt x="30" y="23"/>
                    </a:moveTo>
                    <a:cubicBezTo>
                      <a:pt x="38" y="22"/>
                      <a:pt x="45" y="20"/>
                      <a:pt x="52" y="18"/>
                    </a:cubicBezTo>
                    <a:cubicBezTo>
                      <a:pt x="53" y="18"/>
                      <a:pt x="54" y="17"/>
                      <a:pt x="55" y="17"/>
                    </a:cubicBezTo>
                    <a:cubicBezTo>
                      <a:pt x="53" y="16"/>
                      <a:pt x="51" y="16"/>
                      <a:pt x="49" y="15"/>
                    </a:cubicBezTo>
                    <a:cubicBezTo>
                      <a:pt x="45" y="14"/>
                      <a:pt x="40" y="13"/>
                      <a:pt x="35" y="15"/>
                    </a:cubicBezTo>
                    <a:cubicBezTo>
                      <a:pt x="32" y="16"/>
                      <a:pt x="28" y="17"/>
                      <a:pt x="24" y="15"/>
                    </a:cubicBezTo>
                    <a:cubicBezTo>
                      <a:pt x="22" y="14"/>
                      <a:pt x="20" y="13"/>
                      <a:pt x="20" y="11"/>
                    </a:cubicBezTo>
                    <a:cubicBezTo>
                      <a:pt x="21" y="10"/>
                      <a:pt x="22" y="10"/>
                      <a:pt x="23" y="10"/>
                    </a:cubicBezTo>
                    <a:cubicBezTo>
                      <a:pt x="26" y="10"/>
                      <a:pt x="29" y="10"/>
                      <a:pt x="32" y="10"/>
                    </a:cubicBezTo>
                    <a:cubicBezTo>
                      <a:pt x="35" y="9"/>
                      <a:pt x="38" y="10"/>
                      <a:pt x="39" y="8"/>
                    </a:cubicBezTo>
                    <a:cubicBezTo>
                      <a:pt x="42" y="6"/>
                      <a:pt x="44" y="3"/>
                      <a:pt x="46" y="0"/>
                    </a:cubicBezTo>
                    <a:cubicBezTo>
                      <a:pt x="38" y="1"/>
                      <a:pt x="31" y="2"/>
                      <a:pt x="23" y="2"/>
                    </a:cubicBezTo>
                    <a:cubicBezTo>
                      <a:pt x="16" y="2"/>
                      <a:pt x="8" y="2"/>
                      <a:pt x="0" y="2"/>
                    </a:cubicBezTo>
                    <a:cubicBezTo>
                      <a:pt x="0" y="4"/>
                      <a:pt x="1" y="5"/>
                      <a:pt x="1" y="7"/>
                    </a:cubicBezTo>
                    <a:cubicBezTo>
                      <a:pt x="7" y="20"/>
                      <a:pt x="17" y="25"/>
                      <a:pt x="30" y="2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4" name="Freeform 24"/>
              <p:cNvSpPr>
                <a:spLocks/>
              </p:cNvSpPr>
              <p:nvPr/>
            </p:nvSpPr>
            <p:spPr bwMode="auto">
              <a:xfrm>
                <a:off x="2033588" y="1708150"/>
                <a:ext cx="203200" cy="106363"/>
              </a:xfrm>
              <a:custGeom>
                <a:avLst/>
                <a:gdLst>
                  <a:gd name="T0" fmla="*/ 52 w 54"/>
                  <a:gd name="T1" fmla="*/ 11 h 28"/>
                  <a:gd name="T2" fmla="*/ 42 w 54"/>
                  <a:gd name="T3" fmla="*/ 10 h 28"/>
                  <a:gd name="T4" fmla="*/ 28 w 54"/>
                  <a:gd name="T5" fmla="*/ 6 h 28"/>
                  <a:gd name="T6" fmla="*/ 12 w 54"/>
                  <a:gd name="T7" fmla="*/ 0 h 28"/>
                  <a:gd name="T8" fmla="*/ 14 w 54"/>
                  <a:gd name="T9" fmla="*/ 10 h 28"/>
                  <a:gd name="T10" fmla="*/ 16 w 54"/>
                  <a:gd name="T11" fmla="*/ 11 h 28"/>
                  <a:gd name="T12" fmla="*/ 30 w 54"/>
                  <a:gd name="T13" fmla="*/ 16 h 28"/>
                  <a:gd name="T14" fmla="*/ 26 w 54"/>
                  <a:gd name="T15" fmla="*/ 19 h 28"/>
                  <a:gd name="T16" fmla="*/ 16 w 54"/>
                  <a:gd name="T17" fmla="*/ 17 h 28"/>
                  <a:gd name="T18" fmla="*/ 0 w 54"/>
                  <a:gd name="T19" fmla="*/ 15 h 28"/>
                  <a:gd name="T20" fmla="*/ 0 w 54"/>
                  <a:gd name="T21" fmla="*/ 16 h 28"/>
                  <a:gd name="T22" fmla="*/ 17 w 54"/>
                  <a:gd name="T23" fmla="*/ 25 h 28"/>
                  <a:gd name="T24" fmla="*/ 32 w 54"/>
                  <a:gd name="T25" fmla="*/ 28 h 28"/>
                  <a:gd name="T26" fmla="*/ 53 w 54"/>
                  <a:gd name="T27" fmla="*/ 13 h 28"/>
                  <a:gd name="T28" fmla="*/ 52 w 54"/>
                  <a:gd name="T29" fmla="*/ 1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28">
                    <a:moveTo>
                      <a:pt x="52" y="11"/>
                    </a:moveTo>
                    <a:cubicBezTo>
                      <a:pt x="49" y="11"/>
                      <a:pt x="45" y="11"/>
                      <a:pt x="42" y="10"/>
                    </a:cubicBezTo>
                    <a:cubicBezTo>
                      <a:pt x="37" y="9"/>
                      <a:pt x="33" y="8"/>
                      <a:pt x="28" y="6"/>
                    </a:cubicBezTo>
                    <a:cubicBezTo>
                      <a:pt x="23" y="5"/>
                      <a:pt x="18" y="3"/>
                      <a:pt x="12" y="0"/>
                    </a:cubicBezTo>
                    <a:cubicBezTo>
                      <a:pt x="13" y="4"/>
                      <a:pt x="14" y="7"/>
                      <a:pt x="14" y="10"/>
                    </a:cubicBezTo>
                    <a:cubicBezTo>
                      <a:pt x="15" y="11"/>
                      <a:pt x="15" y="11"/>
                      <a:pt x="16" y="11"/>
                    </a:cubicBezTo>
                    <a:cubicBezTo>
                      <a:pt x="20" y="13"/>
                      <a:pt x="25" y="14"/>
                      <a:pt x="30" y="16"/>
                    </a:cubicBezTo>
                    <a:cubicBezTo>
                      <a:pt x="29" y="17"/>
                      <a:pt x="28" y="19"/>
                      <a:pt x="26" y="19"/>
                    </a:cubicBezTo>
                    <a:cubicBezTo>
                      <a:pt x="23" y="19"/>
                      <a:pt x="19" y="19"/>
                      <a:pt x="16" y="17"/>
                    </a:cubicBezTo>
                    <a:cubicBezTo>
                      <a:pt x="11" y="14"/>
                      <a:pt x="6" y="15"/>
                      <a:pt x="0" y="15"/>
                    </a:cubicBezTo>
                    <a:cubicBezTo>
                      <a:pt x="0" y="15"/>
                      <a:pt x="0" y="16"/>
                      <a:pt x="0" y="16"/>
                    </a:cubicBezTo>
                    <a:cubicBezTo>
                      <a:pt x="6" y="19"/>
                      <a:pt x="11" y="22"/>
                      <a:pt x="17" y="25"/>
                    </a:cubicBezTo>
                    <a:cubicBezTo>
                      <a:pt x="22" y="27"/>
                      <a:pt x="27" y="28"/>
                      <a:pt x="32" y="28"/>
                    </a:cubicBezTo>
                    <a:cubicBezTo>
                      <a:pt x="41" y="28"/>
                      <a:pt x="50" y="20"/>
                      <a:pt x="53" y="13"/>
                    </a:cubicBezTo>
                    <a:cubicBezTo>
                      <a:pt x="54" y="12"/>
                      <a:pt x="53" y="11"/>
                      <a:pt x="52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5" name="Freeform 25"/>
              <p:cNvSpPr>
                <a:spLocks/>
              </p:cNvSpPr>
              <p:nvPr/>
            </p:nvSpPr>
            <p:spPr bwMode="auto">
              <a:xfrm>
                <a:off x="876300" y="1708150"/>
                <a:ext cx="203200" cy="106363"/>
              </a:xfrm>
              <a:custGeom>
                <a:avLst/>
                <a:gdLst>
                  <a:gd name="T0" fmla="*/ 54 w 54"/>
                  <a:gd name="T1" fmla="*/ 16 h 28"/>
                  <a:gd name="T2" fmla="*/ 54 w 54"/>
                  <a:gd name="T3" fmla="*/ 15 h 28"/>
                  <a:gd name="T4" fmla="*/ 45 w 54"/>
                  <a:gd name="T5" fmla="*/ 15 h 28"/>
                  <a:gd name="T6" fmla="*/ 41 w 54"/>
                  <a:gd name="T7" fmla="*/ 16 h 28"/>
                  <a:gd name="T8" fmla="*/ 28 w 54"/>
                  <a:gd name="T9" fmla="*/ 19 h 28"/>
                  <a:gd name="T10" fmla="*/ 25 w 54"/>
                  <a:gd name="T11" fmla="*/ 15 h 28"/>
                  <a:gd name="T12" fmla="*/ 35 w 54"/>
                  <a:gd name="T13" fmla="*/ 13 h 28"/>
                  <a:gd name="T14" fmla="*/ 41 w 54"/>
                  <a:gd name="T15" fmla="*/ 5 h 28"/>
                  <a:gd name="T16" fmla="*/ 42 w 54"/>
                  <a:gd name="T17" fmla="*/ 3 h 28"/>
                  <a:gd name="T18" fmla="*/ 42 w 54"/>
                  <a:gd name="T19" fmla="*/ 0 h 28"/>
                  <a:gd name="T20" fmla="*/ 2 w 54"/>
                  <a:gd name="T21" fmla="*/ 11 h 28"/>
                  <a:gd name="T22" fmla="*/ 1 w 54"/>
                  <a:gd name="T23" fmla="*/ 14 h 28"/>
                  <a:gd name="T24" fmla="*/ 5 w 54"/>
                  <a:gd name="T25" fmla="*/ 19 h 28"/>
                  <a:gd name="T26" fmla="*/ 22 w 54"/>
                  <a:gd name="T27" fmla="*/ 28 h 28"/>
                  <a:gd name="T28" fmla="*/ 37 w 54"/>
                  <a:gd name="T29" fmla="*/ 25 h 28"/>
                  <a:gd name="T30" fmla="*/ 54 w 54"/>
                  <a:gd name="T31" fmla="*/ 1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4" h="28">
                    <a:moveTo>
                      <a:pt x="54" y="16"/>
                    </a:moveTo>
                    <a:cubicBezTo>
                      <a:pt x="54" y="16"/>
                      <a:pt x="54" y="15"/>
                      <a:pt x="54" y="15"/>
                    </a:cubicBezTo>
                    <a:cubicBezTo>
                      <a:pt x="51" y="15"/>
                      <a:pt x="48" y="15"/>
                      <a:pt x="45" y="15"/>
                    </a:cubicBezTo>
                    <a:cubicBezTo>
                      <a:pt x="44" y="15"/>
                      <a:pt x="42" y="15"/>
                      <a:pt x="41" y="16"/>
                    </a:cubicBezTo>
                    <a:cubicBezTo>
                      <a:pt x="37" y="18"/>
                      <a:pt x="33" y="20"/>
                      <a:pt x="28" y="19"/>
                    </a:cubicBezTo>
                    <a:cubicBezTo>
                      <a:pt x="26" y="19"/>
                      <a:pt x="24" y="17"/>
                      <a:pt x="25" y="15"/>
                    </a:cubicBezTo>
                    <a:cubicBezTo>
                      <a:pt x="28" y="15"/>
                      <a:pt x="31" y="14"/>
                      <a:pt x="35" y="13"/>
                    </a:cubicBezTo>
                    <a:cubicBezTo>
                      <a:pt x="38" y="12"/>
                      <a:pt x="42" y="10"/>
                      <a:pt x="41" y="5"/>
                    </a:cubicBezTo>
                    <a:cubicBezTo>
                      <a:pt x="41" y="4"/>
                      <a:pt x="42" y="3"/>
                      <a:pt x="42" y="3"/>
                    </a:cubicBezTo>
                    <a:cubicBezTo>
                      <a:pt x="42" y="2"/>
                      <a:pt x="42" y="1"/>
                      <a:pt x="42" y="0"/>
                    </a:cubicBezTo>
                    <a:cubicBezTo>
                      <a:pt x="29" y="6"/>
                      <a:pt x="16" y="11"/>
                      <a:pt x="2" y="11"/>
                    </a:cubicBezTo>
                    <a:cubicBezTo>
                      <a:pt x="0" y="11"/>
                      <a:pt x="0" y="12"/>
                      <a:pt x="1" y="14"/>
                    </a:cubicBezTo>
                    <a:cubicBezTo>
                      <a:pt x="2" y="16"/>
                      <a:pt x="4" y="18"/>
                      <a:pt x="5" y="19"/>
                    </a:cubicBezTo>
                    <a:cubicBezTo>
                      <a:pt x="10" y="24"/>
                      <a:pt x="15" y="28"/>
                      <a:pt x="22" y="28"/>
                    </a:cubicBezTo>
                    <a:cubicBezTo>
                      <a:pt x="27" y="28"/>
                      <a:pt x="32" y="27"/>
                      <a:pt x="37" y="25"/>
                    </a:cubicBezTo>
                    <a:cubicBezTo>
                      <a:pt x="43" y="22"/>
                      <a:pt x="49" y="19"/>
                      <a:pt x="54" y="1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6" name="Freeform 26"/>
              <p:cNvSpPr>
                <a:spLocks/>
              </p:cNvSpPr>
              <p:nvPr/>
            </p:nvSpPr>
            <p:spPr bwMode="auto">
              <a:xfrm>
                <a:off x="1397000" y="1336675"/>
                <a:ext cx="138113" cy="134938"/>
              </a:xfrm>
              <a:custGeom>
                <a:avLst/>
                <a:gdLst>
                  <a:gd name="T0" fmla="*/ 3 w 37"/>
                  <a:gd name="T1" fmla="*/ 28 h 36"/>
                  <a:gd name="T2" fmla="*/ 4 w 37"/>
                  <a:gd name="T3" fmla="*/ 36 h 36"/>
                  <a:gd name="T4" fmla="*/ 5 w 37"/>
                  <a:gd name="T5" fmla="*/ 36 h 36"/>
                  <a:gd name="T6" fmla="*/ 11 w 37"/>
                  <a:gd name="T7" fmla="*/ 23 h 36"/>
                  <a:gd name="T8" fmla="*/ 12 w 37"/>
                  <a:gd name="T9" fmla="*/ 19 h 36"/>
                  <a:gd name="T10" fmla="*/ 15 w 37"/>
                  <a:gd name="T11" fmla="*/ 21 h 36"/>
                  <a:gd name="T12" fmla="*/ 17 w 37"/>
                  <a:gd name="T13" fmla="*/ 24 h 36"/>
                  <a:gd name="T14" fmla="*/ 20 w 37"/>
                  <a:gd name="T15" fmla="*/ 28 h 36"/>
                  <a:gd name="T16" fmla="*/ 21 w 37"/>
                  <a:gd name="T17" fmla="*/ 20 h 36"/>
                  <a:gd name="T18" fmla="*/ 24 w 37"/>
                  <a:gd name="T19" fmla="*/ 19 h 36"/>
                  <a:gd name="T20" fmla="*/ 30 w 37"/>
                  <a:gd name="T21" fmla="*/ 23 h 36"/>
                  <a:gd name="T22" fmla="*/ 37 w 37"/>
                  <a:gd name="T23" fmla="*/ 26 h 36"/>
                  <a:gd name="T24" fmla="*/ 30 w 37"/>
                  <a:gd name="T25" fmla="*/ 5 h 36"/>
                  <a:gd name="T26" fmla="*/ 27 w 37"/>
                  <a:gd name="T27" fmla="*/ 3 h 36"/>
                  <a:gd name="T28" fmla="*/ 17 w 37"/>
                  <a:gd name="T29" fmla="*/ 2 h 36"/>
                  <a:gd name="T30" fmla="*/ 13 w 37"/>
                  <a:gd name="T31" fmla="*/ 0 h 36"/>
                  <a:gd name="T32" fmla="*/ 13 w 37"/>
                  <a:gd name="T33" fmla="*/ 0 h 36"/>
                  <a:gd name="T34" fmla="*/ 16 w 37"/>
                  <a:gd name="T35" fmla="*/ 10 h 36"/>
                  <a:gd name="T36" fmla="*/ 1 w 37"/>
                  <a:gd name="T37" fmla="*/ 4 h 36"/>
                  <a:gd name="T38" fmla="*/ 1 w 37"/>
                  <a:gd name="T39" fmla="*/ 14 h 36"/>
                  <a:gd name="T40" fmla="*/ 3 w 37"/>
                  <a:gd name="T41" fmla="*/ 2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6">
                    <a:moveTo>
                      <a:pt x="3" y="28"/>
                    </a:moveTo>
                    <a:cubicBezTo>
                      <a:pt x="4" y="31"/>
                      <a:pt x="4" y="34"/>
                      <a:pt x="4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7" y="31"/>
                      <a:pt x="9" y="27"/>
                      <a:pt x="11" y="23"/>
                    </a:cubicBezTo>
                    <a:cubicBezTo>
                      <a:pt x="11" y="21"/>
                      <a:pt x="12" y="20"/>
                      <a:pt x="12" y="19"/>
                    </a:cubicBezTo>
                    <a:cubicBezTo>
                      <a:pt x="13" y="20"/>
                      <a:pt x="14" y="20"/>
                      <a:pt x="15" y="21"/>
                    </a:cubicBezTo>
                    <a:cubicBezTo>
                      <a:pt x="15" y="22"/>
                      <a:pt x="16" y="23"/>
                      <a:pt x="17" y="24"/>
                    </a:cubicBezTo>
                    <a:cubicBezTo>
                      <a:pt x="18" y="25"/>
                      <a:pt x="19" y="27"/>
                      <a:pt x="20" y="28"/>
                    </a:cubicBezTo>
                    <a:cubicBezTo>
                      <a:pt x="21" y="25"/>
                      <a:pt x="21" y="23"/>
                      <a:pt x="21" y="20"/>
                    </a:cubicBezTo>
                    <a:cubicBezTo>
                      <a:pt x="22" y="18"/>
                      <a:pt x="22" y="17"/>
                      <a:pt x="24" y="19"/>
                    </a:cubicBezTo>
                    <a:cubicBezTo>
                      <a:pt x="26" y="20"/>
                      <a:pt x="28" y="21"/>
                      <a:pt x="30" y="23"/>
                    </a:cubicBezTo>
                    <a:cubicBezTo>
                      <a:pt x="32" y="24"/>
                      <a:pt x="34" y="25"/>
                      <a:pt x="37" y="26"/>
                    </a:cubicBezTo>
                    <a:cubicBezTo>
                      <a:pt x="36" y="18"/>
                      <a:pt x="33" y="11"/>
                      <a:pt x="30" y="5"/>
                    </a:cubicBezTo>
                    <a:cubicBezTo>
                      <a:pt x="29" y="4"/>
                      <a:pt x="28" y="4"/>
                      <a:pt x="27" y="3"/>
                    </a:cubicBezTo>
                    <a:cubicBezTo>
                      <a:pt x="24" y="3"/>
                      <a:pt x="20" y="2"/>
                      <a:pt x="17" y="2"/>
                    </a:cubicBezTo>
                    <a:cubicBezTo>
                      <a:pt x="16" y="1"/>
                      <a:pt x="14" y="1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4" y="3"/>
                      <a:pt x="15" y="6"/>
                      <a:pt x="16" y="10"/>
                    </a:cubicBezTo>
                    <a:cubicBezTo>
                      <a:pt x="10" y="11"/>
                      <a:pt x="5" y="9"/>
                      <a:pt x="1" y="4"/>
                    </a:cubicBezTo>
                    <a:cubicBezTo>
                      <a:pt x="0" y="8"/>
                      <a:pt x="0" y="11"/>
                      <a:pt x="1" y="14"/>
                    </a:cubicBezTo>
                    <a:cubicBezTo>
                      <a:pt x="2" y="19"/>
                      <a:pt x="3" y="23"/>
                      <a:pt x="3" y="2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7" name="Freeform 27"/>
              <p:cNvSpPr>
                <a:spLocks/>
              </p:cNvSpPr>
              <p:nvPr/>
            </p:nvSpPr>
            <p:spPr bwMode="auto">
              <a:xfrm>
                <a:off x="1573213" y="1336675"/>
                <a:ext cx="147638" cy="134938"/>
              </a:xfrm>
              <a:custGeom>
                <a:avLst/>
                <a:gdLst>
                  <a:gd name="T0" fmla="*/ 2 w 39"/>
                  <a:gd name="T1" fmla="*/ 25 h 36"/>
                  <a:gd name="T2" fmla="*/ 14 w 39"/>
                  <a:gd name="T3" fmla="*/ 19 h 36"/>
                  <a:gd name="T4" fmla="*/ 16 w 39"/>
                  <a:gd name="T5" fmla="*/ 18 h 36"/>
                  <a:gd name="T6" fmla="*/ 17 w 39"/>
                  <a:gd name="T7" fmla="*/ 20 h 36"/>
                  <a:gd name="T8" fmla="*/ 18 w 39"/>
                  <a:gd name="T9" fmla="*/ 27 h 36"/>
                  <a:gd name="T10" fmla="*/ 25 w 39"/>
                  <a:gd name="T11" fmla="*/ 20 h 36"/>
                  <a:gd name="T12" fmla="*/ 27 w 39"/>
                  <a:gd name="T13" fmla="*/ 19 h 36"/>
                  <a:gd name="T14" fmla="*/ 28 w 39"/>
                  <a:gd name="T15" fmla="*/ 20 h 36"/>
                  <a:gd name="T16" fmla="*/ 31 w 39"/>
                  <a:gd name="T17" fmla="*/ 30 h 36"/>
                  <a:gd name="T18" fmla="*/ 34 w 39"/>
                  <a:gd name="T19" fmla="*/ 36 h 36"/>
                  <a:gd name="T20" fmla="*/ 38 w 39"/>
                  <a:gd name="T21" fmla="*/ 13 h 36"/>
                  <a:gd name="T22" fmla="*/ 37 w 39"/>
                  <a:gd name="T23" fmla="*/ 4 h 36"/>
                  <a:gd name="T24" fmla="*/ 22 w 39"/>
                  <a:gd name="T25" fmla="*/ 10 h 36"/>
                  <a:gd name="T26" fmla="*/ 26 w 39"/>
                  <a:gd name="T27" fmla="*/ 0 h 36"/>
                  <a:gd name="T28" fmla="*/ 18 w 39"/>
                  <a:gd name="T29" fmla="*/ 3 h 36"/>
                  <a:gd name="T30" fmla="*/ 10 w 39"/>
                  <a:gd name="T31" fmla="*/ 3 h 36"/>
                  <a:gd name="T32" fmla="*/ 8 w 39"/>
                  <a:gd name="T33" fmla="*/ 5 h 36"/>
                  <a:gd name="T34" fmla="*/ 0 w 39"/>
                  <a:gd name="T35" fmla="*/ 26 h 36"/>
                  <a:gd name="T36" fmla="*/ 2 w 39"/>
                  <a:gd name="T37" fmla="*/ 2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" h="36">
                    <a:moveTo>
                      <a:pt x="2" y="25"/>
                    </a:moveTo>
                    <a:cubicBezTo>
                      <a:pt x="6" y="23"/>
                      <a:pt x="10" y="21"/>
                      <a:pt x="14" y="19"/>
                    </a:cubicBezTo>
                    <a:cubicBezTo>
                      <a:pt x="14" y="18"/>
                      <a:pt x="15" y="18"/>
                      <a:pt x="16" y="18"/>
                    </a:cubicBezTo>
                    <a:cubicBezTo>
                      <a:pt x="16" y="18"/>
                      <a:pt x="16" y="19"/>
                      <a:pt x="17" y="20"/>
                    </a:cubicBezTo>
                    <a:cubicBezTo>
                      <a:pt x="17" y="22"/>
                      <a:pt x="17" y="25"/>
                      <a:pt x="18" y="27"/>
                    </a:cubicBezTo>
                    <a:cubicBezTo>
                      <a:pt x="20" y="25"/>
                      <a:pt x="22" y="22"/>
                      <a:pt x="25" y="20"/>
                    </a:cubicBezTo>
                    <a:cubicBezTo>
                      <a:pt x="26" y="19"/>
                      <a:pt x="26" y="19"/>
                      <a:pt x="27" y="19"/>
                    </a:cubicBezTo>
                    <a:cubicBezTo>
                      <a:pt x="27" y="19"/>
                      <a:pt x="27" y="20"/>
                      <a:pt x="28" y="20"/>
                    </a:cubicBezTo>
                    <a:cubicBezTo>
                      <a:pt x="29" y="23"/>
                      <a:pt x="29" y="27"/>
                      <a:pt x="31" y="30"/>
                    </a:cubicBezTo>
                    <a:cubicBezTo>
                      <a:pt x="31" y="32"/>
                      <a:pt x="33" y="34"/>
                      <a:pt x="34" y="36"/>
                    </a:cubicBezTo>
                    <a:cubicBezTo>
                      <a:pt x="35" y="28"/>
                      <a:pt x="35" y="20"/>
                      <a:pt x="38" y="13"/>
                    </a:cubicBezTo>
                    <a:cubicBezTo>
                      <a:pt x="39" y="10"/>
                      <a:pt x="39" y="7"/>
                      <a:pt x="37" y="4"/>
                    </a:cubicBezTo>
                    <a:cubicBezTo>
                      <a:pt x="33" y="9"/>
                      <a:pt x="28" y="11"/>
                      <a:pt x="22" y="10"/>
                    </a:cubicBezTo>
                    <a:cubicBezTo>
                      <a:pt x="23" y="6"/>
                      <a:pt x="25" y="3"/>
                      <a:pt x="26" y="0"/>
                    </a:cubicBezTo>
                    <a:cubicBezTo>
                      <a:pt x="22" y="1"/>
                      <a:pt x="20" y="2"/>
                      <a:pt x="18" y="3"/>
                    </a:cubicBezTo>
                    <a:cubicBezTo>
                      <a:pt x="15" y="3"/>
                      <a:pt x="13" y="3"/>
                      <a:pt x="10" y="3"/>
                    </a:cubicBezTo>
                    <a:cubicBezTo>
                      <a:pt x="10" y="4"/>
                      <a:pt x="9" y="4"/>
                      <a:pt x="8" y="5"/>
                    </a:cubicBezTo>
                    <a:cubicBezTo>
                      <a:pt x="4" y="11"/>
                      <a:pt x="2" y="18"/>
                      <a:pt x="0" y="26"/>
                    </a:cubicBezTo>
                    <a:cubicBezTo>
                      <a:pt x="1" y="26"/>
                      <a:pt x="1" y="26"/>
                      <a:pt x="2" y="2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8" name="Freeform 28"/>
              <p:cNvSpPr>
                <a:spLocks/>
              </p:cNvSpPr>
              <p:nvPr/>
            </p:nvSpPr>
            <p:spPr bwMode="auto">
              <a:xfrm>
                <a:off x="969963" y="1776413"/>
                <a:ext cx="180975" cy="109538"/>
              </a:xfrm>
              <a:custGeom>
                <a:avLst/>
                <a:gdLst>
                  <a:gd name="T0" fmla="*/ 48 w 48"/>
                  <a:gd name="T1" fmla="*/ 9 h 29"/>
                  <a:gd name="T2" fmla="*/ 38 w 48"/>
                  <a:gd name="T3" fmla="*/ 11 h 29"/>
                  <a:gd name="T4" fmla="*/ 35 w 48"/>
                  <a:gd name="T5" fmla="*/ 14 h 29"/>
                  <a:gd name="T6" fmla="*/ 29 w 48"/>
                  <a:gd name="T7" fmla="*/ 15 h 29"/>
                  <a:gd name="T8" fmla="*/ 27 w 48"/>
                  <a:gd name="T9" fmla="*/ 14 h 29"/>
                  <a:gd name="T10" fmla="*/ 28 w 48"/>
                  <a:gd name="T11" fmla="*/ 13 h 29"/>
                  <a:gd name="T12" fmla="*/ 30 w 48"/>
                  <a:gd name="T13" fmla="*/ 11 h 29"/>
                  <a:gd name="T14" fmla="*/ 32 w 48"/>
                  <a:gd name="T15" fmla="*/ 0 h 29"/>
                  <a:gd name="T16" fmla="*/ 0 w 48"/>
                  <a:gd name="T17" fmla="*/ 16 h 29"/>
                  <a:gd name="T18" fmla="*/ 1 w 48"/>
                  <a:gd name="T19" fmla="*/ 18 h 29"/>
                  <a:gd name="T20" fmla="*/ 26 w 48"/>
                  <a:gd name="T21" fmla="*/ 26 h 29"/>
                  <a:gd name="T22" fmla="*/ 44 w 48"/>
                  <a:gd name="T23" fmla="*/ 14 h 29"/>
                  <a:gd name="T24" fmla="*/ 48 w 48"/>
                  <a:gd name="T25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29">
                    <a:moveTo>
                      <a:pt x="48" y="9"/>
                    </a:moveTo>
                    <a:cubicBezTo>
                      <a:pt x="44" y="10"/>
                      <a:pt x="41" y="10"/>
                      <a:pt x="38" y="11"/>
                    </a:cubicBezTo>
                    <a:cubicBezTo>
                      <a:pt x="37" y="12"/>
                      <a:pt x="36" y="13"/>
                      <a:pt x="35" y="14"/>
                    </a:cubicBezTo>
                    <a:cubicBezTo>
                      <a:pt x="33" y="15"/>
                      <a:pt x="31" y="16"/>
                      <a:pt x="29" y="15"/>
                    </a:cubicBezTo>
                    <a:cubicBezTo>
                      <a:pt x="28" y="15"/>
                      <a:pt x="27" y="14"/>
                      <a:pt x="27" y="14"/>
                    </a:cubicBezTo>
                    <a:cubicBezTo>
                      <a:pt x="27" y="14"/>
                      <a:pt x="28" y="13"/>
                      <a:pt x="28" y="13"/>
                    </a:cubicBezTo>
                    <a:cubicBezTo>
                      <a:pt x="29" y="12"/>
                      <a:pt x="30" y="12"/>
                      <a:pt x="30" y="11"/>
                    </a:cubicBezTo>
                    <a:cubicBezTo>
                      <a:pt x="34" y="9"/>
                      <a:pt x="35" y="4"/>
                      <a:pt x="32" y="0"/>
                    </a:cubicBezTo>
                    <a:cubicBezTo>
                      <a:pt x="23" y="8"/>
                      <a:pt x="12" y="14"/>
                      <a:pt x="0" y="16"/>
                    </a:cubicBezTo>
                    <a:cubicBezTo>
                      <a:pt x="0" y="17"/>
                      <a:pt x="0" y="18"/>
                      <a:pt x="1" y="18"/>
                    </a:cubicBezTo>
                    <a:cubicBezTo>
                      <a:pt x="6" y="26"/>
                      <a:pt x="17" y="29"/>
                      <a:pt x="26" y="26"/>
                    </a:cubicBezTo>
                    <a:cubicBezTo>
                      <a:pt x="33" y="23"/>
                      <a:pt x="38" y="19"/>
                      <a:pt x="44" y="14"/>
                    </a:cubicBezTo>
                    <a:cubicBezTo>
                      <a:pt x="45" y="13"/>
                      <a:pt x="46" y="11"/>
                      <a:pt x="48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29" name="Freeform 29"/>
              <p:cNvSpPr>
                <a:spLocks/>
              </p:cNvSpPr>
              <p:nvPr/>
            </p:nvSpPr>
            <p:spPr bwMode="auto">
              <a:xfrm>
                <a:off x="1965325" y="1776413"/>
                <a:ext cx="184150" cy="109538"/>
              </a:xfrm>
              <a:custGeom>
                <a:avLst/>
                <a:gdLst>
                  <a:gd name="T0" fmla="*/ 17 w 49"/>
                  <a:gd name="T1" fmla="*/ 11 h 29"/>
                  <a:gd name="T2" fmla="*/ 19 w 49"/>
                  <a:gd name="T3" fmla="*/ 13 h 29"/>
                  <a:gd name="T4" fmla="*/ 21 w 49"/>
                  <a:gd name="T5" fmla="*/ 14 h 29"/>
                  <a:gd name="T6" fmla="*/ 19 w 49"/>
                  <a:gd name="T7" fmla="*/ 16 h 29"/>
                  <a:gd name="T8" fmla="*/ 12 w 49"/>
                  <a:gd name="T9" fmla="*/ 14 h 29"/>
                  <a:gd name="T10" fmla="*/ 6 w 49"/>
                  <a:gd name="T11" fmla="*/ 10 h 29"/>
                  <a:gd name="T12" fmla="*/ 0 w 49"/>
                  <a:gd name="T13" fmla="*/ 9 h 29"/>
                  <a:gd name="T14" fmla="*/ 21 w 49"/>
                  <a:gd name="T15" fmla="*/ 26 h 29"/>
                  <a:gd name="T16" fmla="*/ 45 w 49"/>
                  <a:gd name="T17" fmla="*/ 21 h 29"/>
                  <a:gd name="T18" fmla="*/ 49 w 49"/>
                  <a:gd name="T19" fmla="*/ 17 h 29"/>
                  <a:gd name="T20" fmla="*/ 15 w 49"/>
                  <a:gd name="T21" fmla="*/ 0 h 29"/>
                  <a:gd name="T22" fmla="*/ 17 w 49"/>
                  <a:gd name="T23" fmla="*/ 1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" h="29">
                    <a:moveTo>
                      <a:pt x="17" y="11"/>
                    </a:moveTo>
                    <a:cubicBezTo>
                      <a:pt x="18" y="12"/>
                      <a:pt x="19" y="12"/>
                      <a:pt x="19" y="13"/>
                    </a:cubicBezTo>
                    <a:cubicBezTo>
                      <a:pt x="20" y="13"/>
                      <a:pt x="20" y="14"/>
                      <a:pt x="21" y="14"/>
                    </a:cubicBezTo>
                    <a:cubicBezTo>
                      <a:pt x="20" y="15"/>
                      <a:pt x="19" y="15"/>
                      <a:pt x="19" y="16"/>
                    </a:cubicBezTo>
                    <a:cubicBezTo>
                      <a:pt x="16" y="16"/>
                      <a:pt x="14" y="16"/>
                      <a:pt x="12" y="14"/>
                    </a:cubicBezTo>
                    <a:cubicBezTo>
                      <a:pt x="11" y="12"/>
                      <a:pt x="9" y="11"/>
                      <a:pt x="6" y="10"/>
                    </a:cubicBezTo>
                    <a:cubicBezTo>
                      <a:pt x="4" y="10"/>
                      <a:pt x="2" y="10"/>
                      <a:pt x="0" y="9"/>
                    </a:cubicBezTo>
                    <a:cubicBezTo>
                      <a:pt x="4" y="16"/>
                      <a:pt x="13" y="23"/>
                      <a:pt x="21" y="26"/>
                    </a:cubicBezTo>
                    <a:cubicBezTo>
                      <a:pt x="30" y="29"/>
                      <a:pt x="39" y="27"/>
                      <a:pt x="45" y="21"/>
                    </a:cubicBezTo>
                    <a:cubicBezTo>
                      <a:pt x="47" y="20"/>
                      <a:pt x="47" y="19"/>
                      <a:pt x="49" y="17"/>
                    </a:cubicBezTo>
                    <a:cubicBezTo>
                      <a:pt x="35" y="14"/>
                      <a:pt x="25" y="8"/>
                      <a:pt x="15" y="0"/>
                    </a:cubicBezTo>
                    <a:cubicBezTo>
                      <a:pt x="13" y="4"/>
                      <a:pt x="13" y="9"/>
                      <a:pt x="17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0" name="Freeform 30"/>
              <p:cNvSpPr>
                <a:spLocks noEditPoints="1"/>
              </p:cNvSpPr>
              <p:nvPr/>
            </p:nvSpPr>
            <p:spPr bwMode="auto">
              <a:xfrm>
                <a:off x="1169988" y="1233488"/>
                <a:ext cx="136525" cy="95250"/>
              </a:xfrm>
              <a:custGeom>
                <a:avLst/>
                <a:gdLst>
                  <a:gd name="T0" fmla="*/ 23 w 36"/>
                  <a:gd name="T1" fmla="*/ 0 h 25"/>
                  <a:gd name="T2" fmla="*/ 10 w 36"/>
                  <a:gd name="T3" fmla="*/ 3 h 25"/>
                  <a:gd name="T4" fmla="*/ 7 w 36"/>
                  <a:gd name="T5" fmla="*/ 25 h 25"/>
                  <a:gd name="T6" fmla="*/ 20 w 36"/>
                  <a:gd name="T7" fmla="*/ 17 h 25"/>
                  <a:gd name="T8" fmla="*/ 36 w 36"/>
                  <a:gd name="T9" fmla="*/ 18 h 25"/>
                  <a:gd name="T10" fmla="*/ 36 w 36"/>
                  <a:gd name="T11" fmla="*/ 18 h 25"/>
                  <a:gd name="T12" fmla="*/ 26 w 36"/>
                  <a:gd name="T13" fmla="*/ 2 h 25"/>
                  <a:gd name="T14" fmla="*/ 23 w 36"/>
                  <a:gd name="T15" fmla="*/ 0 h 25"/>
                  <a:gd name="T16" fmla="*/ 18 w 36"/>
                  <a:gd name="T17" fmla="*/ 6 h 25"/>
                  <a:gd name="T18" fmla="*/ 17 w 36"/>
                  <a:gd name="T19" fmla="*/ 5 h 25"/>
                  <a:gd name="T20" fmla="*/ 22 w 36"/>
                  <a:gd name="T21" fmla="*/ 3 h 25"/>
                  <a:gd name="T22" fmla="*/ 24 w 36"/>
                  <a:gd name="T23" fmla="*/ 6 h 25"/>
                  <a:gd name="T24" fmla="*/ 18 w 36"/>
                  <a:gd name="T25" fmla="*/ 6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" h="25">
                    <a:moveTo>
                      <a:pt x="23" y="0"/>
                    </a:moveTo>
                    <a:cubicBezTo>
                      <a:pt x="19" y="0"/>
                      <a:pt x="14" y="1"/>
                      <a:pt x="10" y="3"/>
                    </a:cubicBezTo>
                    <a:cubicBezTo>
                      <a:pt x="0" y="7"/>
                      <a:pt x="0" y="18"/>
                      <a:pt x="7" y="25"/>
                    </a:cubicBezTo>
                    <a:cubicBezTo>
                      <a:pt x="10" y="20"/>
                      <a:pt x="15" y="17"/>
                      <a:pt x="20" y="17"/>
                    </a:cubicBezTo>
                    <a:cubicBezTo>
                      <a:pt x="26" y="17"/>
                      <a:pt x="31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1" y="14"/>
                      <a:pt x="28" y="8"/>
                      <a:pt x="26" y="2"/>
                    </a:cubicBezTo>
                    <a:cubicBezTo>
                      <a:pt x="25" y="1"/>
                      <a:pt x="25" y="0"/>
                      <a:pt x="23" y="0"/>
                    </a:cubicBezTo>
                    <a:close/>
                    <a:moveTo>
                      <a:pt x="18" y="6"/>
                    </a:moveTo>
                    <a:cubicBezTo>
                      <a:pt x="17" y="6"/>
                      <a:pt x="17" y="5"/>
                      <a:pt x="17" y="5"/>
                    </a:cubicBezTo>
                    <a:cubicBezTo>
                      <a:pt x="19" y="4"/>
                      <a:pt x="20" y="4"/>
                      <a:pt x="22" y="3"/>
                    </a:cubicBezTo>
                    <a:cubicBezTo>
                      <a:pt x="22" y="3"/>
                      <a:pt x="23" y="5"/>
                      <a:pt x="24" y="6"/>
                    </a:cubicBezTo>
                    <a:cubicBezTo>
                      <a:pt x="22" y="6"/>
                      <a:pt x="20" y="6"/>
                      <a:pt x="18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1" name="Freeform 31"/>
              <p:cNvSpPr>
                <a:spLocks noEditPoints="1"/>
              </p:cNvSpPr>
              <p:nvPr/>
            </p:nvSpPr>
            <p:spPr bwMode="auto">
              <a:xfrm>
                <a:off x="1803400" y="1233488"/>
                <a:ext cx="139700" cy="95250"/>
              </a:xfrm>
              <a:custGeom>
                <a:avLst/>
                <a:gdLst>
                  <a:gd name="T0" fmla="*/ 1 w 37"/>
                  <a:gd name="T1" fmla="*/ 19 h 25"/>
                  <a:gd name="T2" fmla="*/ 17 w 37"/>
                  <a:gd name="T3" fmla="*/ 17 h 25"/>
                  <a:gd name="T4" fmla="*/ 30 w 37"/>
                  <a:gd name="T5" fmla="*/ 24 h 25"/>
                  <a:gd name="T6" fmla="*/ 31 w 37"/>
                  <a:gd name="T7" fmla="*/ 25 h 25"/>
                  <a:gd name="T8" fmla="*/ 33 w 37"/>
                  <a:gd name="T9" fmla="*/ 22 h 25"/>
                  <a:gd name="T10" fmla="*/ 32 w 37"/>
                  <a:gd name="T11" fmla="*/ 6 h 25"/>
                  <a:gd name="T12" fmla="*/ 23 w 37"/>
                  <a:gd name="T13" fmla="*/ 2 h 25"/>
                  <a:gd name="T14" fmla="*/ 14 w 37"/>
                  <a:gd name="T15" fmla="*/ 0 h 25"/>
                  <a:gd name="T16" fmla="*/ 12 w 37"/>
                  <a:gd name="T17" fmla="*/ 1 h 25"/>
                  <a:gd name="T18" fmla="*/ 0 w 37"/>
                  <a:gd name="T19" fmla="*/ 19 h 25"/>
                  <a:gd name="T20" fmla="*/ 1 w 37"/>
                  <a:gd name="T21" fmla="*/ 19 h 25"/>
                  <a:gd name="T22" fmla="*/ 16 w 37"/>
                  <a:gd name="T23" fmla="*/ 3 h 25"/>
                  <a:gd name="T24" fmla="*/ 20 w 37"/>
                  <a:gd name="T25" fmla="*/ 6 h 25"/>
                  <a:gd name="T26" fmla="*/ 13 w 37"/>
                  <a:gd name="T27" fmla="*/ 6 h 25"/>
                  <a:gd name="T28" fmla="*/ 16 w 37"/>
                  <a:gd name="T29" fmla="*/ 3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7" h="25">
                    <a:moveTo>
                      <a:pt x="1" y="19"/>
                    </a:moveTo>
                    <a:cubicBezTo>
                      <a:pt x="7" y="17"/>
                      <a:pt x="12" y="17"/>
                      <a:pt x="17" y="17"/>
                    </a:cubicBezTo>
                    <a:cubicBezTo>
                      <a:pt x="22" y="18"/>
                      <a:pt x="27" y="19"/>
                      <a:pt x="30" y="24"/>
                    </a:cubicBezTo>
                    <a:cubicBezTo>
                      <a:pt x="30" y="25"/>
                      <a:pt x="31" y="25"/>
                      <a:pt x="31" y="25"/>
                    </a:cubicBezTo>
                    <a:cubicBezTo>
                      <a:pt x="32" y="24"/>
                      <a:pt x="33" y="23"/>
                      <a:pt x="33" y="22"/>
                    </a:cubicBezTo>
                    <a:cubicBezTo>
                      <a:pt x="37" y="16"/>
                      <a:pt x="37" y="10"/>
                      <a:pt x="32" y="6"/>
                    </a:cubicBezTo>
                    <a:cubicBezTo>
                      <a:pt x="30" y="4"/>
                      <a:pt x="26" y="3"/>
                      <a:pt x="23" y="2"/>
                    </a:cubicBezTo>
                    <a:cubicBezTo>
                      <a:pt x="20" y="1"/>
                      <a:pt x="17" y="1"/>
                      <a:pt x="14" y="0"/>
                    </a:cubicBezTo>
                    <a:cubicBezTo>
                      <a:pt x="13" y="0"/>
                      <a:pt x="12" y="1"/>
                      <a:pt x="12" y="1"/>
                    </a:cubicBezTo>
                    <a:cubicBezTo>
                      <a:pt x="10" y="8"/>
                      <a:pt x="6" y="13"/>
                      <a:pt x="0" y="19"/>
                    </a:cubicBezTo>
                    <a:cubicBezTo>
                      <a:pt x="1" y="19"/>
                      <a:pt x="1" y="19"/>
                      <a:pt x="1" y="19"/>
                    </a:cubicBezTo>
                    <a:close/>
                    <a:moveTo>
                      <a:pt x="16" y="3"/>
                    </a:moveTo>
                    <a:cubicBezTo>
                      <a:pt x="18" y="3"/>
                      <a:pt x="19" y="4"/>
                      <a:pt x="20" y="6"/>
                    </a:cubicBezTo>
                    <a:cubicBezTo>
                      <a:pt x="18" y="6"/>
                      <a:pt x="16" y="6"/>
                      <a:pt x="13" y="6"/>
                    </a:cubicBezTo>
                    <a:cubicBezTo>
                      <a:pt x="14" y="5"/>
                      <a:pt x="15" y="4"/>
                      <a:pt x="1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2" name="Freeform 32"/>
              <p:cNvSpPr>
                <a:spLocks/>
              </p:cNvSpPr>
              <p:nvPr/>
            </p:nvSpPr>
            <p:spPr bwMode="auto">
              <a:xfrm>
                <a:off x="1019175" y="1106488"/>
                <a:ext cx="82550" cy="161925"/>
              </a:xfrm>
              <a:custGeom>
                <a:avLst/>
                <a:gdLst>
                  <a:gd name="T0" fmla="*/ 8 w 22"/>
                  <a:gd name="T1" fmla="*/ 36 h 43"/>
                  <a:gd name="T2" fmla="*/ 15 w 22"/>
                  <a:gd name="T3" fmla="*/ 31 h 43"/>
                  <a:gd name="T4" fmla="*/ 19 w 22"/>
                  <a:gd name="T5" fmla="*/ 43 h 43"/>
                  <a:gd name="T6" fmla="*/ 21 w 22"/>
                  <a:gd name="T7" fmla="*/ 38 h 43"/>
                  <a:gd name="T8" fmla="*/ 20 w 22"/>
                  <a:gd name="T9" fmla="*/ 25 h 43"/>
                  <a:gd name="T10" fmla="*/ 14 w 22"/>
                  <a:gd name="T11" fmla="*/ 15 h 43"/>
                  <a:gd name="T12" fmla="*/ 14 w 22"/>
                  <a:gd name="T13" fmla="*/ 1 h 43"/>
                  <a:gd name="T14" fmla="*/ 14 w 22"/>
                  <a:gd name="T15" fmla="*/ 0 h 43"/>
                  <a:gd name="T16" fmla="*/ 7 w 22"/>
                  <a:gd name="T17" fmla="*/ 0 h 43"/>
                  <a:gd name="T18" fmla="*/ 2 w 22"/>
                  <a:gd name="T19" fmla="*/ 9 h 43"/>
                  <a:gd name="T20" fmla="*/ 6 w 22"/>
                  <a:gd name="T21" fmla="*/ 16 h 43"/>
                  <a:gd name="T22" fmla="*/ 10 w 22"/>
                  <a:gd name="T23" fmla="*/ 30 h 43"/>
                  <a:gd name="T24" fmla="*/ 8 w 22"/>
                  <a:gd name="T25" fmla="*/ 3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43">
                    <a:moveTo>
                      <a:pt x="8" y="36"/>
                    </a:moveTo>
                    <a:cubicBezTo>
                      <a:pt x="11" y="34"/>
                      <a:pt x="13" y="33"/>
                      <a:pt x="15" y="31"/>
                    </a:cubicBezTo>
                    <a:cubicBezTo>
                      <a:pt x="18" y="35"/>
                      <a:pt x="18" y="39"/>
                      <a:pt x="19" y="43"/>
                    </a:cubicBezTo>
                    <a:cubicBezTo>
                      <a:pt x="20" y="41"/>
                      <a:pt x="20" y="40"/>
                      <a:pt x="21" y="38"/>
                    </a:cubicBezTo>
                    <a:cubicBezTo>
                      <a:pt x="22" y="34"/>
                      <a:pt x="22" y="29"/>
                      <a:pt x="20" y="25"/>
                    </a:cubicBezTo>
                    <a:cubicBezTo>
                      <a:pt x="18" y="21"/>
                      <a:pt x="16" y="18"/>
                      <a:pt x="14" y="15"/>
                    </a:cubicBezTo>
                    <a:cubicBezTo>
                      <a:pt x="12" y="10"/>
                      <a:pt x="10" y="5"/>
                      <a:pt x="14" y="1"/>
                    </a:cubicBezTo>
                    <a:cubicBezTo>
                      <a:pt x="14" y="1"/>
                      <a:pt x="14" y="1"/>
                      <a:pt x="14" y="0"/>
                    </a:cubicBezTo>
                    <a:cubicBezTo>
                      <a:pt x="12" y="0"/>
                      <a:pt x="9" y="0"/>
                      <a:pt x="7" y="0"/>
                    </a:cubicBezTo>
                    <a:cubicBezTo>
                      <a:pt x="2" y="1"/>
                      <a:pt x="0" y="5"/>
                      <a:pt x="2" y="9"/>
                    </a:cubicBezTo>
                    <a:cubicBezTo>
                      <a:pt x="3" y="12"/>
                      <a:pt x="5" y="14"/>
                      <a:pt x="6" y="16"/>
                    </a:cubicBezTo>
                    <a:cubicBezTo>
                      <a:pt x="8" y="20"/>
                      <a:pt x="11" y="25"/>
                      <a:pt x="10" y="30"/>
                    </a:cubicBezTo>
                    <a:cubicBezTo>
                      <a:pt x="10" y="32"/>
                      <a:pt x="9" y="34"/>
                      <a:pt x="8" y="3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3" name="Freeform 33"/>
              <p:cNvSpPr>
                <a:spLocks/>
              </p:cNvSpPr>
              <p:nvPr/>
            </p:nvSpPr>
            <p:spPr bwMode="auto">
              <a:xfrm>
                <a:off x="1524000" y="892175"/>
                <a:ext cx="65088" cy="120650"/>
              </a:xfrm>
              <a:custGeom>
                <a:avLst/>
                <a:gdLst>
                  <a:gd name="T0" fmla="*/ 3 w 17"/>
                  <a:gd name="T1" fmla="*/ 21 h 32"/>
                  <a:gd name="T2" fmla="*/ 6 w 17"/>
                  <a:gd name="T3" fmla="*/ 30 h 32"/>
                  <a:gd name="T4" fmla="*/ 10 w 17"/>
                  <a:gd name="T5" fmla="*/ 30 h 32"/>
                  <a:gd name="T6" fmla="*/ 11 w 17"/>
                  <a:gd name="T7" fmla="*/ 29 h 32"/>
                  <a:gd name="T8" fmla="*/ 17 w 17"/>
                  <a:gd name="T9" fmla="*/ 7 h 32"/>
                  <a:gd name="T10" fmla="*/ 16 w 17"/>
                  <a:gd name="T11" fmla="*/ 7 h 32"/>
                  <a:gd name="T12" fmla="*/ 16 w 17"/>
                  <a:gd name="T13" fmla="*/ 6 h 32"/>
                  <a:gd name="T14" fmla="*/ 5 w 17"/>
                  <a:gd name="T15" fmla="*/ 1 h 32"/>
                  <a:gd name="T16" fmla="*/ 0 w 17"/>
                  <a:gd name="T17" fmla="*/ 7 h 32"/>
                  <a:gd name="T18" fmla="*/ 3 w 17"/>
                  <a:gd name="T19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32">
                    <a:moveTo>
                      <a:pt x="3" y="21"/>
                    </a:moveTo>
                    <a:cubicBezTo>
                      <a:pt x="3" y="24"/>
                      <a:pt x="5" y="28"/>
                      <a:pt x="6" y="30"/>
                    </a:cubicBezTo>
                    <a:cubicBezTo>
                      <a:pt x="7" y="32"/>
                      <a:pt x="9" y="32"/>
                      <a:pt x="10" y="30"/>
                    </a:cubicBezTo>
                    <a:cubicBezTo>
                      <a:pt x="11" y="30"/>
                      <a:pt x="11" y="29"/>
                      <a:pt x="11" y="29"/>
                    </a:cubicBezTo>
                    <a:cubicBezTo>
                      <a:pt x="13" y="22"/>
                      <a:pt x="15" y="15"/>
                      <a:pt x="17" y="7"/>
                    </a:cubicBezTo>
                    <a:cubicBezTo>
                      <a:pt x="17" y="7"/>
                      <a:pt x="17" y="7"/>
                      <a:pt x="16" y="7"/>
                    </a:cubicBezTo>
                    <a:cubicBezTo>
                      <a:pt x="16" y="7"/>
                      <a:pt x="16" y="6"/>
                      <a:pt x="16" y="6"/>
                    </a:cubicBezTo>
                    <a:cubicBezTo>
                      <a:pt x="14" y="1"/>
                      <a:pt x="10" y="0"/>
                      <a:pt x="5" y="1"/>
                    </a:cubicBezTo>
                    <a:cubicBezTo>
                      <a:pt x="2" y="2"/>
                      <a:pt x="0" y="5"/>
                      <a:pt x="0" y="7"/>
                    </a:cubicBezTo>
                    <a:cubicBezTo>
                      <a:pt x="1" y="12"/>
                      <a:pt x="1" y="17"/>
                      <a:pt x="3" y="2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4" name="Freeform 34"/>
              <p:cNvSpPr>
                <a:spLocks/>
              </p:cNvSpPr>
              <p:nvPr/>
            </p:nvSpPr>
            <p:spPr bwMode="auto">
              <a:xfrm>
                <a:off x="2011363" y="1106488"/>
                <a:ext cx="82550" cy="161925"/>
              </a:xfrm>
              <a:custGeom>
                <a:avLst/>
                <a:gdLst>
                  <a:gd name="T0" fmla="*/ 18 w 22"/>
                  <a:gd name="T1" fmla="*/ 13 h 43"/>
                  <a:gd name="T2" fmla="*/ 21 w 22"/>
                  <a:gd name="T3" fmla="*/ 7 h 43"/>
                  <a:gd name="T4" fmla="*/ 18 w 22"/>
                  <a:gd name="T5" fmla="*/ 2 h 43"/>
                  <a:gd name="T6" fmla="*/ 8 w 22"/>
                  <a:gd name="T7" fmla="*/ 0 h 43"/>
                  <a:gd name="T8" fmla="*/ 8 w 22"/>
                  <a:gd name="T9" fmla="*/ 15 h 43"/>
                  <a:gd name="T10" fmla="*/ 2 w 22"/>
                  <a:gd name="T11" fmla="*/ 28 h 43"/>
                  <a:gd name="T12" fmla="*/ 3 w 22"/>
                  <a:gd name="T13" fmla="*/ 43 h 43"/>
                  <a:gd name="T14" fmla="*/ 8 w 22"/>
                  <a:gd name="T15" fmla="*/ 31 h 43"/>
                  <a:gd name="T16" fmla="*/ 13 w 22"/>
                  <a:gd name="T17" fmla="*/ 35 h 43"/>
                  <a:gd name="T18" fmla="*/ 13 w 22"/>
                  <a:gd name="T19" fmla="*/ 35 h 43"/>
                  <a:gd name="T20" fmla="*/ 14 w 22"/>
                  <a:gd name="T21" fmla="*/ 19 h 43"/>
                  <a:gd name="T22" fmla="*/ 18 w 22"/>
                  <a:gd name="T23" fmla="*/ 1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43">
                    <a:moveTo>
                      <a:pt x="18" y="13"/>
                    </a:moveTo>
                    <a:cubicBezTo>
                      <a:pt x="19" y="11"/>
                      <a:pt x="20" y="9"/>
                      <a:pt x="21" y="7"/>
                    </a:cubicBezTo>
                    <a:cubicBezTo>
                      <a:pt x="22" y="5"/>
                      <a:pt x="20" y="2"/>
                      <a:pt x="18" y="2"/>
                    </a:cubicBezTo>
                    <a:cubicBezTo>
                      <a:pt x="15" y="1"/>
                      <a:pt x="12" y="1"/>
                      <a:pt x="8" y="0"/>
                    </a:cubicBezTo>
                    <a:cubicBezTo>
                      <a:pt x="12" y="8"/>
                      <a:pt x="11" y="8"/>
                      <a:pt x="8" y="15"/>
                    </a:cubicBezTo>
                    <a:cubicBezTo>
                      <a:pt x="5" y="20"/>
                      <a:pt x="3" y="24"/>
                      <a:pt x="2" y="28"/>
                    </a:cubicBezTo>
                    <a:cubicBezTo>
                      <a:pt x="0" y="33"/>
                      <a:pt x="1" y="38"/>
                      <a:pt x="3" y="43"/>
                    </a:cubicBezTo>
                    <a:cubicBezTo>
                      <a:pt x="5" y="38"/>
                      <a:pt x="5" y="35"/>
                      <a:pt x="8" y="31"/>
                    </a:cubicBezTo>
                    <a:cubicBezTo>
                      <a:pt x="10" y="33"/>
                      <a:pt x="11" y="34"/>
                      <a:pt x="13" y="35"/>
                    </a:cubicBezTo>
                    <a:cubicBezTo>
                      <a:pt x="13" y="35"/>
                      <a:pt x="13" y="35"/>
                      <a:pt x="13" y="35"/>
                    </a:cubicBezTo>
                    <a:cubicBezTo>
                      <a:pt x="11" y="29"/>
                      <a:pt x="12" y="24"/>
                      <a:pt x="14" y="19"/>
                    </a:cubicBezTo>
                    <a:cubicBezTo>
                      <a:pt x="15" y="17"/>
                      <a:pt x="17" y="15"/>
                      <a:pt x="18" y="1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5" name="Freeform 35"/>
              <p:cNvSpPr>
                <a:spLocks/>
              </p:cNvSpPr>
              <p:nvPr/>
            </p:nvSpPr>
            <p:spPr bwMode="auto">
              <a:xfrm>
                <a:off x="1101725" y="1820863"/>
                <a:ext cx="120650" cy="98425"/>
              </a:xfrm>
              <a:custGeom>
                <a:avLst/>
                <a:gdLst>
                  <a:gd name="T0" fmla="*/ 24 w 32"/>
                  <a:gd name="T1" fmla="*/ 10 h 26"/>
                  <a:gd name="T2" fmla="*/ 18 w 32"/>
                  <a:gd name="T3" fmla="*/ 11 h 26"/>
                  <a:gd name="T4" fmla="*/ 18 w 32"/>
                  <a:gd name="T5" fmla="*/ 0 h 26"/>
                  <a:gd name="T6" fmla="*/ 0 w 32"/>
                  <a:gd name="T7" fmla="*/ 20 h 26"/>
                  <a:gd name="T8" fmla="*/ 0 w 32"/>
                  <a:gd name="T9" fmla="*/ 21 h 26"/>
                  <a:gd name="T10" fmla="*/ 19 w 32"/>
                  <a:gd name="T11" fmla="*/ 23 h 26"/>
                  <a:gd name="T12" fmla="*/ 32 w 32"/>
                  <a:gd name="T13" fmla="*/ 7 h 26"/>
                  <a:gd name="T14" fmla="*/ 24 w 32"/>
                  <a:gd name="T15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24" y="10"/>
                    </a:moveTo>
                    <a:cubicBezTo>
                      <a:pt x="22" y="12"/>
                      <a:pt x="21" y="12"/>
                      <a:pt x="18" y="11"/>
                    </a:cubicBezTo>
                    <a:cubicBezTo>
                      <a:pt x="23" y="7"/>
                      <a:pt x="19" y="4"/>
                      <a:pt x="18" y="0"/>
                    </a:cubicBezTo>
                    <a:cubicBezTo>
                      <a:pt x="13" y="8"/>
                      <a:pt x="8" y="16"/>
                      <a:pt x="0" y="20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4" y="25"/>
                      <a:pt x="12" y="26"/>
                      <a:pt x="19" y="23"/>
                    </a:cubicBezTo>
                    <a:cubicBezTo>
                      <a:pt x="26" y="20"/>
                      <a:pt x="29" y="13"/>
                      <a:pt x="32" y="7"/>
                    </a:cubicBezTo>
                    <a:cubicBezTo>
                      <a:pt x="29" y="7"/>
                      <a:pt x="26" y="7"/>
                      <a:pt x="24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6" name="Freeform 36"/>
              <p:cNvSpPr>
                <a:spLocks/>
              </p:cNvSpPr>
              <p:nvPr/>
            </p:nvSpPr>
            <p:spPr bwMode="auto">
              <a:xfrm>
                <a:off x="1893888" y="1820863"/>
                <a:ext cx="120650" cy="98425"/>
              </a:xfrm>
              <a:custGeom>
                <a:avLst/>
                <a:gdLst>
                  <a:gd name="T0" fmla="*/ 15 w 32"/>
                  <a:gd name="T1" fmla="*/ 0 h 26"/>
                  <a:gd name="T2" fmla="*/ 14 w 32"/>
                  <a:gd name="T3" fmla="*/ 11 h 26"/>
                  <a:gd name="T4" fmla="*/ 9 w 32"/>
                  <a:gd name="T5" fmla="*/ 10 h 26"/>
                  <a:gd name="T6" fmla="*/ 0 w 32"/>
                  <a:gd name="T7" fmla="*/ 7 h 26"/>
                  <a:gd name="T8" fmla="*/ 0 w 32"/>
                  <a:gd name="T9" fmla="*/ 7 h 26"/>
                  <a:gd name="T10" fmla="*/ 6 w 32"/>
                  <a:gd name="T11" fmla="*/ 17 h 26"/>
                  <a:gd name="T12" fmla="*/ 23 w 32"/>
                  <a:gd name="T13" fmla="*/ 26 h 26"/>
                  <a:gd name="T14" fmla="*/ 32 w 32"/>
                  <a:gd name="T15" fmla="*/ 21 h 26"/>
                  <a:gd name="T16" fmla="*/ 15 w 32"/>
                  <a:gd name="T1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26">
                    <a:moveTo>
                      <a:pt x="15" y="0"/>
                    </a:moveTo>
                    <a:cubicBezTo>
                      <a:pt x="14" y="4"/>
                      <a:pt x="10" y="8"/>
                      <a:pt x="14" y="11"/>
                    </a:cubicBezTo>
                    <a:cubicBezTo>
                      <a:pt x="12" y="13"/>
                      <a:pt x="10" y="13"/>
                      <a:pt x="9" y="10"/>
                    </a:cubicBezTo>
                    <a:cubicBezTo>
                      <a:pt x="7" y="7"/>
                      <a:pt x="3" y="8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1"/>
                      <a:pt x="4" y="14"/>
                      <a:pt x="6" y="17"/>
                    </a:cubicBezTo>
                    <a:cubicBezTo>
                      <a:pt x="10" y="24"/>
                      <a:pt x="16" y="26"/>
                      <a:pt x="23" y="26"/>
                    </a:cubicBezTo>
                    <a:cubicBezTo>
                      <a:pt x="26" y="26"/>
                      <a:pt x="30" y="25"/>
                      <a:pt x="32" y="21"/>
                    </a:cubicBezTo>
                    <a:cubicBezTo>
                      <a:pt x="24" y="16"/>
                      <a:pt x="20" y="8"/>
                      <a:pt x="1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1847850" y="1046163"/>
                <a:ext cx="125413" cy="153988"/>
              </a:xfrm>
              <a:custGeom>
                <a:avLst/>
                <a:gdLst>
                  <a:gd name="T0" fmla="*/ 0 w 33"/>
                  <a:gd name="T1" fmla="*/ 41 h 41"/>
                  <a:gd name="T2" fmla="*/ 1 w 33"/>
                  <a:gd name="T3" fmla="*/ 41 h 41"/>
                  <a:gd name="T4" fmla="*/ 7 w 33"/>
                  <a:gd name="T5" fmla="*/ 40 h 41"/>
                  <a:gd name="T6" fmla="*/ 19 w 33"/>
                  <a:gd name="T7" fmla="*/ 27 h 41"/>
                  <a:gd name="T8" fmla="*/ 22 w 33"/>
                  <a:gd name="T9" fmla="*/ 18 h 41"/>
                  <a:gd name="T10" fmla="*/ 33 w 33"/>
                  <a:gd name="T11" fmla="*/ 8 h 41"/>
                  <a:gd name="T12" fmla="*/ 25 w 33"/>
                  <a:gd name="T13" fmla="*/ 3 h 41"/>
                  <a:gd name="T14" fmla="*/ 16 w 33"/>
                  <a:gd name="T15" fmla="*/ 7 h 41"/>
                  <a:gd name="T16" fmla="*/ 15 w 33"/>
                  <a:gd name="T17" fmla="*/ 10 h 41"/>
                  <a:gd name="T18" fmla="*/ 12 w 33"/>
                  <a:gd name="T19" fmla="*/ 26 h 41"/>
                  <a:gd name="T20" fmla="*/ 1 w 33"/>
                  <a:gd name="T21" fmla="*/ 39 h 41"/>
                  <a:gd name="T22" fmla="*/ 0 w 33"/>
                  <a:gd name="T23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41">
                    <a:moveTo>
                      <a:pt x="0" y="41"/>
                    </a:moveTo>
                    <a:cubicBezTo>
                      <a:pt x="0" y="41"/>
                      <a:pt x="0" y="41"/>
                      <a:pt x="1" y="41"/>
                    </a:cubicBezTo>
                    <a:cubicBezTo>
                      <a:pt x="3" y="41"/>
                      <a:pt x="5" y="41"/>
                      <a:pt x="7" y="40"/>
                    </a:cubicBezTo>
                    <a:cubicBezTo>
                      <a:pt x="13" y="37"/>
                      <a:pt x="17" y="33"/>
                      <a:pt x="19" y="27"/>
                    </a:cubicBezTo>
                    <a:cubicBezTo>
                      <a:pt x="20" y="24"/>
                      <a:pt x="21" y="21"/>
                      <a:pt x="22" y="18"/>
                    </a:cubicBezTo>
                    <a:cubicBezTo>
                      <a:pt x="24" y="13"/>
                      <a:pt x="28" y="10"/>
                      <a:pt x="33" y="8"/>
                    </a:cubicBezTo>
                    <a:cubicBezTo>
                      <a:pt x="30" y="6"/>
                      <a:pt x="28" y="4"/>
                      <a:pt x="25" y="3"/>
                    </a:cubicBezTo>
                    <a:cubicBezTo>
                      <a:pt x="20" y="1"/>
                      <a:pt x="19" y="0"/>
                      <a:pt x="16" y="7"/>
                    </a:cubicBezTo>
                    <a:cubicBezTo>
                      <a:pt x="16" y="8"/>
                      <a:pt x="16" y="9"/>
                      <a:pt x="15" y="10"/>
                    </a:cubicBezTo>
                    <a:cubicBezTo>
                      <a:pt x="14" y="15"/>
                      <a:pt x="14" y="21"/>
                      <a:pt x="12" y="26"/>
                    </a:cubicBezTo>
                    <a:cubicBezTo>
                      <a:pt x="11" y="32"/>
                      <a:pt x="8" y="37"/>
                      <a:pt x="1" y="39"/>
                    </a:cubicBezTo>
                    <a:cubicBezTo>
                      <a:pt x="1" y="40"/>
                      <a:pt x="1" y="40"/>
                      <a:pt x="0" y="4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8" name="Freeform 38"/>
              <p:cNvSpPr>
                <a:spLocks/>
              </p:cNvSpPr>
              <p:nvPr/>
            </p:nvSpPr>
            <p:spPr bwMode="auto">
              <a:xfrm>
                <a:off x="1139825" y="1054100"/>
                <a:ext cx="128588" cy="146050"/>
              </a:xfrm>
              <a:custGeom>
                <a:avLst/>
                <a:gdLst>
                  <a:gd name="T0" fmla="*/ 0 w 34"/>
                  <a:gd name="T1" fmla="*/ 7 h 39"/>
                  <a:gd name="T2" fmla="*/ 13 w 34"/>
                  <a:gd name="T3" fmla="*/ 22 h 39"/>
                  <a:gd name="T4" fmla="*/ 16 w 34"/>
                  <a:gd name="T5" fmla="*/ 29 h 39"/>
                  <a:gd name="T6" fmla="*/ 34 w 34"/>
                  <a:gd name="T7" fmla="*/ 39 h 39"/>
                  <a:gd name="T8" fmla="*/ 34 w 34"/>
                  <a:gd name="T9" fmla="*/ 39 h 39"/>
                  <a:gd name="T10" fmla="*/ 32 w 34"/>
                  <a:gd name="T11" fmla="*/ 37 h 39"/>
                  <a:gd name="T12" fmla="*/ 23 w 34"/>
                  <a:gd name="T13" fmla="*/ 28 h 39"/>
                  <a:gd name="T14" fmla="*/ 19 w 34"/>
                  <a:gd name="T15" fmla="*/ 13 h 39"/>
                  <a:gd name="T16" fmla="*/ 16 w 34"/>
                  <a:gd name="T17" fmla="*/ 3 h 39"/>
                  <a:gd name="T18" fmla="*/ 11 w 34"/>
                  <a:gd name="T19" fmla="*/ 0 h 39"/>
                  <a:gd name="T20" fmla="*/ 0 w 34"/>
                  <a:gd name="T21" fmla="*/ 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39">
                    <a:moveTo>
                      <a:pt x="0" y="7"/>
                    </a:moveTo>
                    <a:cubicBezTo>
                      <a:pt x="8" y="10"/>
                      <a:pt x="11" y="15"/>
                      <a:pt x="13" y="22"/>
                    </a:cubicBezTo>
                    <a:cubicBezTo>
                      <a:pt x="14" y="24"/>
                      <a:pt x="15" y="27"/>
                      <a:pt x="16" y="29"/>
                    </a:cubicBezTo>
                    <a:cubicBezTo>
                      <a:pt x="21" y="35"/>
                      <a:pt x="26" y="39"/>
                      <a:pt x="34" y="39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8"/>
                      <a:pt x="33" y="38"/>
                      <a:pt x="32" y="37"/>
                    </a:cubicBezTo>
                    <a:cubicBezTo>
                      <a:pt x="28" y="35"/>
                      <a:pt x="25" y="32"/>
                      <a:pt x="23" y="28"/>
                    </a:cubicBezTo>
                    <a:cubicBezTo>
                      <a:pt x="21" y="23"/>
                      <a:pt x="20" y="18"/>
                      <a:pt x="19" y="13"/>
                    </a:cubicBezTo>
                    <a:cubicBezTo>
                      <a:pt x="18" y="10"/>
                      <a:pt x="17" y="6"/>
                      <a:pt x="16" y="3"/>
                    </a:cubicBezTo>
                    <a:cubicBezTo>
                      <a:pt x="15" y="1"/>
                      <a:pt x="14" y="0"/>
                      <a:pt x="11" y="0"/>
                    </a:cubicBezTo>
                    <a:cubicBezTo>
                      <a:pt x="7" y="2"/>
                      <a:pt x="4" y="4"/>
                      <a:pt x="0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1765300" y="1312863"/>
                <a:ext cx="177800" cy="82550"/>
              </a:xfrm>
              <a:custGeom>
                <a:avLst/>
                <a:gdLst>
                  <a:gd name="T0" fmla="*/ 47 w 47"/>
                  <a:gd name="T1" fmla="*/ 15 h 22"/>
                  <a:gd name="T2" fmla="*/ 28 w 47"/>
                  <a:gd name="T3" fmla="*/ 9 h 22"/>
                  <a:gd name="T4" fmla="*/ 12 w 47"/>
                  <a:gd name="T5" fmla="*/ 1 h 22"/>
                  <a:gd name="T6" fmla="*/ 7 w 47"/>
                  <a:gd name="T7" fmla="*/ 1 h 22"/>
                  <a:gd name="T8" fmla="*/ 0 w 47"/>
                  <a:gd name="T9" fmla="*/ 6 h 22"/>
                  <a:gd name="T10" fmla="*/ 19 w 47"/>
                  <a:gd name="T11" fmla="*/ 16 h 22"/>
                  <a:gd name="T12" fmla="*/ 20 w 47"/>
                  <a:gd name="T13" fmla="*/ 10 h 22"/>
                  <a:gd name="T14" fmla="*/ 22 w 47"/>
                  <a:gd name="T15" fmla="*/ 11 h 22"/>
                  <a:gd name="T16" fmla="*/ 33 w 47"/>
                  <a:gd name="T17" fmla="*/ 18 h 22"/>
                  <a:gd name="T18" fmla="*/ 47 w 47"/>
                  <a:gd name="T19" fmla="*/ 1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22">
                    <a:moveTo>
                      <a:pt x="47" y="15"/>
                    </a:moveTo>
                    <a:cubicBezTo>
                      <a:pt x="40" y="16"/>
                      <a:pt x="34" y="13"/>
                      <a:pt x="28" y="9"/>
                    </a:cubicBezTo>
                    <a:cubicBezTo>
                      <a:pt x="23" y="6"/>
                      <a:pt x="18" y="4"/>
                      <a:pt x="12" y="1"/>
                    </a:cubicBezTo>
                    <a:cubicBezTo>
                      <a:pt x="10" y="1"/>
                      <a:pt x="8" y="0"/>
                      <a:pt x="7" y="1"/>
                    </a:cubicBezTo>
                    <a:cubicBezTo>
                      <a:pt x="5" y="2"/>
                      <a:pt x="3" y="4"/>
                      <a:pt x="0" y="6"/>
                    </a:cubicBezTo>
                    <a:cubicBezTo>
                      <a:pt x="7" y="8"/>
                      <a:pt x="13" y="10"/>
                      <a:pt x="19" y="16"/>
                    </a:cubicBezTo>
                    <a:cubicBezTo>
                      <a:pt x="19" y="14"/>
                      <a:pt x="19" y="12"/>
                      <a:pt x="20" y="10"/>
                    </a:cubicBezTo>
                    <a:cubicBezTo>
                      <a:pt x="20" y="11"/>
                      <a:pt x="21" y="11"/>
                      <a:pt x="22" y="11"/>
                    </a:cubicBezTo>
                    <a:cubicBezTo>
                      <a:pt x="25" y="14"/>
                      <a:pt x="29" y="16"/>
                      <a:pt x="33" y="18"/>
                    </a:cubicBezTo>
                    <a:cubicBezTo>
                      <a:pt x="39" y="22"/>
                      <a:pt x="43" y="21"/>
                      <a:pt x="47" y="1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0" name="Freeform 40"/>
              <p:cNvSpPr>
                <a:spLocks/>
              </p:cNvSpPr>
              <p:nvPr/>
            </p:nvSpPr>
            <p:spPr bwMode="auto">
              <a:xfrm>
                <a:off x="1174750" y="1317625"/>
                <a:ext cx="173038" cy="71438"/>
              </a:xfrm>
              <a:custGeom>
                <a:avLst/>
                <a:gdLst>
                  <a:gd name="T0" fmla="*/ 10 w 46"/>
                  <a:gd name="T1" fmla="*/ 18 h 19"/>
                  <a:gd name="T2" fmla="*/ 18 w 46"/>
                  <a:gd name="T3" fmla="*/ 14 h 19"/>
                  <a:gd name="T4" fmla="*/ 27 w 46"/>
                  <a:gd name="T5" fmla="*/ 9 h 19"/>
                  <a:gd name="T6" fmla="*/ 27 w 46"/>
                  <a:gd name="T7" fmla="*/ 14 h 19"/>
                  <a:gd name="T8" fmla="*/ 45 w 46"/>
                  <a:gd name="T9" fmla="*/ 6 h 19"/>
                  <a:gd name="T10" fmla="*/ 46 w 46"/>
                  <a:gd name="T11" fmla="*/ 5 h 19"/>
                  <a:gd name="T12" fmla="*/ 39 w 46"/>
                  <a:gd name="T13" fmla="*/ 0 h 19"/>
                  <a:gd name="T14" fmla="*/ 37 w 46"/>
                  <a:gd name="T15" fmla="*/ 0 h 19"/>
                  <a:gd name="T16" fmla="*/ 17 w 46"/>
                  <a:gd name="T17" fmla="*/ 9 h 19"/>
                  <a:gd name="T18" fmla="*/ 1 w 46"/>
                  <a:gd name="T19" fmla="*/ 14 h 19"/>
                  <a:gd name="T20" fmla="*/ 0 w 46"/>
                  <a:gd name="T21" fmla="*/ 14 h 19"/>
                  <a:gd name="T22" fmla="*/ 10 w 46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19">
                    <a:moveTo>
                      <a:pt x="10" y="18"/>
                    </a:moveTo>
                    <a:cubicBezTo>
                      <a:pt x="13" y="17"/>
                      <a:pt x="16" y="15"/>
                      <a:pt x="18" y="14"/>
                    </a:cubicBezTo>
                    <a:cubicBezTo>
                      <a:pt x="21" y="12"/>
                      <a:pt x="24" y="11"/>
                      <a:pt x="27" y="9"/>
                    </a:cubicBezTo>
                    <a:cubicBezTo>
                      <a:pt x="27" y="11"/>
                      <a:pt x="27" y="13"/>
                      <a:pt x="27" y="14"/>
                    </a:cubicBezTo>
                    <a:cubicBezTo>
                      <a:pt x="32" y="9"/>
                      <a:pt x="38" y="7"/>
                      <a:pt x="45" y="6"/>
                    </a:cubicBezTo>
                    <a:cubicBezTo>
                      <a:pt x="45" y="5"/>
                      <a:pt x="45" y="5"/>
                      <a:pt x="46" y="5"/>
                    </a:cubicBezTo>
                    <a:cubicBezTo>
                      <a:pt x="43" y="3"/>
                      <a:pt x="41" y="2"/>
                      <a:pt x="39" y="0"/>
                    </a:cubicBezTo>
                    <a:cubicBezTo>
                      <a:pt x="38" y="0"/>
                      <a:pt x="37" y="0"/>
                      <a:pt x="37" y="0"/>
                    </a:cubicBezTo>
                    <a:cubicBezTo>
                      <a:pt x="29" y="2"/>
                      <a:pt x="23" y="5"/>
                      <a:pt x="17" y="9"/>
                    </a:cubicBezTo>
                    <a:cubicBezTo>
                      <a:pt x="12" y="12"/>
                      <a:pt x="7" y="15"/>
                      <a:pt x="1" y="14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3" y="18"/>
                      <a:pt x="6" y="19"/>
                      <a:pt x="10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1" name="Freeform 41"/>
              <p:cNvSpPr>
                <a:spLocks/>
              </p:cNvSpPr>
              <p:nvPr/>
            </p:nvSpPr>
            <p:spPr bwMode="auto">
              <a:xfrm>
                <a:off x="1584325" y="1106488"/>
                <a:ext cx="128588" cy="93663"/>
              </a:xfrm>
              <a:custGeom>
                <a:avLst/>
                <a:gdLst>
                  <a:gd name="T0" fmla="*/ 10 w 34"/>
                  <a:gd name="T1" fmla="*/ 0 h 25"/>
                  <a:gd name="T2" fmla="*/ 0 w 34"/>
                  <a:gd name="T3" fmla="*/ 0 h 25"/>
                  <a:gd name="T4" fmla="*/ 12 w 34"/>
                  <a:gd name="T5" fmla="*/ 19 h 25"/>
                  <a:gd name="T6" fmla="*/ 34 w 34"/>
                  <a:gd name="T7" fmla="*/ 25 h 25"/>
                  <a:gd name="T8" fmla="*/ 32 w 34"/>
                  <a:gd name="T9" fmla="*/ 23 h 25"/>
                  <a:gd name="T10" fmla="*/ 19 w 34"/>
                  <a:gd name="T11" fmla="*/ 17 h 25"/>
                  <a:gd name="T12" fmla="*/ 12 w 34"/>
                  <a:gd name="T13" fmla="*/ 2 h 25"/>
                  <a:gd name="T14" fmla="*/ 10 w 34"/>
                  <a:gd name="T1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5">
                    <a:moveTo>
                      <a:pt x="10" y="0"/>
                    </a:moveTo>
                    <a:cubicBezTo>
                      <a:pt x="7" y="0"/>
                      <a:pt x="3" y="0"/>
                      <a:pt x="0" y="0"/>
                    </a:cubicBezTo>
                    <a:cubicBezTo>
                      <a:pt x="1" y="9"/>
                      <a:pt x="5" y="15"/>
                      <a:pt x="12" y="19"/>
                    </a:cubicBezTo>
                    <a:cubicBezTo>
                      <a:pt x="18" y="24"/>
                      <a:pt x="26" y="25"/>
                      <a:pt x="34" y="25"/>
                    </a:cubicBezTo>
                    <a:cubicBezTo>
                      <a:pt x="33" y="24"/>
                      <a:pt x="33" y="24"/>
                      <a:pt x="32" y="23"/>
                    </a:cubicBezTo>
                    <a:cubicBezTo>
                      <a:pt x="27" y="23"/>
                      <a:pt x="22" y="21"/>
                      <a:pt x="19" y="17"/>
                    </a:cubicBezTo>
                    <a:cubicBezTo>
                      <a:pt x="15" y="13"/>
                      <a:pt x="13" y="8"/>
                      <a:pt x="12" y="2"/>
                    </a:cubicBezTo>
                    <a:cubicBezTo>
                      <a:pt x="12" y="2"/>
                      <a:pt x="11" y="0"/>
                      <a:pt x="1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2" name="Freeform 42"/>
              <p:cNvSpPr>
                <a:spLocks/>
              </p:cNvSpPr>
              <p:nvPr/>
            </p:nvSpPr>
            <p:spPr bwMode="auto">
              <a:xfrm>
                <a:off x="1400175" y="1106488"/>
                <a:ext cx="139700" cy="104775"/>
              </a:xfrm>
              <a:custGeom>
                <a:avLst/>
                <a:gdLst>
                  <a:gd name="T0" fmla="*/ 35 w 37"/>
                  <a:gd name="T1" fmla="*/ 0 h 28"/>
                  <a:gd name="T2" fmla="*/ 25 w 37"/>
                  <a:gd name="T3" fmla="*/ 0 h 28"/>
                  <a:gd name="T4" fmla="*/ 23 w 37"/>
                  <a:gd name="T5" fmla="*/ 2 h 28"/>
                  <a:gd name="T6" fmla="*/ 21 w 37"/>
                  <a:gd name="T7" fmla="*/ 9 h 28"/>
                  <a:gd name="T8" fmla="*/ 2 w 37"/>
                  <a:gd name="T9" fmla="*/ 24 h 28"/>
                  <a:gd name="T10" fmla="*/ 0 w 37"/>
                  <a:gd name="T11" fmla="*/ 25 h 28"/>
                  <a:gd name="T12" fmla="*/ 35 w 37"/>
                  <a:gd name="T1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28">
                    <a:moveTo>
                      <a:pt x="35" y="0"/>
                    </a:moveTo>
                    <a:cubicBezTo>
                      <a:pt x="31" y="0"/>
                      <a:pt x="28" y="0"/>
                      <a:pt x="25" y="0"/>
                    </a:cubicBezTo>
                    <a:cubicBezTo>
                      <a:pt x="24" y="0"/>
                      <a:pt x="23" y="1"/>
                      <a:pt x="23" y="2"/>
                    </a:cubicBezTo>
                    <a:cubicBezTo>
                      <a:pt x="22" y="4"/>
                      <a:pt x="22" y="7"/>
                      <a:pt x="21" y="9"/>
                    </a:cubicBezTo>
                    <a:cubicBezTo>
                      <a:pt x="17" y="18"/>
                      <a:pt x="11" y="23"/>
                      <a:pt x="2" y="24"/>
                    </a:cubicBezTo>
                    <a:cubicBezTo>
                      <a:pt x="1" y="24"/>
                      <a:pt x="1" y="25"/>
                      <a:pt x="0" y="25"/>
                    </a:cubicBezTo>
                    <a:cubicBezTo>
                      <a:pt x="16" y="28"/>
                      <a:pt x="37" y="13"/>
                      <a:pt x="35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3" name="Freeform 43"/>
              <p:cNvSpPr>
                <a:spLocks/>
              </p:cNvSpPr>
              <p:nvPr/>
            </p:nvSpPr>
            <p:spPr bwMode="auto">
              <a:xfrm>
                <a:off x="1023938" y="1030288"/>
                <a:ext cx="161925" cy="76200"/>
              </a:xfrm>
              <a:custGeom>
                <a:avLst/>
                <a:gdLst>
                  <a:gd name="T0" fmla="*/ 1 w 43"/>
                  <a:gd name="T1" fmla="*/ 20 h 20"/>
                  <a:gd name="T2" fmla="*/ 10 w 43"/>
                  <a:gd name="T3" fmla="*/ 19 h 20"/>
                  <a:gd name="T4" fmla="*/ 29 w 43"/>
                  <a:gd name="T5" fmla="*/ 12 h 20"/>
                  <a:gd name="T6" fmla="*/ 42 w 43"/>
                  <a:gd name="T7" fmla="*/ 4 h 20"/>
                  <a:gd name="T8" fmla="*/ 43 w 43"/>
                  <a:gd name="T9" fmla="*/ 3 h 20"/>
                  <a:gd name="T10" fmla="*/ 32 w 43"/>
                  <a:gd name="T11" fmla="*/ 0 h 20"/>
                  <a:gd name="T12" fmla="*/ 27 w 43"/>
                  <a:gd name="T13" fmla="*/ 2 h 20"/>
                  <a:gd name="T14" fmla="*/ 23 w 43"/>
                  <a:gd name="T15" fmla="*/ 6 h 20"/>
                  <a:gd name="T16" fmla="*/ 8 w 43"/>
                  <a:gd name="T17" fmla="*/ 17 h 20"/>
                  <a:gd name="T18" fmla="*/ 0 w 43"/>
                  <a:gd name="T19" fmla="*/ 19 h 20"/>
                  <a:gd name="T20" fmla="*/ 0 w 43"/>
                  <a:gd name="T21" fmla="*/ 20 h 20"/>
                  <a:gd name="T22" fmla="*/ 1 w 43"/>
                  <a:gd name="T2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3" h="20">
                    <a:moveTo>
                      <a:pt x="1" y="20"/>
                    </a:moveTo>
                    <a:cubicBezTo>
                      <a:pt x="4" y="20"/>
                      <a:pt x="7" y="19"/>
                      <a:pt x="10" y="19"/>
                    </a:cubicBezTo>
                    <a:cubicBezTo>
                      <a:pt x="17" y="20"/>
                      <a:pt x="23" y="17"/>
                      <a:pt x="29" y="12"/>
                    </a:cubicBezTo>
                    <a:cubicBezTo>
                      <a:pt x="32" y="9"/>
                      <a:pt x="37" y="5"/>
                      <a:pt x="42" y="4"/>
                    </a:cubicBezTo>
                    <a:cubicBezTo>
                      <a:pt x="42" y="4"/>
                      <a:pt x="42" y="4"/>
                      <a:pt x="43" y="3"/>
                    </a:cubicBezTo>
                    <a:cubicBezTo>
                      <a:pt x="39" y="2"/>
                      <a:pt x="36" y="0"/>
                      <a:pt x="32" y="0"/>
                    </a:cubicBezTo>
                    <a:cubicBezTo>
                      <a:pt x="31" y="0"/>
                      <a:pt x="29" y="1"/>
                      <a:pt x="27" y="2"/>
                    </a:cubicBezTo>
                    <a:cubicBezTo>
                      <a:pt x="26" y="3"/>
                      <a:pt x="24" y="5"/>
                      <a:pt x="23" y="6"/>
                    </a:cubicBezTo>
                    <a:cubicBezTo>
                      <a:pt x="19" y="11"/>
                      <a:pt x="14" y="15"/>
                      <a:pt x="8" y="17"/>
                    </a:cubicBezTo>
                    <a:cubicBezTo>
                      <a:pt x="5" y="17"/>
                      <a:pt x="3" y="18"/>
                      <a:pt x="0" y="19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1" y="20"/>
                      <a:pt x="1" y="2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4" name="Freeform 44"/>
              <p:cNvSpPr>
                <a:spLocks/>
              </p:cNvSpPr>
              <p:nvPr/>
            </p:nvSpPr>
            <p:spPr bwMode="auto">
              <a:xfrm>
                <a:off x="1931988" y="1023938"/>
                <a:ext cx="161925" cy="82550"/>
              </a:xfrm>
              <a:custGeom>
                <a:avLst/>
                <a:gdLst>
                  <a:gd name="T0" fmla="*/ 1 w 43"/>
                  <a:gd name="T1" fmla="*/ 6 h 22"/>
                  <a:gd name="T2" fmla="*/ 14 w 43"/>
                  <a:gd name="T3" fmla="*/ 14 h 22"/>
                  <a:gd name="T4" fmla="*/ 27 w 43"/>
                  <a:gd name="T5" fmla="*/ 21 h 22"/>
                  <a:gd name="T6" fmla="*/ 38 w 43"/>
                  <a:gd name="T7" fmla="*/ 21 h 22"/>
                  <a:gd name="T8" fmla="*/ 43 w 43"/>
                  <a:gd name="T9" fmla="*/ 22 h 22"/>
                  <a:gd name="T10" fmla="*/ 43 w 43"/>
                  <a:gd name="T11" fmla="*/ 22 h 22"/>
                  <a:gd name="T12" fmla="*/ 40 w 43"/>
                  <a:gd name="T13" fmla="*/ 20 h 22"/>
                  <a:gd name="T14" fmla="*/ 33 w 43"/>
                  <a:gd name="T15" fmla="*/ 18 h 22"/>
                  <a:gd name="T16" fmla="*/ 18 w 43"/>
                  <a:gd name="T17" fmla="*/ 6 h 22"/>
                  <a:gd name="T18" fmla="*/ 13 w 43"/>
                  <a:gd name="T19" fmla="*/ 2 h 22"/>
                  <a:gd name="T20" fmla="*/ 0 w 43"/>
                  <a:gd name="T21" fmla="*/ 5 h 22"/>
                  <a:gd name="T22" fmla="*/ 1 w 43"/>
                  <a:gd name="T23" fmla="*/ 6 h 22"/>
                  <a:gd name="T24" fmla="*/ 1 w 43"/>
                  <a:gd name="T25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" h="22">
                    <a:moveTo>
                      <a:pt x="1" y="6"/>
                    </a:moveTo>
                    <a:cubicBezTo>
                      <a:pt x="6" y="7"/>
                      <a:pt x="10" y="11"/>
                      <a:pt x="14" y="14"/>
                    </a:cubicBezTo>
                    <a:cubicBezTo>
                      <a:pt x="17" y="17"/>
                      <a:pt x="22" y="20"/>
                      <a:pt x="27" y="21"/>
                    </a:cubicBezTo>
                    <a:cubicBezTo>
                      <a:pt x="31" y="21"/>
                      <a:pt x="34" y="21"/>
                      <a:pt x="38" y="21"/>
                    </a:cubicBezTo>
                    <a:cubicBezTo>
                      <a:pt x="40" y="21"/>
                      <a:pt x="41" y="22"/>
                      <a:pt x="43" y="22"/>
                    </a:cubicBezTo>
                    <a:cubicBezTo>
                      <a:pt x="43" y="22"/>
                      <a:pt x="43" y="22"/>
                      <a:pt x="43" y="22"/>
                    </a:cubicBezTo>
                    <a:cubicBezTo>
                      <a:pt x="42" y="21"/>
                      <a:pt x="41" y="21"/>
                      <a:pt x="40" y="20"/>
                    </a:cubicBezTo>
                    <a:cubicBezTo>
                      <a:pt x="38" y="20"/>
                      <a:pt x="35" y="19"/>
                      <a:pt x="33" y="18"/>
                    </a:cubicBezTo>
                    <a:cubicBezTo>
                      <a:pt x="27" y="16"/>
                      <a:pt x="22" y="11"/>
                      <a:pt x="18" y="6"/>
                    </a:cubicBezTo>
                    <a:cubicBezTo>
                      <a:pt x="16" y="5"/>
                      <a:pt x="15" y="3"/>
                      <a:pt x="13" y="2"/>
                    </a:cubicBezTo>
                    <a:cubicBezTo>
                      <a:pt x="8" y="0"/>
                      <a:pt x="4" y="3"/>
                      <a:pt x="0" y="5"/>
                    </a:cubicBezTo>
                    <a:cubicBezTo>
                      <a:pt x="0" y="5"/>
                      <a:pt x="0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5" name="Freeform 45"/>
              <p:cNvSpPr>
                <a:spLocks/>
              </p:cNvSpPr>
              <p:nvPr/>
            </p:nvSpPr>
            <p:spPr bwMode="auto">
              <a:xfrm>
                <a:off x="1276350" y="1185863"/>
                <a:ext cx="120650" cy="14288"/>
              </a:xfrm>
              <a:custGeom>
                <a:avLst/>
                <a:gdLst>
                  <a:gd name="T0" fmla="*/ 28 w 32"/>
                  <a:gd name="T1" fmla="*/ 4 h 4"/>
                  <a:gd name="T2" fmla="*/ 32 w 32"/>
                  <a:gd name="T3" fmla="*/ 0 h 4"/>
                  <a:gd name="T4" fmla="*/ 0 w 32"/>
                  <a:gd name="T5" fmla="*/ 0 h 4"/>
                  <a:gd name="T6" fmla="*/ 4 w 32"/>
                  <a:gd name="T7" fmla="*/ 4 h 4"/>
                  <a:gd name="T8" fmla="*/ 28 w 32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">
                    <a:moveTo>
                      <a:pt x="28" y="4"/>
                    </a:moveTo>
                    <a:cubicBezTo>
                      <a:pt x="31" y="4"/>
                      <a:pt x="32" y="4"/>
                      <a:pt x="32" y="0"/>
                    </a:cubicBezTo>
                    <a:cubicBezTo>
                      <a:pt x="21" y="0"/>
                      <a:pt x="10" y="0"/>
                      <a:pt x="0" y="0"/>
                    </a:cubicBezTo>
                    <a:cubicBezTo>
                      <a:pt x="0" y="3"/>
                      <a:pt x="1" y="4"/>
                      <a:pt x="4" y="4"/>
                    </a:cubicBezTo>
                    <a:cubicBezTo>
                      <a:pt x="12" y="4"/>
                      <a:pt x="20" y="4"/>
                      <a:pt x="28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6" name="Freeform 46"/>
              <p:cNvSpPr>
                <a:spLocks/>
              </p:cNvSpPr>
              <p:nvPr/>
            </p:nvSpPr>
            <p:spPr bwMode="auto">
              <a:xfrm>
                <a:off x="1720850" y="1185863"/>
                <a:ext cx="123825" cy="14288"/>
              </a:xfrm>
              <a:custGeom>
                <a:avLst/>
                <a:gdLst>
                  <a:gd name="T0" fmla="*/ 29 w 33"/>
                  <a:gd name="T1" fmla="*/ 4 h 4"/>
                  <a:gd name="T2" fmla="*/ 33 w 33"/>
                  <a:gd name="T3" fmla="*/ 0 h 4"/>
                  <a:gd name="T4" fmla="*/ 0 w 33"/>
                  <a:gd name="T5" fmla="*/ 0 h 4"/>
                  <a:gd name="T6" fmla="*/ 4 w 33"/>
                  <a:gd name="T7" fmla="*/ 4 h 4"/>
                  <a:gd name="T8" fmla="*/ 29 w 33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4">
                    <a:moveTo>
                      <a:pt x="29" y="4"/>
                    </a:moveTo>
                    <a:cubicBezTo>
                      <a:pt x="32" y="4"/>
                      <a:pt x="33" y="3"/>
                      <a:pt x="33" y="0"/>
                    </a:cubicBezTo>
                    <a:cubicBezTo>
                      <a:pt x="22" y="0"/>
                      <a:pt x="11" y="0"/>
                      <a:pt x="0" y="0"/>
                    </a:cubicBezTo>
                    <a:cubicBezTo>
                      <a:pt x="0" y="3"/>
                      <a:pt x="1" y="4"/>
                      <a:pt x="4" y="4"/>
                    </a:cubicBezTo>
                    <a:cubicBezTo>
                      <a:pt x="13" y="4"/>
                      <a:pt x="21" y="4"/>
                      <a:pt x="29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7" name="Freeform 47"/>
              <p:cNvSpPr>
                <a:spLocks/>
              </p:cNvSpPr>
              <p:nvPr/>
            </p:nvSpPr>
            <p:spPr bwMode="auto">
              <a:xfrm>
                <a:off x="1471613" y="1084263"/>
                <a:ext cx="173038" cy="11113"/>
              </a:xfrm>
              <a:custGeom>
                <a:avLst/>
                <a:gdLst>
                  <a:gd name="T0" fmla="*/ 46 w 46"/>
                  <a:gd name="T1" fmla="*/ 0 h 3"/>
                  <a:gd name="T2" fmla="*/ 0 w 46"/>
                  <a:gd name="T3" fmla="*/ 0 h 3"/>
                  <a:gd name="T4" fmla="*/ 4 w 46"/>
                  <a:gd name="T5" fmla="*/ 3 h 3"/>
                  <a:gd name="T6" fmla="*/ 42 w 46"/>
                  <a:gd name="T7" fmla="*/ 3 h 3"/>
                  <a:gd name="T8" fmla="*/ 46 w 4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3">
                    <a:moveTo>
                      <a:pt x="46" y="0"/>
                    </a:moveTo>
                    <a:cubicBezTo>
                      <a:pt x="31" y="0"/>
                      <a:pt x="16" y="0"/>
                      <a:pt x="0" y="0"/>
                    </a:cubicBezTo>
                    <a:cubicBezTo>
                      <a:pt x="1" y="3"/>
                      <a:pt x="2" y="3"/>
                      <a:pt x="4" y="3"/>
                    </a:cubicBezTo>
                    <a:cubicBezTo>
                      <a:pt x="17" y="3"/>
                      <a:pt x="29" y="3"/>
                      <a:pt x="42" y="3"/>
                    </a:cubicBezTo>
                    <a:cubicBezTo>
                      <a:pt x="44" y="3"/>
                      <a:pt x="45" y="3"/>
                      <a:pt x="46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8" name="Freeform 48"/>
              <p:cNvSpPr>
                <a:spLocks/>
              </p:cNvSpPr>
              <p:nvPr/>
            </p:nvSpPr>
            <p:spPr bwMode="auto">
              <a:xfrm>
                <a:off x="1528763" y="771525"/>
                <a:ext cx="55563" cy="52388"/>
              </a:xfrm>
              <a:custGeom>
                <a:avLst/>
                <a:gdLst>
                  <a:gd name="T0" fmla="*/ 5 w 15"/>
                  <a:gd name="T1" fmla="*/ 11 h 14"/>
                  <a:gd name="T2" fmla="*/ 5 w 15"/>
                  <a:gd name="T3" fmla="*/ 14 h 14"/>
                  <a:gd name="T4" fmla="*/ 10 w 15"/>
                  <a:gd name="T5" fmla="*/ 14 h 14"/>
                  <a:gd name="T6" fmla="*/ 10 w 15"/>
                  <a:gd name="T7" fmla="*/ 13 h 14"/>
                  <a:gd name="T8" fmla="*/ 13 w 15"/>
                  <a:gd name="T9" fmla="*/ 9 h 14"/>
                  <a:gd name="T10" fmla="*/ 15 w 15"/>
                  <a:gd name="T11" fmla="*/ 9 h 14"/>
                  <a:gd name="T12" fmla="*/ 15 w 15"/>
                  <a:gd name="T13" fmla="*/ 5 h 14"/>
                  <a:gd name="T14" fmla="*/ 10 w 15"/>
                  <a:gd name="T15" fmla="*/ 5 h 14"/>
                  <a:gd name="T16" fmla="*/ 9 w 15"/>
                  <a:gd name="T17" fmla="*/ 0 h 14"/>
                  <a:gd name="T18" fmla="*/ 5 w 15"/>
                  <a:gd name="T19" fmla="*/ 0 h 14"/>
                  <a:gd name="T20" fmla="*/ 5 w 15"/>
                  <a:gd name="T21" fmla="*/ 2 h 14"/>
                  <a:gd name="T22" fmla="*/ 2 w 15"/>
                  <a:gd name="T23" fmla="*/ 5 h 14"/>
                  <a:gd name="T24" fmla="*/ 0 w 15"/>
                  <a:gd name="T25" fmla="*/ 5 h 14"/>
                  <a:gd name="T26" fmla="*/ 0 w 15"/>
                  <a:gd name="T27" fmla="*/ 9 h 14"/>
                  <a:gd name="T28" fmla="*/ 3 w 15"/>
                  <a:gd name="T29" fmla="*/ 9 h 14"/>
                  <a:gd name="T30" fmla="*/ 5 w 15"/>
                  <a:gd name="T31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" h="14">
                    <a:moveTo>
                      <a:pt x="5" y="11"/>
                    </a:moveTo>
                    <a:cubicBezTo>
                      <a:pt x="5" y="13"/>
                      <a:pt x="5" y="14"/>
                      <a:pt x="5" y="14"/>
                    </a:cubicBezTo>
                    <a:cubicBezTo>
                      <a:pt x="7" y="14"/>
                      <a:pt x="8" y="14"/>
                      <a:pt x="10" y="14"/>
                    </a:cubicBezTo>
                    <a:cubicBezTo>
                      <a:pt x="10" y="14"/>
                      <a:pt x="10" y="13"/>
                      <a:pt x="10" y="13"/>
                    </a:cubicBezTo>
                    <a:cubicBezTo>
                      <a:pt x="9" y="9"/>
                      <a:pt x="9" y="9"/>
                      <a:pt x="13" y="9"/>
                    </a:cubicBezTo>
                    <a:cubicBezTo>
                      <a:pt x="13" y="9"/>
                      <a:pt x="14" y="9"/>
                      <a:pt x="15" y="9"/>
                    </a:cubicBezTo>
                    <a:cubicBezTo>
                      <a:pt x="15" y="8"/>
                      <a:pt x="15" y="6"/>
                      <a:pt x="15" y="5"/>
                    </a:cubicBezTo>
                    <a:cubicBezTo>
                      <a:pt x="13" y="5"/>
                      <a:pt x="10" y="5"/>
                      <a:pt x="10" y="5"/>
                    </a:cubicBezTo>
                    <a:cubicBezTo>
                      <a:pt x="9" y="4"/>
                      <a:pt x="9" y="2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5" y="0"/>
                      <a:pt x="5" y="1"/>
                      <a:pt x="5" y="2"/>
                    </a:cubicBezTo>
                    <a:cubicBezTo>
                      <a:pt x="5" y="5"/>
                      <a:pt x="5" y="5"/>
                      <a:pt x="2" y="5"/>
                    </a:cubicBezTo>
                    <a:cubicBezTo>
                      <a:pt x="2" y="5"/>
                      <a:pt x="1" y="5"/>
                      <a:pt x="0" y="5"/>
                    </a:cubicBezTo>
                    <a:cubicBezTo>
                      <a:pt x="0" y="6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5" y="9"/>
                      <a:pt x="5" y="9"/>
                      <a:pt x="5" y="1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49" name="Freeform 49"/>
              <p:cNvSpPr>
                <a:spLocks/>
              </p:cNvSpPr>
              <p:nvPr/>
            </p:nvSpPr>
            <p:spPr bwMode="auto">
              <a:xfrm>
                <a:off x="1765300" y="1065213"/>
                <a:ext cx="30163" cy="74613"/>
              </a:xfrm>
              <a:custGeom>
                <a:avLst/>
                <a:gdLst>
                  <a:gd name="T0" fmla="*/ 0 w 8"/>
                  <a:gd name="T1" fmla="*/ 6 h 20"/>
                  <a:gd name="T2" fmla="*/ 2 w 8"/>
                  <a:gd name="T3" fmla="*/ 18 h 20"/>
                  <a:gd name="T4" fmla="*/ 4 w 8"/>
                  <a:gd name="T5" fmla="*/ 20 h 20"/>
                  <a:gd name="T6" fmla="*/ 6 w 8"/>
                  <a:gd name="T7" fmla="*/ 18 h 20"/>
                  <a:gd name="T8" fmla="*/ 8 w 8"/>
                  <a:gd name="T9" fmla="*/ 6 h 20"/>
                  <a:gd name="T10" fmla="*/ 8 w 8"/>
                  <a:gd name="T11" fmla="*/ 6 h 20"/>
                  <a:gd name="T12" fmla="*/ 8 w 8"/>
                  <a:gd name="T13" fmla="*/ 4 h 20"/>
                  <a:gd name="T14" fmla="*/ 3 w 8"/>
                  <a:gd name="T15" fmla="*/ 1 h 20"/>
                  <a:gd name="T16" fmla="*/ 0 w 8"/>
                  <a:gd name="T1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" h="20">
                    <a:moveTo>
                      <a:pt x="0" y="6"/>
                    </a:moveTo>
                    <a:cubicBezTo>
                      <a:pt x="1" y="10"/>
                      <a:pt x="2" y="14"/>
                      <a:pt x="2" y="18"/>
                    </a:cubicBezTo>
                    <a:cubicBezTo>
                      <a:pt x="3" y="19"/>
                      <a:pt x="3" y="20"/>
                      <a:pt x="4" y="20"/>
                    </a:cubicBezTo>
                    <a:cubicBezTo>
                      <a:pt x="5" y="20"/>
                      <a:pt x="6" y="19"/>
                      <a:pt x="6" y="18"/>
                    </a:cubicBezTo>
                    <a:cubicBezTo>
                      <a:pt x="7" y="14"/>
                      <a:pt x="7" y="10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5"/>
                      <a:pt x="8" y="4"/>
                    </a:cubicBezTo>
                    <a:cubicBezTo>
                      <a:pt x="7" y="2"/>
                      <a:pt x="5" y="0"/>
                      <a:pt x="3" y="1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0" name="Freeform 50"/>
              <p:cNvSpPr>
                <a:spLocks/>
              </p:cNvSpPr>
              <p:nvPr/>
            </p:nvSpPr>
            <p:spPr bwMode="auto">
              <a:xfrm>
                <a:off x="1317625" y="1065213"/>
                <a:ext cx="33338" cy="74613"/>
              </a:xfrm>
              <a:custGeom>
                <a:avLst/>
                <a:gdLst>
                  <a:gd name="T0" fmla="*/ 3 w 9"/>
                  <a:gd name="T1" fmla="*/ 18 h 20"/>
                  <a:gd name="T2" fmla="*/ 5 w 9"/>
                  <a:gd name="T3" fmla="*/ 20 h 20"/>
                  <a:gd name="T4" fmla="*/ 7 w 9"/>
                  <a:gd name="T5" fmla="*/ 18 h 20"/>
                  <a:gd name="T6" fmla="*/ 9 w 9"/>
                  <a:gd name="T7" fmla="*/ 4 h 20"/>
                  <a:gd name="T8" fmla="*/ 4 w 9"/>
                  <a:gd name="T9" fmla="*/ 0 h 20"/>
                  <a:gd name="T10" fmla="*/ 0 w 9"/>
                  <a:gd name="T11" fmla="*/ 6 h 20"/>
                  <a:gd name="T12" fmla="*/ 3 w 9"/>
                  <a:gd name="T13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0">
                    <a:moveTo>
                      <a:pt x="3" y="18"/>
                    </a:moveTo>
                    <a:cubicBezTo>
                      <a:pt x="3" y="19"/>
                      <a:pt x="4" y="20"/>
                      <a:pt x="5" y="20"/>
                    </a:cubicBezTo>
                    <a:cubicBezTo>
                      <a:pt x="5" y="20"/>
                      <a:pt x="6" y="19"/>
                      <a:pt x="7" y="18"/>
                    </a:cubicBezTo>
                    <a:cubicBezTo>
                      <a:pt x="7" y="13"/>
                      <a:pt x="9" y="9"/>
                      <a:pt x="9" y="4"/>
                    </a:cubicBezTo>
                    <a:cubicBezTo>
                      <a:pt x="9" y="1"/>
                      <a:pt x="6" y="0"/>
                      <a:pt x="4" y="0"/>
                    </a:cubicBezTo>
                    <a:cubicBezTo>
                      <a:pt x="2" y="1"/>
                      <a:pt x="1" y="3"/>
                      <a:pt x="0" y="6"/>
                    </a:cubicBezTo>
                    <a:cubicBezTo>
                      <a:pt x="1" y="10"/>
                      <a:pt x="2" y="14"/>
                      <a:pt x="3" y="1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1" name="Freeform 51"/>
              <p:cNvSpPr>
                <a:spLocks/>
              </p:cNvSpPr>
              <p:nvPr/>
            </p:nvSpPr>
            <p:spPr bwMode="auto">
              <a:xfrm>
                <a:off x="1306513" y="963613"/>
                <a:ext cx="52388" cy="49213"/>
              </a:xfrm>
              <a:custGeom>
                <a:avLst/>
                <a:gdLst>
                  <a:gd name="T0" fmla="*/ 3 w 14"/>
                  <a:gd name="T1" fmla="*/ 9 h 13"/>
                  <a:gd name="T2" fmla="*/ 5 w 14"/>
                  <a:gd name="T3" fmla="*/ 9 h 13"/>
                  <a:gd name="T4" fmla="*/ 5 w 14"/>
                  <a:gd name="T5" fmla="*/ 13 h 13"/>
                  <a:gd name="T6" fmla="*/ 9 w 14"/>
                  <a:gd name="T7" fmla="*/ 13 h 13"/>
                  <a:gd name="T8" fmla="*/ 9 w 14"/>
                  <a:gd name="T9" fmla="*/ 9 h 13"/>
                  <a:gd name="T10" fmla="*/ 14 w 14"/>
                  <a:gd name="T11" fmla="*/ 7 h 13"/>
                  <a:gd name="T12" fmla="*/ 9 w 14"/>
                  <a:gd name="T13" fmla="*/ 5 h 13"/>
                  <a:gd name="T14" fmla="*/ 9 w 14"/>
                  <a:gd name="T15" fmla="*/ 3 h 13"/>
                  <a:gd name="T16" fmla="*/ 7 w 14"/>
                  <a:gd name="T17" fmla="*/ 0 h 13"/>
                  <a:gd name="T18" fmla="*/ 5 w 14"/>
                  <a:gd name="T19" fmla="*/ 3 h 13"/>
                  <a:gd name="T20" fmla="*/ 3 w 14"/>
                  <a:gd name="T21" fmla="*/ 5 h 13"/>
                  <a:gd name="T22" fmla="*/ 0 w 14"/>
                  <a:gd name="T23" fmla="*/ 7 h 13"/>
                  <a:gd name="T24" fmla="*/ 3 w 14"/>
                  <a:gd name="T2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" h="13">
                    <a:moveTo>
                      <a:pt x="3" y="9"/>
                    </a:moveTo>
                    <a:cubicBezTo>
                      <a:pt x="3" y="9"/>
                      <a:pt x="4" y="9"/>
                      <a:pt x="5" y="9"/>
                    </a:cubicBezTo>
                    <a:cubicBezTo>
                      <a:pt x="5" y="10"/>
                      <a:pt x="5" y="12"/>
                      <a:pt x="5" y="13"/>
                    </a:cubicBezTo>
                    <a:cubicBezTo>
                      <a:pt x="6" y="13"/>
                      <a:pt x="7" y="13"/>
                      <a:pt x="9" y="13"/>
                    </a:cubicBezTo>
                    <a:cubicBezTo>
                      <a:pt x="9" y="12"/>
                      <a:pt x="9" y="10"/>
                      <a:pt x="9" y="9"/>
                    </a:cubicBezTo>
                    <a:cubicBezTo>
                      <a:pt x="10" y="8"/>
                      <a:pt x="14" y="10"/>
                      <a:pt x="14" y="7"/>
                    </a:cubicBezTo>
                    <a:cubicBezTo>
                      <a:pt x="13" y="4"/>
                      <a:pt x="10" y="6"/>
                      <a:pt x="9" y="5"/>
                    </a:cubicBezTo>
                    <a:cubicBezTo>
                      <a:pt x="9" y="4"/>
                      <a:pt x="9" y="3"/>
                      <a:pt x="9" y="3"/>
                    </a:cubicBezTo>
                    <a:cubicBezTo>
                      <a:pt x="9" y="1"/>
                      <a:pt x="9" y="1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5"/>
                      <a:pt x="5" y="6"/>
                      <a:pt x="3" y="5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9"/>
                      <a:pt x="1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2" name="Freeform 52"/>
              <p:cNvSpPr>
                <a:spLocks/>
              </p:cNvSpPr>
              <p:nvPr/>
            </p:nvSpPr>
            <p:spPr bwMode="auto">
              <a:xfrm>
                <a:off x="1754188" y="963613"/>
                <a:ext cx="49213" cy="49213"/>
              </a:xfrm>
              <a:custGeom>
                <a:avLst/>
                <a:gdLst>
                  <a:gd name="T0" fmla="*/ 5 w 13"/>
                  <a:gd name="T1" fmla="*/ 9 h 13"/>
                  <a:gd name="T2" fmla="*/ 5 w 13"/>
                  <a:gd name="T3" fmla="*/ 13 h 13"/>
                  <a:gd name="T4" fmla="*/ 9 w 13"/>
                  <a:gd name="T5" fmla="*/ 13 h 13"/>
                  <a:gd name="T6" fmla="*/ 9 w 13"/>
                  <a:gd name="T7" fmla="*/ 9 h 13"/>
                  <a:gd name="T8" fmla="*/ 12 w 13"/>
                  <a:gd name="T9" fmla="*/ 9 h 13"/>
                  <a:gd name="T10" fmla="*/ 13 w 13"/>
                  <a:gd name="T11" fmla="*/ 7 h 13"/>
                  <a:gd name="T12" fmla="*/ 11 w 13"/>
                  <a:gd name="T13" fmla="*/ 5 h 13"/>
                  <a:gd name="T14" fmla="*/ 9 w 13"/>
                  <a:gd name="T15" fmla="*/ 3 h 13"/>
                  <a:gd name="T16" fmla="*/ 7 w 13"/>
                  <a:gd name="T17" fmla="*/ 0 h 13"/>
                  <a:gd name="T18" fmla="*/ 5 w 13"/>
                  <a:gd name="T19" fmla="*/ 3 h 13"/>
                  <a:gd name="T20" fmla="*/ 5 w 13"/>
                  <a:gd name="T21" fmla="*/ 5 h 13"/>
                  <a:gd name="T22" fmla="*/ 0 w 13"/>
                  <a:gd name="T23" fmla="*/ 7 h 13"/>
                  <a:gd name="T24" fmla="*/ 5 w 13"/>
                  <a:gd name="T25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" h="13">
                    <a:moveTo>
                      <a:pt x="5" y="9"/>
                    </a:moveTo>
                    <a:cubicBezTo>
                      <a:pt x="5" y="10"/>
                      <a:pt x="5" y="12"/>
                      <a:pt x="5" y="13"/>
                    </a:cubicBezTo>
                    <a:cubicBezTo>
                      <a:pt x="7" y="13"/>
                      <a:pt x="8" y="13"/>
                      <a:pt x="9" y="13"/>
                    </a:cubicBezTo>
                    <a:cubicBezTo>
                      <a:pt x="9" y="12"/>
                      <a:pt x="9" y="10"/>
                      <a:pt x="9" y="9"/>
                    </a:cubicBezTo>
                    <a:cubicBezTo>
                      <a:pt x="10" y="9"/>
                      <a:pt x="11" y="9"/>
                      <a:pt x="12" y="9"/>
                    </a:cubicBezTo>
                    <a:cubicBezTo>
                      <a:pt x="12" y="8"/>
                      <a:pt x="13" y="8"/>
                      <a:pt x="13" y="7"/>
                    </a:cubicBezTo>
                    <a:cubicBezTo>
                      <a:pt x="13" y="6"/>
                      <a:pt x="13" y="5"/>
                      <a:pt x="11" y="5"/>
                    </a:cubicBezTo>
                    <a:cubicBezTo>
                      <a:pt x="9" y="6"/>
                      <a:pt x="9" y="5"/>
                      <a:pt x="9" y="3"/>
                    </a:cubicBezTo>
                    <a:cubicBezTo>
                      <a:pt x="9" y="1"/>
                      <a:pt x="9" y="0"/>
                      <a:pt x="7" y="0"/>
                    </a:cubicBezTo>
                    <a:cubicBezTo>
                      <a:pt x="5" y="0"/>
                      <a:pt x="5" y="1"/>
                      <a:pt x="5" y="3"/>
                    </a:cubicBezTo>
                    <a:cubicBezTo>
                      <a:pt x="5" y="4"/>
                      <a:pt x="5" y="4"/>
                      <a:pt x="5" y="5"/>
                    </a:cubicBezTo>
                    <a:cubicBezTo>
                      <a:pt x="3" y="6"/>
                      <a:pt x="0" y="4"/>
                      <a:pt x="0" y="7"/>
                    </a:cubicBezTo>
                    <a:cubicBezTo>
                      <a:pt x="0" y="10"/>
                      <a:pt x="3" y="8"/>
                      <a:pt x="5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3" name="Oval 53"/>
              <p:cNvSpPr>
                <a:spLocks noChangeArrowheads="1"/>
              </p:cNvSpPr>
              <p:nvPr/>
            </p:nvSpPr>
            <p:spPr bwMode="auto">
              <a:xfrm>
                <a:off x="1543050" y="846138"/>
                <a:ext cx="30163" cy="30163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7" name="Freeform 54"/>
              <p:cNvSpPr>
                <a:spLocks/>
              </p:cNvSpPr>
              <p:nvPr/>
            </p:nvSpPr>
            <p:spPr bwMode="auto">
              <a:xfrm>
                <a:off x="1325563" y="1030288"/>
                <a:ext cx="22225" cy="23813"/>
              </a:xfrm>
              <a:custGeom>
                <a:avLst/>
                <a:gdLst>
                  <a:gd name="T0" fmla="*/ 6 w 6"/>
                  <a:gd name="T1" fmla="*/ 3 h 6"/>
                  <a:gd name="T2" fmla="*/ 3 w 6"/>
                  <a:gd name="T3" fmla="*/ 0 h 6"/>
                  <a:gd name="T4" fmla="*/ 0 w 6"/>
                  <a:gd name="T5" fmla="*/ 2 h 6"/>
                  <a:gd name="T6" fmla="*/ 2 w 6"/>
                  <a:gd name="T7" fmla="*/ 5 h 6"/>
                  <a:gd name="T8" fmla="*/ 6 w 6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6" y="2"/>
                      <a:pt x="4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4" y="6"/>
                      <a:pt x="5" y="5"/>
                      <a:pt x="6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8" name="Freeform 55"/>
              <p:cNvSpPr>
                <a:spLocks/>
              </p:cNvSpPr>
              <p:nvPr/>
            </p:nvSpPr>
            <p:spPr bwMode="auto">
              <a:xfrm>
                <a:off x="1773238" y="1030288"/>
                <a:ext cx="22225" cy="23813"/>
              </a:xfrm>
              <a:custGeom>
                <a:avLst/>
                <a:gdLst>
                  <a:gd name="T0" fmla="*/ 3 w 6"/>
                  <a:gd name="T1" fmla="*/ 5 h 6"/>
                  <a:gd name="T2" fmla="*/ 6 w 6"/>
                  <a:gd name="T3" fmla="*/ 2 h 6"/>
                  <a:gd name="T4" fmla="*/ 3 w 6"/>
                  <a:gd name="T5" fmla="*/ 0 h 6"/>
                  <a:gd name="T6" fmla="*/ 0 w 6"/>
                  <a:gd name="T7" fmla="*/ 3 h 6"/>
                  <a:gd name="T8" fmla="*/ 3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3" y="5"/>
                    </a:moveTo>
                    <a:cubicBezTo>
                      <a:pt x="5" y="5"/>
                      <a:pt x="5" y="4"/>
                      <a:pt x="6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59" name="Freeform 56"/>
              <p:cNvSpPr>
                <a:spLocks/>
              </p:cNvSpPr>
              <p:nvPr/>
            </p:nvSpPr>
            <p:spPr bwMode="auto">
              <a:xfrm>
                <a:off x="1625600" y="1054100"/>
                <a:ext cx="12700" cy="22225"/>
              </a:xfrm>
              <a:custGeom>
                <a:avLst/>
                <a:gdLst>
                  <a:gd name="T0" fmla="*/ 3 w 3"/>
                  <a:gd name="T1" fmla="*/ 3 h 6"/>
                  <a:gd name="T2" fmla="*/ 2 w 3"/>
                  <a:gd name="T3" fmla="*/ 0 h 6"/>
                  <a:gd name="T4" fmla="*/ 0 w 3"/>
                  <a:gd name="T5" fmla="*/ 3 h 6"/>
                  <a:gd name="T6" fmla="*/ 2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1" y="4"/>
                      <a:pt x="2" y="4"/>
                      <a:pt x="2" y="6"/>
                    </a:cubicBezTo>
                    <a:cubicBezTo>
                      <a:pt x="2" y="4"/>
                      <a:pt x="3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0" name="Freeform 57"/>
              <p:cNvSpPr>
                <a:spLocks/>
              </p:cNvSpPr>
              <p:nvPr/>
            </p:nvSpPr>
            <p:spPr bwMode="auto">
              <a:xfrm>
                <a:off x="1512888" y="1054100"/>
                <a:ext cx="11113" cy="22225"/>
              </a:xfrm>
              <a:custGeom>
                <a:avLst/>
                <a:gdLst>
                  <a:gd name="T0" fmla="*/ 3 w 3"/>
                  <a:gd name="T1" fmla="*/ 3 h 6"/>
                  <a:gd name="T2" fmla="*/ 1 w 3"/>
                  <a:gd name="T3" fmla="*/ 0 h 6"/>
                  <a:gd name="T4" fmla="*/ 0 w 3"/>
                  <a:gd name="T5" fmla="*/ 3 h 6"/>
                  <a:gd name="T6" fmla="*/ 1 w 3"/>
                  <a:gd name="T7" fmla="*/ 6 h 6"/>
                  <a:gd name="T8" fmla="*/ 3 w 3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6">
                    <a:moveTo>
                      <a:pt x="3" y="3"/>
                    </a:moveTo>
                    <a:cubicBezTo>
                      <a:pt x="3" y="2"/>
                      <a:pt x="2" y="1"/>
                      <a:pt x="1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1" y="6"/>
                    </a:cubicBezTo>
                    <a:cubicBezTo>
                      <a:pt x="1" y="4"/>
                      <a:pt x="2" y="4"/>
                      <a:pt x="3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1" name="Freeform 58"/>
              <p:cNvSpPr>
                <a:spLocks/>
              </p:cNvSpPr>
              <p:nvPr/>
            </p:nvSpPr>
            <p:spPr bwMode="auto">
              <a:xfrm>
                <a:off x="1550988" y="1054100"/>
                <a:ext cx="14288" cy="22225"/>
              </a:xfrm>
              <a:custGeom>
                <a:avLst/>
                <a:gdLst>
                  <a:gd name="T0" fmla="*/ 4 w 4"/>
                  <a:gd name="T1" fmla="*/ 3 h 6"/>
                  <a:gd name="T2" fmla="*/ 2 w 4"/>
                  <a:gd name="T3" fmla="*/ 0 h 6"/>
                  <a:gd name="T4" fmla="*/ 0 w 4"/>
                  <a:gd name="T5" fmla="*/ 3 h 6"/>
                  <a:gd name="T6" fmla="*/ 2 w 4"/>
                  <a:gd name="T7" fmla="*/ 6 h 6"/>
                  <a:gd name="T8" fmla="*/ 4 w 4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4" y="3"/>
                    </a:moveTo>
                    <a:cubicBezTo>
                      <a:pt x="4" y="2"/>
                      <a:pt x="3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2" y="4"/>
                      <a:pt x="2" y="6"/>
                    </a:cubicBezTo>
                    <a:cubicBezTo>
                      <a:pt x="3" y="4"/>
                      <a:pt x="4" y="4"/>
                      <a:pt x="4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3" name="Freeform 59"/>
              <p:cNvSpPr>
                <a:spLocks/>
              </p:cNvSpPr>
              <p:nvPr/>
            </p:nvSpPr>
            <p:spPr bwMode="auto">
              <a:xfrm>
                <a:off x="1589088" y="1057275"/>
                <a:ext cx="11113" cy="19050"/>
              </a:xfrm>
              <a:custGeom>
                <a:avLst/>
                <a:gdLst>
                  <a:gd name="T0" fmla="*/ 1 w 3"/>
                  <a:gd name="T1" fmla="*/ 0 h 5"/>
                  <a:gd name="T2" fmla="*/ 0 w 3"/>
                  <a:gd name="T3" fmla="*/ 2 h 5"/>
                  <a:gd name="T4" fmla="*/ 1 w 3"/>
                  <a:gd name="T5" fmla="*/ 5 h 5"/>
                  <a:gd name="T6" fmla="*/ 3 w 3"/>
                  <a:gd name="T7" fmla="*/ 2 h 5"/>
                  <a:gd name="T8" fmla="*/ 1 w 3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5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1" y="5"/>
                    </a:cubicBezTo>
                    <a:cubicBezTo>
                      <a:pt x="2" y="4"/>
                      <a:pt x="3" y="3"/>
                      <a:pt x="3" y="2"/>
                    </a:cubicBezTo>
                    <a:cubicBezTo>
                      <a:pt x="3" y="1"/>
                      <a:pt x="2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4" name="Freeform 60"/>
              <p:cNvSpPr>
                <a:spLocks/>
              </p:cNvSpPr>
              <p:nvPr/>
            </p:nvSpPr>
            <p:spPr bwMode="auto">
              <a:xfrm>
                <a:off x="1471613" y="1057275"/>
                <a:ext cx="19050" cy="19050"/>
              </a:xfrm>
              <a:custGeom>
                <a:avLst/>
                <a:gdLst>
                  <a:gd name="T0" fmla="*/ 2 w 5"/>
                  <a:gd name="T1" fmla="*/ 0 h 5"/>
                  <a:gd name="T2" fmla="*/ 0 w 5"/>
                  <a:gd name="T3" fmla="*/ 2 h 5"/>
                  <a:gd name="T4" fmla="*/ 2 w 5"/>
                  <a:gd name="T5" fmla="*/ 5 h 5"/>
                  <a:gd name="T6" fmla="*/ 5 w 5"/>
                  <a:gd name="T7" fmla="*/ 2 h 5"/>
                  <a:gd name="T8" fmla="*/ 2 w 5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5">
                    <a:moveTo>
                      <a:pt x="2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3"/>
                      <a:pt x="2" y="3"/>
                      <a:pt x="2" y="5"/>
                    </a:cubicBezTo>
                    <a:cubicBezTo>
                      <a:pt x="3" y="3"/>
                      <a:pt x="4" y="3"/>
                      <a:pt x="5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5" name="Freeform 61"/>
              <p:cNvSpPr>
                <a:spLocks/>
              </p:cNvSpPr>
              <p:nvPr/>
            </p:nvSpPr>
            <p:spPr bwMode="auto">
              <a:xfrm>
                <a:off x="1444625" y="2201863"/>
                <a:ext cx="223838" cy="68263"/>
              </a:xfrm>
              <a:custGeom>
                <a:avLst/>
                <a:gdLst>
                  <a:gd name="T0" fmla="*/ 59 w 59"/>
                  <a:gd name="T1" fmla="*/ 0 h 18"/>
                  <a:gd name="T2" fmla="*/ 58 w 59"/>
                  <a:gd name="T3" fmla="*/ 0 h 18"/>
                  <a:gd name="T4" fmla="*/ 31 w 59"/>
                  <a:gd name="T5" fmla="*/ 12 h 18"/>
                  <a:gd name="T6" fmla="*/ 27 w 59"/>
                  <a:gd name="T7" fmla="*/ 12 h 18"/>
                  <a:gd name="T8" fmla="*/ 2 w 59"/>
                  <a:gd name="T9" fmla="*/ 0 h 18"/>
                  <a:gd name="T10" fmla="*/ 0 w 59"/>
                  <a:gd name="T11" fmla="*/ 1 h 18"/>
                  <a:gd name="T12" fmla="*/ 10 w 59"/>
                  <a:gd name="T13" fmla="*/ 3 h 18"/>
                  <a:gd name="T14" fmla="*/ 10 w 59"/>
                  <a:gd name="T15" fmla="*/ 4 h 18"/>
                  <a:gd name="T16" fmla="*/ 10 w 59"/>
                  <a:gd name="T17" fmla="*/ 9 h 18"/>
                  <a:gd name="T18" fmla="*/ 15 w 59"/>
                  <a:gd name="T19" fmla="*/ 10 h 18"/>
                  <a:gd name="T20" fmla="*/ 17 w 59"/>
                  <a:gd name="T21" fmla="*/ 9 h 18"/>
                  <a:gd name="T22" fmla="*/ 18 w 59"/>
                  <a:gd name="T23" fmla="*/ 12 h 18"/>
                  <a:gd name="T24" fmla="*/ 26 w 59"/>
                  <a:gd name="T25" fmla="*/ 15 h 18"/>
                  <a:gd name="T26" fmla="*/ 34 w 59"/>
                  <a:gd name="T27" fmla="*/ 16 h 18"/>
                  <a:gd name="T28" fmla="*/ 40 w 59"/>
                  <a:gd name="T29" fmla="*/ 15 h 18"/>
                  <a:gd name="T30" fmla="*/ 41 w 59"/>
                  <a:gd name="T31" fmla="*/ 11 h 18"/>
                  <a:gd name="T32" fmla="*/ 44 w 59"/>
                  <a:gd name="T33" fmla="*/ 10 h 18"/>
                  <a:gd name="T34" fmla="*/ 48 w 59"/>
                  <a:gd name="T35" fmla="*/ 10 h 18"/>
                  <a:gd name="T36" fmla="*/ 50 w 59"/>
                  <a:gd name="T37" fmla="*/ 8 h 18"/>
                  <a:gd name="T38" fmla="*/ 50 w 59"/>
                  <a:gd name="T39" fmla="*/ 3 h 18"/>
                  <a:gd name="T40" fmla="*/ 59 w 59"/>
                  <a:gd name="T4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9" h="18">
                    <a:moveTo>
                      <a:pt x="59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8" y="1"/>
                      <a:pt x="39" y="5"/>
                      <a:pt x="31" y="12"/>
                    </a:cubicBezTo>
                    <a:cubicBezTo>
                      <a:pt x="31" y="13"/>
                      <a:pt x="28" y="13"/>
                      <a:pt x="27" y="12"/>
                    </a:cubicBezTo>
                    <a:cubicBezTo>
                      <a:pt x="20" y="5"/>
                      <a:pt x="11" y="1"/>
                      <a:pt x="2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3" y="3"/>
                      <a:pt x="7" y="3"/>
                      <a:pt x="10" y="3"/>
                    </a:cubicBezTo>
                    <a:cubicBezTo>
                      <a:pt x="10" y="3"/>
                      <a:pt x="10" y="4"/>
                      <a:pt x="10" y="4"/>
                    </a:cubicBezTo>
                    <a:cubicBezTo>
                      <a:pt x="10" y="6"/>
                      <a:pt x="9" y="8"/>
                      <a:pt x="10" y="9"/>
                    </a:cubicBezTo>
                    <a:cubicBezTo>
                      <a:pt x="11" y="10"/>
                      <a:pt x="13" y="10"/>
                      <a:pt x="15" y="10"/>
                    </a:cubicBezTo>
                    <a:cubicBezTo>
                      <a:pt x="15" y="10"/>
                      <a:pt x="16" y="9"/>
                      <a:pt x="17" y="9"/>
                    </a:cubicBezTo>
                    <a:cubicBezTo>
                      <a:pt x="17" y="10"/>
                      <a:pt x="18" y="11"/>
                      <a:pt x="18" y="12"/>
                    </a:cubicBezTo>
                    <a:cubicBezTo>
                      <a:pt x="19" y="16"/>
                      <a:pt x="22" y="18"/>
                      <a:pt x="26" y="15"/>
                    </a:cubicBezTo>
                    <a:cubicBezTo>
                      <a:pt x="29" y="13"/>
                      <a:pt x="32" y="14"/>
                      <a:pt x="34" y="16"/>
                    </a:cubicBezTo>
                    <a:cubicBezTo>
                      <a:pt x="37" y="17"/>
                      <a:pt x="38" y="17"/>
                      <a:pt x="40" y="15"/>
                    </a:cubicBezTo>
                    <a:cubicBezTo>
                      <a:pt x="40" y="13"/>
                      <a:pt x="41" y="12"/>
                      <a:pt x="41" y="11"/>
                    </a:cubicBezTo>
                    <a:cubicBezTo>
                      <a:pt x="42" y="10"/>
                      <a:pt x="42" y="9"/>
                      <a:pt x="44" y="10"/>
                    </a:cubicBezTo>
                    <a:cubicBezTo>
                      <a:pt x="45" y="10"/>
                      <a:pt x="47" y="10"/>
                      <a:pt x="48" y="10"/>
                    </a:cubicBezTo>
                    <a:cubicBezTo>
                      <a:pt x="50" y="10"/>
                      <a:pt x="50" y="9"/>
                      <a:pt x="50" y="8"/>
                    </a:cubicBezTo>
                    <a:cubicBezTo>
                      <a:pt x="50" y="6"/>
                      <a:pt x="50" y="5"/>
                      <a:pt x="50" y="3"/>
                    </a:cubicBezTo>
                    <a:cubicBezTo>
                      <a:pt x="56" y="3"/>
                      <a:pt x="57" y="3"/>
                      <a:pt x="59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6" name="Freeform 62"/>
              <p:cNvSpPr>
                <a:spLocks/>
              </p:cNvSpPr>
              <p:nvPr/>
            </p:nvSpPr>
            <p:spPr bwMode="auto">
              <a:xfrm>
                <a:off x="1539875" y="1738313"/>
                <a:ext cx="25400" cy="38100"/>
              </a:xfrm>
              <a:custGeom>
                <a:avLst/>
                <a:gdLst>
                  <a:gd name="T0" fmla="*/ 4 w 7"/>
                  <a:gd name="T1" fmla="*/ 4 h 10"/>
                  <a:gd name="T2" fmla="*/ 7 w 7"/>
                  <a:gd name="T3" fmla="*/ 1 h 10"/>
                  <a:gd name="T4" fmla="*/ 7 w 7"/>
                  <a:gd name="T5" fmla="*/ 0 h 10"/>
                  <a:gd name="T6" fmla="*/ 2 w 7"/>
                  <a:gd name="T7" fmla="*/ 4 h 10"/>
                  <a:gd name="T8" fmla="*/ 2 w 7"/>
                  <a:gd name="T9" fmla="*/ 0 h 10"/>
                  <a:gd name="T10" fmla="*/ 0 w 7"/>
                  <a:gd name="T11" fmla="*/ 0 h 10"/>
                  <a:gd name="T12" fmla="*/ 0 w 7"/>
                  <a:gd name="T13" fmla="*/ 10 h 10"/>
                  <a:gd name="T14" fmla="*/ 2 w 7"/>
                  <a:gd name="T15" fmla="*/ 10 h 10"/>
                  <a:gd name="T16" fmla="*/ 2 w 7"/>
                  <a:gd name="T17" fmla="*/ 5 h 10"/>
                  <a:gd name="T18" fmla="*/ 5 w 7"/>
                  <a:gd name="T19" fmla="*/ 10 h 10"/>
                  <a:gd name="T20" fmla="*/ 7 w 7"/>
                  <a:gd name="T21" fmla="*/ 10 h 10"/>
                  <a:gd name="T22" fmla="*/ 4 w 7"/>
                  <a:gd name="T23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" h="10">
                    <a:moveTo>
                      <a:pt x="4" y="4"/>
                    </a:moveTo>
                    <a:cubicBezTo>
                      <a:pt x="6" y="3"/>
                      <a:pt x="5" y="1"/>
                      <a:pt x="7" y="1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2" y="0"/>
                      <a:pt x="5" y="4"/>
                      <a:pt x="2" y="4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5" y="8"/>
                      <a:pt x="5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8"/>
                      <a:pt x="6" y="5"/>
                      <a:pt x="4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7" name="Freeform 63"/>
              <p:cNvSpPr>
                <a:spLocks/>
              </p:cNvSpPr>
              <p:nvPr/>
            </p:nvSpPr>
            <p:spPr bwMode="auto">
              <a:xfrm>
                <a:off x="1608138" y="1738313"/>
                <a:ext cx="25400" cy="38100"/>
              </a:xfrm>
              <a:custGeom>
                <a:avLst/>
                <a:gdLst>
                  <a:gd name="T0" fmla="*/ 11 w 16"/>
                  <a:gd name="T1" fmla="*/ 10 h 24"/>
                  <a:gd name="T2" fmla="*/ 2 w 16"/>
                  <a:gd name="T3" fmla="*/ 10 h 24"/>
                  <a:gd name="T4" fmla="*/ 2 w 16"/>
                  <a:gd name="T5" fmla="*/ 0 h 24"/>
                  <a:gd name="T6" fmla="*/ 0 w 16"/>
                  <a:gd name="T7" fmla="*/ 0 h 24"/>
                  <a:gd name="T8" fmla="*/ 0 w 16"/>
                  <a:gd name="T9" fmla="*/ 24 h 24"/>
                  <a:gd name="T10" fmla="*/ 2 w 16"/>
                  <a:gd name="T11" fmla="*/ 24 h 24"/>
                  <a:gd name="T12" fmla="*/ 2 w 16"/>
                  <a:gd name="T13" fmla="*/ 12 h 24"/>
                  <a:gd name="T14" fmla="*/ 11 w 16"/>
                  <a:gd name="T15" fmla="*/ 12 h 24"/>
                  <a:gd name="T16" fmla="*/ 11 w 16"/>
                  <a:gd name="T17" fmla="*/ 24 h 24"/>
                  <a:gd name="T18" fmla="*/ 16 w 16"/>
                  <a:gd name="T19" fmla="*/ 24 h 24"/>
                  <a:gd name="T20" fmla="*/ 16 w 16"/>
                  <a:gd name="T21" fmla="*/ 0 h 24"/>
                  <a:gd name="T22" fmla="*/ 11 w 16"/>
                  <a:gd name="T23" fmla="*/ 0 h 24"/>
                  <a:gd name="T24" fmla="*/ 11 w 16"/>
                  <a:gd name="T25" fmla="*/ 10 h 24"/>
                  <a:gd name="T26" fmla="*/ 11 w 16"/>
                  <a:gd name="T27" fmla="*/ 10 h 24"/>
                  <a:gd name="T28" fmla="*/ 11 w 16"/>
                  <a:gd name="T29" fmla="*/ 1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24">
                    <a:moveTo>
                      <a:pt x="11" y="10"/>
                    </a:moveTo>
                    <a:lnTo>
                      <a:pt x="2" y="1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2" y="12"/>
                    </a:lnTo>
                    <a:lnTo>
                      <a:pt x="11" y="12"/>
                    </a:lnTo>
                    <a:lnTo>
                      <a:pt x="11" y="24"/>
                    </a:lnTo>
                    <a:lnTo>
                      <a:pt x="16" y="24"/>
                    </a:lnTo>
                    <a:lnTo>
                      <a:pt x="16" y="0"/>
                    </a:lnTo>
                    <a:lnTo>
                      <a:pt x="11" y="0"/>
                    </a:lnTo>
                    <a:lnTo>
                      <a:pt x="11" y="10"/>
                    </a:lnTo>
                    <a:lnTo>
                      <a:pt x="11" y="1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8" name="Freeform 64"/>
              <p:cNvSpPr>
                <a:spLocks noEditPoints="1"/>
              </p:cNvSpPr>
              <p:nvPr/>
            </p:nvSpPr>
            <p:spPr bwMode="auto">
              <a:xfrm>
                <a:off x="1457325" y="1693863"/>
                <a:ext cx="198438" cy="349250"/>
              </a:xfrm>
              <a:custGeom>
                <a:avLst/>
                <a:gdLst>
                  <a:gd name="T0" fmla="*/ 11 w 53"/>
                  <a:gd name="T1" fmla="*/ 93 h 93"/>
                  <a:gd name="T2" fmla="*/ 17 w 53"/>
                  <a:gd name="T3" fmla="*/ 93 h 93"/>
                  <a:gd name="T4" fmla="*/ 17 w 53"/>
                  <a:gd name="T5" fmla="*/ 92 h 93"/>
                  <a:gd name="T6" fmla="*/ 19 w 53"/>
                  <a:gd name="T7" fmla="*/ 26 h 93"/>
                  <a:gd name="T8" fmla="*/ 24 w 53"/>
                  <a:gd name="T9" fmla="*/ 26 h 93"/>
                  <a:gd name="T10" fmla="*/ 22 w 53"/>
                  <a:gd name="T11" fmla="*/ 93 h 93"/>
                  <a:gd name="T12" fmla="*/ 31 w 53"/>
                  <a:gd name="T13" fmla="*/ 93 h 93"/>
                  <a:gd name="T14" fmla="*/ 31 w 53"/>
                  <a:gd name="T15" fmla="*/ 92 h 93"/>
                  <a:gd name="T16" fmla="*/ 28 w 53"/>
                  <a:gd name="T17" fmla="*/ 26 h 93"/>
                  <a:gd name="T18" fmla="*/ 34 w 53"/>
                  <a:gd name="T19" fmla="*/ 26 h 93"/>
                  <a:gd name="T20" fmla="*/ 36 w 53"/>
                  <a:gd name="T21" fmla="*/ 93 h 93"/>
                  <a:gd name="T22" fmla="*/ 42 w 53"/>
                  <a:gd name="T23" fmla="*/ 93 h 93"/>
                  <a:gd name="T24" fmla="*/ 42 w 53"/>
                  <a:gd name="T25" fmla="*/ 92 h 93"/>
                  <a:gd name="T26" fmla="*/ 38 w 53"/>
                  <a:gd name="T27" fmla="*/ 26 h 93"/>
                  <a:gd name="T28" fmla="*/ 53 w 53"/>
                  <a:gd name="T29" fmla="*/ 26 h 93"/>
                  <a:gd name="T30" fmla="*/ 53 w 53"/>
                  <a:gd name="T31" fmla="*/ 6 h 93"/>
                  <a:gd name="T32" fmla="*/ 41 w 53"/>
                  <a:gd name="T33" fmla="*/ 6 h 93"/>
                  <a:gd name="T34" fmla="*/ 42 w 53"/>
                  <a:gd name="T35" fmla="*/ 5 h 93"/>
                  <a:gd name="T36" fmla="*/ 40 w 53"/>
                  <a:gd name="T37" fmla="*/ 3 h 93"/>
                  <a:gd name="T38" fmla="*/ 40 w 53"/>
                  <a:gd name="T39" fmla="*/ 1 h 93"/>
                  <a:gd name="T40" fmla="*/ 42 w 53"/>
                  <a:gd name="T41" fmla="*/ 1 h 93"/>
                  <a:gd name="T42" fmla="*/ 42 w 53"/>
                  <a:gd name="T43" fmla="*/ 0 h 93"/>
                  <a:gd name="T44" fmla="*/ 42 w 53"/>
                  <a:gd name="T45" fmla="*/ 0 h 93"/>
                  <a:gd name="T46" fmla="*/ 11 w 53"/>
                  <a:gd name="T47" fmla="*/ 0 h 93"/>
                  <a:gd name="T48" fmla="*/ 11 w 53"/>
                  <a:gd name="T49" fmla="*/ 0 h 93"/>
                  <a:gd name="T50" fmla="*/ 11 w 53"/>
                  <a:gd name="T51" fmla="*/ 1 h 93"/>
                  <a:gd name="T52" fmla="*/ 12 w 53"/>
                  <a:gd name="T53" fmla="*/ 1 h 93"/>
                  <a:gd name="T54" fmla="*/ 12 w 53"/>
                  <a:gd name="T55" fmla="*/ 3 h 93"/>
                  <a:gd name="T56" fmla="*/ 10 w 53"/>
                  <a:gd name="T57" fmla="*/ 5 h 93"/>
                  <a:gd name="T58" fmla="*/ 12 w 53"/>
                  <a:gd name="T59" fmla="*/ 6 h 93"/>
                  <a:gd name="T60" fmla="*/ 0 w 53"/>
                  <a:gd name="T61" fmla="*/ 6 h 93"/>
                  <a:gd name="T62" fmla="*/ 0 w 53"/>
                  <a:gd name="T63" fmla="*/ 26 h 93"/>
                  <a:gd name="T64" fmla="*/ 15 w 53"/>
                  <a:gd name="T65" fmla="*/ 26 h 93"/>
                  <a:gd name="T66" fmla="*/ 11 w 53"/>
                  <a:gd name="T67" fmla="*/ 93 h 93"/>
                  <a:gd name="T68" fmla="*/ 11 w 53"/>
                  <a:gd name="T69" fmla="*/ 93 h 93"/>
                  <a:gd name="T70" fmla="*/ 1 w 53"/>
                  <a:gd name="T71" fmla="*/ 24 h 93"/>
                  <a:gd name="T72" fmla="*/ 1 w 53"/>
                  <a:gd name="T73" fmla="*/ 9 h 93"/>
                  <a:gd name="T74" fmla="*/ 50 w 53"/>
                  <a:gd name="T75" fmla="*/ 9 h 93"/>
                  <a:gd name="T76" fmla="*/ 50 w 53"/>
                  <a:gd name="T77" fmla="*/ 24 h 93"/>
                  <a:gd name="T78" fmla="*/ 1 w 53"/>
                  <a:gd name="T79" fmla="*/ 24 h 93"/>
                  <a:gd name="T80" fmla="*/ 1 w 53"/>
                  <a:gd name="T81" fmla="*/ 2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3" h="93">
                    <a:moveTo>
                      <a:pt x="11" y="93"/>
                    </a:moveTo>
                    <a:cubicBezTo>
                      <a:pt x="17" y="93"/>
                      <a:pt x="17" y="93"/>
                      <a:pt x="17" y="93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2" y="93"/>
                      <a:pt x="22" y="93"/>
                      <a:pt x="22" y="93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2"/>
                      <a:pt x="31" y="92"/>
                      <a:pt x="31" y="92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6" y="93"/>
                      <a:pt x="36" y="93"/>
                      <a:pt x="36" y="93"/>
                    </a:cubicBezTo>
                    <a:cubicBezTo>
                      <a:pt x="42" y="93"/>
                      <a:pt x="42" y="93"/>
                      <a:pt x="42" y="93"/>
                    </a:cubicBezTo>
                    <a:cubicBezTo>
                      <a:pt x="42" y="92"/>
                      <a:pt x="42" y="92"/>
                      <a:pt x="42" y="92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53" y="26"/>
                      <a:pt x="53" y="26"/>
                      <a:pt x="53" y="26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2" y="6"/>
                      <a:pt x="42" y="5"/>
                      <a:pt x="42" y="5"/>
                    </a:cubicBezTo>
                    <a:cubicBezTo>
                      <a:pt x="42" y="4"/>
                      <a:pt x="42" y="4"/>
                      <a:pt x="40" y="3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2" y="1"/>
                      <a:pt x="42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1"/>
                      <a:pt x="11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4"/>
                      <a:pt x="10" y="4"/>
                      <a:pt x="10" y="5"/>
                    </a:cubicBezTo>
                    <a:cubicBezTo>
                      <a:pt x="10" y="5"/>
                      <a:pt x="11" y="6"/>
                      <a:pt x="12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lose/>
                    <a:moveTo>
                      <a:pt x="1" y="24"/>
                    </a:moveTo>
                    <a:cubicBezTo>
                      <a:pt x="1" y="9"/>
                      <a:pt x="1" y="9"/>
                      <a:pt x="1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24"/>
                      <a:pt x="50" y="24"/>
                      <a:pt x="50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69" name="Freeform 65"/>
              <p:cNvSpPr>
                <a:spLocks/>
              </p:cNvSpPr>
              <p:nvPr/>
            </p:nvSpPr>
            <p:spPr bwMode="auto">
              <a:xfrm>
                <a:off x="1479550" y="1719263"/>
                <a:ext cx="33338" cy="57150"/>
              </a:xfrm>
              <a:custGeom>
                <a:avLst/>
                <a:gdLst>
                  <a:gd name="T0" fmla="*/ 4 w 9"/>
                  <a:gd name="T1" fmla="*/ 8 h 15"/>
                  <a:gd name="T2" fmla="*/ 0 w 9"/>
                  <a:gd name="T3" fmla="*/ 6 h 15"/>
                  <a:gd name="T4" fmla="*/ 2 w 9"/>
                  <a:gd name="T5" fmla="*/ 6 h 15"/>
                  <a:gd name="T6" fmla="*/ 2 w 9"/>
                  <a:gd name="T7" fmla="*/ 8 h 15"/>
                  <a:gd name="T8" fmla="*/ 2 w 9"/>
                  <a:gd name="T9" fmla="*/ 9 h 15"/>
                  <a:gd name="T10" fmla="*/ 2 w 9"/>
                  <a:gd name="T11" fmla="*/ 9 h 15"/>
                  <a:gd name="T12" fmla="*/ 1 w 9"/>
                  <a:gd name="T13" fmla="*/ 11 h 15"/>
                  <a:gd name="T14" fmla="*/ 0 w 9"/>
                  <a:gd name="T15" fmla="*/ 11 h 15"/>
                  <a:gd name="T16" fmla="*/ 6 w 9"/>
                  <a:gd name="T17" fmla="*/ 11 h 15"/>
                  <a:gd name="T18" fmla="*/ 4 w 9"/>
                  <a:gd name="T19" fmla="*/ 8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" h="15">
                    <a:moveTo>
                      <a:pt x="4" y="8"/>
                    </a:moveTo>
                    <a:cubicBezTo>
                      <a:pt x="9" y="5"/>
                      <a:pt x="1" y="0"/>
                      <a:pt x="0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3"/>
                      <a:pt x="6" y="8"/>
                      <a:pt x="2" y="8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6" y="9"/>
                      <a:pt x="2" y="15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5"/>
                      <a:pt x="6" y="15"/>
                      <a:pt x="6" y="11"/>
                    </a:cubicBezTo>
                    <a:cubicBezTo>
                      <a:pt x="6" y="10"/>
                      <a:pt x="5" y="9"/>
                      <a:pt x="4" y="8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0" name="Freeform 66"/>
              <p:cNvSpPr>
                <a:spLocks/>
              </p:cNvSpPr>
              <p:nvPr/>
            </p:nvSpPr>
            <p:spPr bwMode="auto">
              <a:xfrm>
                <a:off x="1517650" y="1655763"/>
                <a:ext cx="77788" cy="3175"/>
              </a:xfrm>
              <a:custGeom>
                <a:avLst/>
                <a:gdLst>
                  <a:gd name="T0" fmla="*/ 21 w 21"/>
                  <a:gd name="T1" fmla="*/ 0 h 1"/>
                  <a:gd name="T2" fmla="*/ 11 w 21"/>
                  <a:gd name="T3" fmla="*/ 0 h 1"/>
                  <a:gd name="T4" fmla="*/ 0 w 21"/>
                  <a:gd name="T5" fmla="*/ 0 h 1"/>
                  <a:gd name="T6" fmla="*/ 0 w 21"/>
                  <a:gd name="T7" fmla="*/ 1 h 1"/>
                  <a:gd name="T8" fmla="*/ 0 w 21"/>
                  <a:gd name="T9" fmla="*/ 1 h 1"/>
                  <a:gd name="T10" fmla="*/ 0 w 21"/>
                  <a:gd name="T11" fmla="*/ 1 h 1"/>
                  <a:gd name="T12" fmla="*/ 0 w 21"/>
                  <a:gd name="T13" fmla="*/ 1 h 1"/>
                  <a:gd name="T14" fmla="*/ 0 w 21"/>
                  <a:gd name="T15" fmla="*/ 1 h 1"/>
                  <a:gd name="T16" fmla="*/ 0 w 21"/>
                  <a:gd name="T17" fmla="*/ 1 h 1"/>
                  <a:gd name="T18" fmla="*/ 0 w 21"/>
                  <a:gd name="T19" fmla="*/ 1 h 1"/>
                  <a:gd name="T20" fmla="*/ 11 w 21"/>
                  <a:gd name="T21" fmla="*/ 1 h 1"/>
                  <a:gd name="T22" fmla="*/ 21 w 21"/>
                  <a:gd name="T23" fmla="*/ 1 h 1"/>
                  <a:gd name="T24" fmla="*/ 21 w 21"/>
                  <a:gd name="T25" fmla="*/ 1 h 1"/>
                  <a:gd name="T26" fmla="*/ 21 w 21"/>
                  <a:gd name="T27" fmla="*/ 1 h 1"/>
                  <a:gd name="T28" fmla="*/ 21 w 21"/>
                  <a:gd name="T29" fmla="*/ 1 h 1"/>
                  <a:gd name="T30" fmla="*/ 21 w 21"/>
                  <a:gd name="T31" fmla="*/ 1 h 1"/>
                  <a:gd name="T32" fmla="*/ 21 w 21"/>
                  <a:gd name="T33" fmla="*/ 1 h 1"/>
                  <a:gd name="T34" fmla="*/ 21 w 21"/>
                  <a:gd name="T35" fmla="*/ 1 h 1"/>
                  <a:gd name="T36" fmla="*/ 21 w 21"/>
                  <a:gd name="T37" fmla="*/ 0 h 1"/>
                  <a:gd name="T38" fmla="*/ 21 w 21"/>
                  <a:gd name="T3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1">
                    <a:moveTo>
                      <a:pt x="21" y="0"/>
                    </a:moveTo>
                    <a:cubicBezTo>
                      <a:pt x="17" y="0"/>
                      <a:pt x="11" y="0"/>
                      <a:pt x="11" y="0"/>
                    </a:cubicBezTo>
                    <a:cubicBezTo>
                      <a:pt x="10" y="0"/>
                      <a:pt x="4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1"/>
                      <a:pt x="7" y="1"/>
                      <a:pt x="11" y="1"/>
                    </a:cubicBezTo>
                    <a:cubicBezTo>
                      <a:pt x="14" y="1"/>
                      <a:pt x="17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1" name="Freeform 67"/>
              <p:cNvSpPr>
                <a:spLocks/>
              </p:cNvSpPr>
              <p:nvPr/>
            </p:nvSpPr>
            <p:spPr bwMode="auto">
              <a:xfrm>
                <a:off x="1550988" y="1565275"/>
                <a:ext cx="11113" cy="11113"/>
              </a:xfrm>
              <a:custGeom>
                <a:avLst/>
                <a:gdLst>
                  <a:gd name="T0" fmla="*/ 3 w 3"/>
                  <a:gd name="T1" fmla="*/ 2 h 3"/>
                  <a:gd name="T2" fmla="*/ 1 w 3"/>
                  <a:gd name="T3" fmla="*/ 0 h 3"/>
                  <a:gd name="T4" fmla="*/ 0 w 3"/>
                  <a:gd name="T5" fmla="*/ 1 h 3"/>
                  <a:gd name="T6" fmla="*/ 0 w 3"/>
                  <a:gd name="T7" fmla="*/ 2 h 3"/>
                  <a:gd name="T8" fmla="*/ 1 w 3"/>
                  <a:gd name="T9" fmla="*/ 3 h 3"/>
                  <a:gd name="T10" fmla="*/ 3 w 3"/>
                  <a:gd name="T11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2" y="3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2" name="Oval 68"/>
              <p:cNvSpPr>
                <a:spLocks noChangeArrowheads="1"/>
              </p:cNvSpPr>
              <p:nvPr/>
            </p:nvSpPr>
            <p:spPr bwMode="auto">
              <a:xfrm>
                <a:off x="1550988" y="1587500"/>
                <a:ext cx="11113" cy="7938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3" name="Freeform 69"/>
              <p:cNvSpPr>
                <a:spLocks/>
              </p:cNvSpPr>
              <p:nvPr/>
            </p:nvSpPr>
            <p:spPr bwMode="auto">
              <a:xfrm>
                <a:off x="1589088" y="1614488"/>
                <a:ext cx="6350" cy="7938"/>
              </a:xfrm>
              <a:custGeom>
                <a:avLst/>
                <a:gdLst>
                  <a:gd name="T0" fmla="*/ 2 w 2"/>
                  <a:gd name="T1" fmla="*/ 1 h 2"/>
                  <a:gd name="T2" fmla="*/ 2 w 2"/>
                  <a:gd name="T3" fmla="*/ 1 h 2"/>
                  <a:gd name="T4" fmla="*/ 1 w 2"/>
                  <a:gd name="T5" fmla="*/ 0 h 2"/>
                  <a:gd name="T6" fmla="*/ 1 w 2"/>
                  <a:gd name="T7" fmla="*/ 0 h 2"/>
                  <a:gd name="T8" fmla="*/ 0 w 2"/>
                  <a:gd name="T9" fmla="*/ 1 h 2"/>
                  <a:gd name="T10" fmla="*/ 1 w 2"/>
                  <a:gd name="T11" fmla="*/ 2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4" name="Freeform 70"/>
              <p:cNvSpPr>
                <a:spLocks/>
              </p:cNvSpPr>
              <p:nvPr/>
            </p:nvSpPr>
            <p:spPr bwMode="auto">
              <a:xfrm>
                <a:off x="1577975" y="1622425"/>
                <a:ext cx="11113" cy="3175"/>
              </a:xfrm>
              <a:custGeom>
                <a:avLst/>
                <a:gdLst>
                  <a:gd name="T0" fmla="*/ 0 w 3"/>
                  <a:gd name="T1" fmla="*/ 0 h 1"/>
                  <a:gd name="T2" fmla="*/ 2 w 3"/>
                  <a:gd name="T3" fmla="*/ 1 h 1"/>
                  <a:gd name="T4" fmla="*/ 3 w 3"/>
                  <a:gd name="T5" fmla="*/ 1 h 1"/>
                  <a:gd name="T6" fmla="*/ 2 w 3"/>
                  <a:gd name="T7" fmla="*/ 0 h 1"/>
                  <a:gd name="T8" fmla="*/ 0 w 3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0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5" name="Freeform 71"/>
              <p:cNvSpPr>
                <a:spLocks/>
              </p:cNvSpPr>
              <p:nvPr/>
            </p:nvSpPr>
            <p:spPr bwMode="auto">
              <a:xfrm>
                <a:off x="1584325" y="1606550"/>
                <a:ext cx="4763" cy="7938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0 h 2"/>
                  <a:gd name="T4" fmla="*/ 0 w 1"/>
                  <a:gd name="T5" fmla="*/ 1 h 2"/>
                  <a:gd name="T6" fmla="*/ 0 w 1"/>
                  <a:gd name="T7" fmla="*/ 2 h 2"/>
                  <a:gd name="T8" fmla="*/ 1 w 1"/>
                  <a:gd name="T9" fmla="*/ 2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1 h 2"/>
                  <a:gd name="T16" fmla="*/ 1 w 1"/>
                  <a:gd name="T1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6" name="Freeform 72"/>
              <p:cNvSpPr>
                <a:spLocks/>
              </p:cNvSpPr>
              <p:nvPr/>
            </p:nvSpPr>
            <p:spPr bwMode="auto">
              <a:xfrm>
                <a:off x="1573213" y="1614488"/>
                <a:ext cx="11113" cy="7938"/>
              </a:xfrm>
              <a:custGeom>
                <a:avLst/>
                <a:gdLst>
                  <a:gd name="T0" fmla="*/ 0 w 3"/>
                  <a:gd name="T1" fmla="*/ 1 h 2"/>
                  <a:gd name="T2" fmla="*/ 2 w 3"/>
                  <a:gd name="T3" fmla="*/ 2 h 2"/>
                  <a:gd name="T4" fmla="*/ 2 w 3"/>
                  <a:gd name="T5" fmla="*/ 2 h 2"/>
                  <a:gd name="T6" fmla="*/ 3 w 3"/>
                  <a:gd name="T7" fmla="*/ 1 h 2"/>
                  <a:gd name="T8" fmla="*/ 3 w 3"/>
                  <a:gd name="T9" fmla="*/ 1 h 2"/>
                  <a:gd name="T10" fmla="*/ 2 w 3"/>
                  <a:gd name="T11" fmla="*/ 0 h 2"/>
                  <a:gd name="T12" fmla="*/ 0 w 3"/>
                  <a:gd name="T13" fmla="*/ 1 h 2"/>
                  <a:gd name="T14" fmla="*/ 0 w 3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0" y="1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2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7" name="Freeform 73"/>
              <p:cNvSpPr>
                <a:spLocks/>
              </p:cNvSpPr>
              <p:nvPr/>
            </p:nvSpPr>
            <p:spPr bwMode="auto">
              <a:xfrm>
                <a:off x="1573213" y="1622425"/>
                <a:ext cx="11113" cy="11113"/>
              </a:xfrm>
              <a:custGeom>
                <a:avLst/>
                <a:gdLst>
                  <a:gd name="T0" fmla="*/ 0 w 3"/>
                  <a:gd name="T1" fmla="*/ 2 h 3"/>
                  <a:gd name="T2" fmla="*/ 2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3 w 3"/>
                  <a:gd name="T9" fmla="*/ 2 h 3"/>
                  <a:gd name="T10" fmla="*/ 1 w 3"/>
                  <a:gd name="T11" fmla="*/ 0 h 3"/>
                  <a:gd name="T12" fmla="*/ 0 w 3"/>
                  <a:gd name="T13" fmla="*/ 1 h 3"/>
                  <a:gd name="T14" fmla="*/ 0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8" name="Freeform 74"/>
              <p:cNvSpPr>
                <a:spLocks/>
              </p:cNvSpPr>
              <p:nvPr/>
            </p:nvSpPr>
            <p:spPr bwMode="auto">
              <a:xfrm>
                <a:off x="1562100" y="1636713"/>
                <a:ext cx="22225" cy="7938"/>
              </a:xfrm>
              <a:custGeom>
                <a:avLst/>
                <a:gdLst>
                  <a:gd name="T0" fmla="*/ 0 w 6"/>
                  <a:gd name="T1" fmla="*/ 2 h 2"/>
                  <a:gd name="T2" fmla="*/ 1 w 6"/>
                  <a:gd name="T3" fmla="*/ 2 h 2"/>
                  <a:gd name="T4" fmla="*/ 1 w 6"/>
                  <a:gd name="T5" fmla="*/ 2 h 2"/>
                  <a:gd name="T6" fmla="*/ 3 w 6"/>
                  <a:gd name="T7" fmla="*/ 2 h 2"/>
                  <a:gd name="T8" fmla="*/ 5 w 6"/>
                  <a:gd name="T9" fmla="*/ 1 h 2"/>
                  <a:gd name="T10" fmla="*/ 6 w 6"/>
                  <a:gd name="T11" fmla="*/ 0 h 2"/>
                  <a:gd name="T12" fmla="*/ 5 w 6"/>
                  <a:gd name="T13" fmla="*/ 0 h 2"/>
                  <a:gd name="T14" fmla="*/ 1 w 6"/>
                  <a:gd name="T15" fmla="*/ 1 h 2"/>
                  <a:gd name="T16" fmla="*/ 0 w 6"/>
                  <a:gd name="T17" fmla="*/ 2 h 2"/>
                  <a:gd name="T18" fmla="*/ 0 w 6"/>
                  <a:gd name="T1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2">
                    <a:moveTo>
                      <a:pt x="0" y="2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4" y="2"/>
                      <a:pt x="4" y="2"/>
                      <a:pt x="5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79" name="Freeform 75"/>
              <p:cNvSpPr>
                <a:spLocks/>
              </p:cNvSpPr>
              <p:nvPr/>
            </p:nvSpPr>
            <p:spPr bwMode="auto">
              <a:xfrm>
                <a:off x="1577975" y="1633538"/>
                <a:ext cx="11113" cy="3175"/>
              </a:xfrm>
              <a:custGeom>
                <a:avLst/>
                <a:gdLst>
                  <a:gd name="T0" fmla="*/ 3 w 3"/>
                  <a:gd name="T1" fmla="*/ 1 h 1"/>
                  <a:gd name="T2" fmla="*/ 2 w 3"/>
                  <a:gd name="T3" fmla="*/ 0 h 1"/>
                  <a:gd name="T4" fmla="*/ 0 w 3"/>
                  <a:gd name="T5" fmla="*/ 1 h 1"/>
                  <a:gd name="T6" fmla="*/ 1 w 3"/>
                  <a:gd name="T7" fmla="*/ 1 h 1"/>
                  <a:gd name="T8" fmla="*/ 1 w 3"/>
                  <a:gd name="T9" fmla="*/ 1 h 1"/>
                  <a:gd name="T10" fmla="*/ 3 w 3"/>
                  <a:gd name="T11" fmla="*/ 1 h 1"/>
                  <a:gd name="T12" fmla="*/ 3 w 3"/>
                  <a:gd name="T13" fmla="*/ 1 h 1"/>
                  <a:gd name="T14" fmla="*/ 3 w 3"/>
                  <a:gd name="T1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">
                    <a:moveTo>
                      <a:pt x="3" y="1"/>
                    </a:moveTo>
                    <a:cubicBezTo>
                      <a:pt x="3" y="1"/>
                      <a:pt x="3" y="0"/>
                      <a:pt x="2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0" name="Freeform 76"/>
              <p:cNvSpPr>
                <a:spLocks/>
              </p:cNvSpPr>
              <p:nvPr/>
            </p:nvSpPr>
            <p:spPr bwMode="auto">
              <a:xfrm>
                <a:off x="1589088" y="1625600"/>
                <a:ext cx="6350" cy="7938"/>
              </a:xfrm>
              <a:custGeom>
                <a:avLst/>
                <a:gdLst>
                  <a:gd name="T0" fmla="*/ 2 w 2"/>
                  <a:gd name="T1" fmla="*/ 1 h 2"/>
                  <a:gd name="T2" fmla="*/ 1 w 2"/>
                  <a:gd name="T3" fmla="*/ 0 h 2"/>
                  <a:gd name="T4" fmla="*/ 0 w 2"/>
                  <a:gd name="T5" fmla="*/ 1 h 2"/>
                  <a:gd name="T6" fmla="*/ 0 w 2"/>
                  <a:gd name="T7" fmla="*/ 1 h 2"/>
                  <a:gd name="T8" fmla="*/ 1 w 2"/>
                  <a:gd name="T9" fmla="*/ 2 h 2"/>
                  <a:gd name="T10" fmla="*/ 2 w 2"/>
                  <a:gd name="T11" fmla="*/ 1 h 2"/>
                  <a:gd name="T12" fmla="*/ 2 w 2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2">
                    <a:moveTo>
                      <a:pt x="2" y="1"/>
                    </a:move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1" name="Freeform 77"/>
              <p:cNvSpPr>
                <a:spLocks/>
              </p:cNvSpPr>
              <p:nvPr/>
            </p:nvSpPr>
            <p:spPr bwMode="auto">
              <a:xfrm>
                <a:off x="1595438" y="1622425"/>
                <a:ext cx="4763" cy="3175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1 w 1"/>
                  <a:gd name="T5" fmla="*/ 1 h 1"/>
                  <a:gd name="T6" fmla="*/ 1 w 1"/>
                  <a:gd name="T7" fmla="*/ 1 h 1"/>
                  <a:gd name="T8" fmla="*/ 1 w 1"/>
                  <a:gd name="T9" fmla="*/ 1 h 1"/>
                  <a:gd name="T10" fmla="*/ 1 w 1"/>
                  <a:gd name="T11" fmla="*/ 0 h 1"/>
                  <a:gd name="T12" fmla="*/ 1 w 1"/>
                  <a:gd name="T13" fmla="*/ 0 h 1"/>
                  <a:gd name="T14" fmla="*/ 0 w 1"/>
                  <a:gd name="T15" fmla="*/ 1 h 1"/>
                  <a:gd name="T16" fmla="*/ 0 w 1"/>
                  <a:gd name="T1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2" name="Freeform 78"/>
              <p:cNvSpPr>
                <a:spLocks/>
              </p:cNvSpPr>
              <p:nvPr/>
            </p:nvSpPr>
            <p:spPr bwMode="auto">
              <a:xfrm>
                <a:off x="1600200" y="1614488"/>
                <a:ext cx="11113" cy="11113"/>
              </a:xfrm>
              <a:custGeom>
                <a:avLst/>
                <a:gdLst>
                  <a:gd name="T0" fmla="*/ 1 w 3"/>
                  <a:gd name="T1" fmla="*/ 3 h 3"/>
                  <a:gd name="T2" fmla="*/ 2 w 3"/>
                  <a:gd name="T3" fmla="*/ 3 h 3"/>
                  <a:gd name="T4" fmla="*/ 3 w 3"/>
                  <a:gd name="T5" fmla="*/ 2 h 3"/>
                  <a:gd name="T6" fmla="*/ 3 w 3"/>
                  <a:gd name="T7" fmla="*/ 2 h 3"/>
                  <a:gd name="T8" fmla="*/ 3 w 3"/>
                  <a:gd name="T9" fmla="*/ 2 h 3"/>
                  <a:gd name="T10" fmla="*/ 2 w 3"/>
                  <a:gd name="T11" fmla="*/ 0 h 3"/>
                  <a:gd name="T12" fmla="*/ 2 w 3"/>
                  <a:gd name="T13" fmla="*/ 0 h 3"/>
                  <a:gd name="T14" fmla="*/ 2 w 3"/>
                  <a:gd name="T15" fmla="*/ 0 h 3"/>
                  <a:gd name="T16" fmla="*/ 0 w 3"/>
                  <a:gd name="T17" fmla="*/ 2 h 3"/>
                  <a:gd name="T18" fmla="*/ 1 w 3"/>
                  <a:gd name="T19" fmla="*/ 2 h 3"/>
                  <a:gd name="T20" fmla="*/ 1 w 3"/>
                  <a:gd name="T21" fmla="*/ 3 h 3"/>
                  <a:gd name="T22" fmla="*/ 1 w 3"/>
                  <a:gd name="T23" fmla="*/ 3 h 3"/>
                  <a:gd name="T24" fmla="*/ 1 w 3"/>
                  <a:gd name="T2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1" y="3"/>
                    </a:move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3" name="Freeform 79"/>
              <p:cNvSpPr>
                <a:spLocks/>
              </p:cNvSpPr>
              <p:nvPr/>
            </p:nvSpPr>
            <p:spPr bwMode="auto">
              <a:xfrm>
                <a:off x="1600200" y="1600200"/>
                <a:ext cx="11113" cy="11113"/>
              </a:xfrm>
              <a:custGeom>
                <a:avLst/>
                <a:gdLst>
                  <a:gd name="T0" fmla="*/ 3 w 3"/>
                  <a:gd name="T1" fmla="*/ 2 h 3"/>
                  <a:gd name="T2" fmla="*/ 2 w 3"/>
                  <a:gd name="T3" fmla="*/ 0 h 3"/>
                  <a:gd name="T4" fmla="*/ 2 w 3"/>
                  <a:gd name="T5" fmla="*/ 0 h 3"/>
                  <a:gd name="T6" fmla="*/ 0 w 3"/>
                  <a:gd name="T7" fmla="*/ 2 h 3"/>
                  <a:gd name="T8" fmla="*/ 0 w 3"/>
                  <a:gd name="T9" fmla="*/ 2 h 3"/>
                  <a:gd name="T10" fmla="*/ 2 w 3"/>
                  <a:gd name="T11" fmla="*/ 3 h 3"/>
                  <a:gd name="T12" fmla="*/ 2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3 w 3"/>
                  <a:gd name="T1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4" name="Freeform 80"/>
              <p:cNvSpPr>
                <a:spLocks/>
              </p:cNvSpPr>
              <p:nvPr/>
            </p:nvSpPr>
            <p:spPr bwMode="auto">
              <a:xfrm>
                <a:off x="1595438" y="1606550"/>
                <a:ext cx="4763" cy="7938"/>
              </a:xfrm>
              <a:custGeom>
                <a:avLst/>
                <a:gdLst>
                  <a:gd name="T0" fmla="*/ 1 w 1"/>
                  <a:gd name="T1" fmla="*/ 0 h 2"/>
                  <a:gd name="T2" fmla="*/ 0 w 1"/>
                  <a:gd name="T3" fmla="*/ 1 h 2"/>
                  <a:gd name="T4" fmla="*/ 0 w 1"/>
                  <a:gd name="T5" fmla="*/ 1 h 2"/>
                  <a:gd name="T6" fmla="*/ 1 w 1"/>
                  <a:gd name="T7" fmla="*/ 2 h 2"/>
                  <a:gd name="T8" fmla="*/ 1 w 1"/>
                  <a:gd name="T9" fmla="*/ 2 h 2"/>
                  <a:gd name="T10" fmla="*/ 1 w 1"/>
                  <a:gd name="T11" fmla="*/ 1 h 2"/>
                  <a:gd name="T12" fmla="*/ 1 w 1"/>
                  <a:gd name="T13" fmla="*/ 1 h 2"/>
                  <a:gd name="T14" fmla="*/ 1 w 1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5" name="Freeform 81"/>
              <p:cNvSpPr>
                <a:spLocks/>
              </p:cNvSpPr>
              <p:nvPr/>
            </p:nvSpPr>
            <p:spPr bwMode="auto">
              <a:xfrm>
                <a:off x="1589088" y="1600200"/>
                <a:ext cx="6350" cy="11113"/>
              </a:xfrm>
              <a:custGeom>
                <a:avLst/>
                <a:gdLst>
                  <a:gd name="T0" fmla="*/ 1 w 2"/>
                  <a:gd name="T1" fmla="*/ 0 h 3"/>
                  <a:gd name="T2" fmla="*/ 1 w 2"/>
                  <a:gd name="T3" fmla="*/ 0 h 3"/>
                  <a:gd name="T4" fmla="*/ 0 w 2"/>
                  <a:gd name="T5" fmla="*/ 2 h 3"/>
                  <a:gd name="T6" fmla="*/ 0 w 2"/>
                  <a:gd name="T7" fmla="*/ 2 h 3"/>
                  <a:gd name="T8" fmla="*/ 1 w 2"/>
                  <a:gd name="T9" fmla="*/ 3 h 3"/>
                  <a:gd name="T10" fmla="*/ 1 w 2"/>
                  <a:gd name="T11" fmla="*/ 3 h 3"/>
                  <a:gd name="T12" fmla="*/ 1 w 2"/>
                  <a:gd name="T13" fmla="*/ 3 h 3"/>
                  <a:gd name="T14" fmla="*/ 2 w 2"/>
                  <a:gd name="T15" fmla="*/ 2 h 3"/>
                  <a:gd name="T16" fmla="*/ 2 w 2"/>
                  <a:gd name="T17" fmla="*/ 2 h 3"/>
                  <a:gd name="T18" fmla="*/ 2 w 2"/>
                  <a:gd name="T19" fmla="*/ 2 h 3"/>
                  <a:gd name="T20" fmla="*/ 1 w 2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6" name="Freeform 82"/>
              <p:cNvSpPr>
                <a:spLocks/>
              </p:cNvSpPr>
              <p:nvPr/>
            </p:nvSpPr>
            <p:spPr bwMode="auto">
              <a:xfrm>
                <a:off x="1577975" y="1595438"/>
                <a:ext cx="11113" cy="11113"/>
              </a:xfrm>
              <a:custGeom>
                <a:avLst/>
                <a:gdLst>
                  <a:gd name="T0" fmla="*/ 2 w 3"/>
                  <a:gd name="T1" fmla="*/ 0 h 3"/>
                  <a:gd name="T2" fmla="*/ 2 w 3"/>
                  <a:gd name="T3" fmla="*/ 0 h 3"/>
                  <a:gd name="T4" fmla="*/ 2 w 3"/>
                  <a:gd name="T5" fmla="*/ 0 h 3"/>
                  <a:gd name="T6" fmla="*/ 1 w 3"/>
                  <a:gd name="T7" fmla="*/ 1 h 3"/>
                  <a:gd name="T8" fmla="*/ 0 w 3"/>
                  <a:gd name="T9" fmla="*/ 1 h 3"/>
                  <a:gd name="T10" fmla="*/ 1 w 3"/>
                  <a:gd name="T11" fmla="*/ 1 h 3"/>
                  <a:gd name="T12" fmla="*/ 2 w 3"/>
                  <a:gd name="T13" fmla="*/ 3 h 3"/>
                  <a:gd name="T14" fmla="*/ 2 w 3"/>
                  <a:gd name="T15" fmla="*/ 3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7" name="Freeform 83"/>
              <p:cNvSpPr>
                <a:spLocks/>
              </p:cNvSpPr>
              <p:nvPr/>
            </p:nvSpPr>
            <p:spPr bwMode="auto">
              <a:xfrm>
                <a:off x="1577975" y="1600200"/>
                <a:ext cx="6350" cy="11113"/>
              </a:xfrm>
              <a:custGeom>
                <a:avLst/>
                <a:gdLst>
                  <a:gd name="T0" fmla="*/ 1 w 2"/>
                  <a:gd name="T1" fmla="*/ 0 h 3"/>
                  <a:gd name="T2" fmla="*/ 0 w 2"/>
                  <a:gd name="T3" fmla="*/ 1 h 3"/>
                  <a:gd name="T4" fmla="*/ 0 w 2"/>
                  <a:gd name="T5" fmla="*/ 2 h 3"/>
                  <a:gd name="T6" fmla="*/ 1 w 2"/>
                  <a:gd name="T7" fmla="*/ 3 h 3"/>
                  <a:gd name="T8" fmla="*/ 1 w 2"/>
                  <a:gd name="T9" fmla="*/ 3 h 3"/>
                  <a:gd name="T10" fmla="*/ 1 w 2"/>
                  <a:gd name="T11" fmla="*/ 2 h 3"/>
                  <a:gd name="T12" fmla="*/ 2 w 2"/>
                  <a:gd name="T13" fmla="*/ 2 h 3"/>
                  <a:gd name="T14" fmla="*/ 1 w 2"/>
                  <a:gd name="T15" fmla="*/ 2 h 3"/>
                  <a:gd name="T16" fmla="*/ 1 w 2"/>
                  <a:gd name="T1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8" name="Freeform 84"/>
              <p:cNvSpPr>
                <a:spLocks/>
              </p:cNvSpPr>
              <p:nvPr/>
            </p:nvSpPr>
            <p:spPr bwMode="auto">
              <a:xfrm>
                <a:off x="1573213" y="1606550"/>
                <a:ext cx="4763" cy="7938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1 h 2"/>
                  <a:gd name="T10" fmla="*/ 1 w 1"/>
                  <a:gd name="T11" fmla="*/ 1 h 2"/>
                  <a:gd name="T12" fmla="*/ 0 w 1"/>
                  <a:gd name="T13" fmla="*/ 0 h 2"/>
                  <a:gd name="T14" fmla="*/ 0 w 1"/>
                  <a:gd name="T1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89" name="Freeform 85"/>
              <p:cNvSpPr>
                <a:spLocks/>
              </p:cNvSpPr>
              <p:nvPr/>
            </p:nvSpPr>
            <p:spPr bwMode="auto">
              <a:xfrm>
                <a:off x="1573213" y="1614488"/>
                <a:ext cx="4763" cy="11113"/>
              </a:xfrm>
              <a:custGeom>
                <a:avLst/>
                <a:gdLst>
                  <a:gd name="T0" fmla="*/ 0 w 1"/>
                  <a:gd name="T1" fmla="*/ 2 h 3"/>
                  <a:gd name="T2" fmla="*/ 1 w 1"/>
                  <a:gd name="T3" fmla="*/ 3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0 h 3"/>
                  <a:gd name="T10" fmla="*/ 0 w 1"/>
                  <a:gd name="T11" fmla="*/ 1 h 3"/>
                  <a:gd name="T12" fmla="*/ 0 w 1"/>
                  <a:gd name="T13" fmla="*/ 2 h 3"/>
                  <a:gd name="T14" fmla="*/ 0 w 1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3"/>
                      <a:pt x="0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0" name="Freeform 86"/>
              <p:cNvSpPr>
                <a:spLocks/>
              </p:cNvSpPr>
              <p:nvPr/>
            </p:nvSpPr>
            <p:spPr bwMode="auto">
              <a:xfrm>
                <a:off x="1565275" y="1625600"/>
                <a:ext cx="7938" cy="7938"/>
              </a:xfrm>
              <a:custGeom>
                <a:avLst/>
                <a:gdLst>
                  <a:gd name="T0" fmla="*/ 0 w 2"/>
                  <a:gd name="T1" fmla="*/ 2 h 2"/>
                  <a:gd name="T2" fmla="*/ 2 w 2"/>
                  <a:gd name="T3" fmla="*/ 1 h 2"/>
                  <a:gd name="T4" fmla="*/ 2 w 2"/>
                  <a:gd name="T5" fmla="*/ 1 h 2"/>
                  <a:gd name="T6" fmla="*/ 1 w 2"/>
                  <a:gd name="T7" fmla="*/ 0 h 2"/>
                  <a:gd name="T8" fmla="*/ 0 w 2"/>
                  <a:gd name="T9" fmla="*/ 1 h 2"/>
                  <a:gd name="T10" fmla="*/ 0 w 2"/>
                  <a:gd name="T1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2">
                    <a:moveTo>
                      <a:pt x="0" y="2"/>
                    </a:move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1" name="Freeform 87"/>
              <p:cNvSpPr>
                <a:spLocks/>
              </p:cNvSpPr>
              <p:nvPr/>
            </p:nvSpPr>
            <p:spPr bwMode="auto">
              <a:xfrm>
                <a:off x="1554163" y="1633538"/>
                <a:ext cx="23813" cy="11113"/>
              </a:xfrm>
              <a:custGeom>
                <a:avLst/>
                <a:gdLst>
                  <a:gd name="T0" fmla="*/ 1 w 6"/>
                  <a:gd name="T1" fmla="*/ 2 h 3"/>
                  <a:gd name="T2" fmla="*/ 0 w 6"/>
                  <a:gd name="T3" fmla="*/ 3 h 3"/>
                  <a:gd name="T4" fmla="*/ 1 w 6"/>
                  <a:gd name="T5" fmla="*/ 3 h 3"/>
                  <a:gd name="T6" fmla="*/ 6 w 6"/>
                  <a:gd name="T7" fmla="*/ 0 h 3"/>
                  <a:gd name="T8" fmla="*/ 6 w 6"/>
                  <a:gd name="T9" fmla="*/ 0 h 3"/>
                  <a:gd name="T10" fmla="*/ 6 w 6"/>
                  <a:gd name="T11" fmla="*/ 0 h 3"/>
                  <a:gd name="T12" fmla="*/ 1 w 6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3">
                    <a:moveTo>
                      <a:pt x="1" y="2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3" y="2"/>
                      <a:pt x="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0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2" name="Oval 88"/>
              <p:cNvSpPr>
                <a:spLocks noChangeArrowheads="1"/>
              </p:cNvSpPr>
              <p:nvPr/>
            </p:nvSpPr>
            <p:spPr bwMode="auto">
              <a:xfrm>
                <a:off x="1550988" y="1614488"/>
                <a:ext cx="3175" cy="7938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3" name="Freeform 89"/>
              <p:cNvSpPr>
                <a:spLocks/>
              </p:cNvSpPr>
              <p:nvPr/>
            </p:nvSpPr>
            <p:spPr bwMode="auto">
              <a:xfrm>
                <a:off x="1550988" y="1622425"/>
                <a:ext cx="3175" cy="14288"/>
              </a:xfrm>
              <a:custGeom>
                <a:avLst/>
                <a:gdLst>
                  <a:gd name="T0" fmla="*/ 1 w 1"/>
                  <a:gd name="T1" fmla="*/ 4 h 4"/>
                  <a:gd name="T2" fmla="*/ 1 w 1"/>
                  <a:gd name="T3" fmla="*/ 0 h 4"/>
                  <a:gd name="T4" fmla="*/ 1 w 1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4">
                    <a:moveTo>
                      <a:pt x="1" y="4"/>
                    </a:moveTo>
                    <a:cubicBezTo>
                      <a:pt x="1" y="3"/>
                      <a:pt x="1" y="1"/>
                      <a:pt x="1" y="0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4" name="Oval 90"/>
              <p:cNvSpPr>
                <a:spLocks noChangeArrowheads="1"/>
              </p:cNvSpPr>
              <p:nvPr/>
            </p:nvSpPr>
            <p:spPr bwMode="auto">
              <a:xfrm>
                <a:off x="1550988" y="1606550"/>
                <a:ext cx="11113" cy="7938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5" name="Oval 91"/>
              <p:cNvSpPr>
                <a:spLocks noChangeArrowheads="1"/>
              </p:cNvSpPr>
              <p:nvPr/>
            </p:nvSpPr>
            <p:spPr bwMode="auto">
              <a:xfrm>
                <a:off x="1550988" y="1600200"/>
                <a:ext cx="11113" cy="6350"/>
              </a:xfrm>
              <a:prstGeom prst="ellipse">
                <a:avLst/>
              </a:pr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6" name="Freeform 92"/>
              <p:cNvSpPr>
                <a:spLocks/>
              </p:cNvSpPr>
              <p:nvPr/>
            </p:nvSpPr>
            <p:spPr bwMode="auto">
              <a:xfrm>
                <a:off x="1562100" y="1622425"/>
                <a:ext cx="3175" cy="14288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2 h 4"/>
                  <a:gd name="T4" fmla="*/ 0 w 1"/>
                  <a:gd name="T5" fmla="*/ 4 h 4"/>
                  <a:gd name="T6" fmla="*/ 0 w 1"/>
                  <a:gd name="T7" fmla="*/ 4 h 4"/>
                  <a:gd name="T8" fmla="*/ 0 w 1"/>
                  <a:gd name="T9" fmla="*/ 3 h 4"/>
                  <a:gd name="T10" fmla="*/ 1 w 1"/>
                  <a:gd name="T11" fmla="*/ 3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7" name="Freeform 93"/>
              <p:cNvSpPr>
                <a:spLocks/>
              </p:cNvSpPr>
              <p:nvPr/>
            </p:nvSpPr>
            <p:spPr bwMode="auto">
              <a:xfrm>
                <a:off x="1543050" y="1622425"/>
                <a:ext cx="7938" cy="14288"/>
              </a:xfrm>
              <a:custGeom>
                <a:avLst/>
                <a:gdLst>
                  <a:gd name="T0" fmla="*/ 1 w 2"/>
                  <a:gd name="T1" fmla="*/ 0 h 4"/>
                  <a:gd name="T2" fmla="*/ 0 w 2"/>
                  <a:gd name="T3" fmla="*/ 0 h 4"/>
                  <a:gd name="T4" fmla="*/ 0 w 2"/>
                  <a:gd name="T5" fmla="*/ 0 h 4"/>
                  <a:gd name="T6" fmla="*/ 1 w 2"/>
                  <a:gd name="T7" fmla="*/ 3 h 4"/>
                  <a:gd name="T8" fmla="*/ 2 w 2"/>
                  <a:gd name="T9" fmla="*/ 4 h 4"/>
                  <a:gd name="T10" fmla="*/ 2 w 2"/>
                  <a:gd name="T11" fmla="*/ 4 h 4"/>
                  <a:gd name="T12" fmla="*/ 2 w 2"/>
                  <a:gd name="T13" fmla="*/ 3 h 4"/>
                  <a:gd name="T14" fmla="*/ 1 w 2"/>
                  <a:gd name="T1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4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2"/>
                      <a:pt x="1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2"/>
                      <a:pt x="2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8" name="Freeform 94"/>
              <p:cNvSpPr>
                <a:spLocks/>
              </p:cNvSpPr>
              <p:nvPr/>
            </p:nvSpPr>
            <p:spPr bwMode="auto">
              <a:xfrm>
                <a:off x="1535113" y="1633538"/>
                <a:ext cx="15875" cy="11113"/>
              </a:xfrm>
              <a:custGeom>
                <a:avLst/>
                <a:gdLst>
                  <a:gd name="T0" fmla="*/ 0 w 4"/>
                  <a:gd name="T1" fmla="*/ 0 h 3"/>
                  <a:gd name="T2" fmla="*/ 0 w 4"/>
                  <a:gd name="T3" fmla="*/ 0 h 3"/>
                  <a:gd name="T4" fmla="*/ 3 w 4"/>
                  <a:gd name="T5" fmla="*/ 3 h 3"/>
                  <a:gd name="T6" fmla="*/ 4 w 4"/>
                  <a:gd name="T7" fmla="*/ 3 h 3"/>
                  <a:gd name="T8" fmla="*/ 4 w 4"/>
                  <a:gd name="T9" fmla="*/ 2 h 3"/>
                  <a:gd name="T10" fmla="*/ 0 w 4"/>
                  <a:gd name="T11" fmla="*/ 0 h 3"/>
                  <a:gd name="T12" fmla="*/ 0 w 4"/>
                  <a:gd name="T13" fmla="*/ 0 h 3"/>
                  <a:gd name="T14" fmla="*/ 0 w 4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2"/>
                      <a:pt x="2" y="2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3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99" name="Freeform 95"/>
              <p:cNvSpPr>
                <a:spLocks/>
              </p:cNvSpPr>
              <p:nvPr/>
            </p:nvSpPr>
            <p:spPr bwMode="auto">
              <a:xfrm>
                <a:off x="1528763" y="1633538"/>
                <a:ext cx="6350" cy="3175"/>
              </a:xfrm>
              <a:custGeom>
                <a:avLst/>
                <a:gdLst>
                  <a:gd name="T0" fmla="*/ 0 w 2"/>
                  <a:gd name="T1" fmla="*/ 1 h 1"/>
                  <a:gd name="T2" fmla="*/ 1 w 2"/>
                  <a:gd name="T3" fmla="*/ 1 h 1"/>
                  <a:gd name="T4" fmla="*/ 2 w 2"/>
                  <a:gd name="T5" fmla="*/ 1 h 1"/>
                  <a:gd name="T6" fmla="*/ 1 w 2"/>
                  <a:gd name="T7" fmla="*/ 0 h 1"/>
                  <a:gd name="T8" fmla="*/ 0 w 2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0" name="Freeform 96"/>
              <p:cNvSpPr>
                <a:spLocks/>
              </p:cNvSpPr>
              <p:nvPr/>
            </p:nvSpPr>
            <p:spPr bwMode="auto">
              <a:xfrm>
                <a:off x="1524000" y="1622425"/>
                <a:ext cx="11113" cy="11113"/>
              </a:xfrm>
              <a:custGeom>
                <a:avLst/>
                <a:gdLst>
                  <a:gd name="T0" fmla="*/ 3 w 3"/>
                  <a:gd name="T1" fmla="*/ 1 h 3"/>
                  <a:gd name="T2" fmla="*/ 1 w 3"/>
                  <a:gd name="T3" fmla="*/ 0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0 w 3"/>
                  <a:gd name="T11" fmla="*/ 2 h 3"/>
                  <a:gd name="T12" fmla="*/ 2 w 3"/>
                  <a:gd name="T13" fmla="*/ 2 h 3"/>
                  <a:gd name="T14" fmla="*/ 3 w 3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1"/>
                    </a:move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3" y="1"/>
                      <a:pt x="3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1" name="Freeform 97"/>
              <p:cNvSpPr>
                <a:spLocks/>
              </p:cNvSpPr>
              <p:nvPr/>
            </p:nvSpPr>
            <p:spPr bwMode="auto">
              <a:xfrm>
                <a:off x="1517650" y="1622425"/>
                <a:ext cx="11113" cy="3175"/>
              </a:xfrm>
              <a:custGeom>
                <a:avLst/>
                <a:gdLst>
                  <a:gd name="T0" fmla="*/ 0 w 3"/>
                  <a:gd name="T1" fmla="*/ 1 h 1"/>
                  <a:gd name="T2" fmla="*/ 1 w 3"/>
                  <a:gd name="T3" fmla="*/ 1 h 1"/>
                  <a:gd name="T4" fmla="*/ 3 w 3"/>
                  <a:gd name="T5" fmla="*/ 0 h 1"/>
                  <a:gd name="T6" fmla="*/ 1 w 3"/>
                  <a:gd name="T7" fmla="*/ 0 h 1"/>
                  <a:gd name="T8" fmla="*/ 0 w 3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3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2" name="Freeform 98"/>
              <p:cNvSpPr>
                <a:spLocks/>
              </p:cNvSpPr>
              <p:nvPr/>
            </p:nvSpPr>
            <p:spPr bwMode="auto">
              <a:xfrm>
                <a:off x="1524000" y="1614488"/>
                <a:ext cx="11113" cy="7938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2 h 2"/>
                  <a:gd name="T8" fmla="*/ 1 w 3"/>
                  <a:gd name="T9" fmla="*/ 2 h 2"/>
                  <a:gd name="T10" fmla="*/ 3 w 3"/>
                  <a:gd name="T11" fmla="*/ 1 h 2"/>
                  <a:gd name="T12" fmla="*/ 1 w 3"/>
                  <a:gd name="T13" fmla="*/ 0 h 2"/>
                  <a:gd name="T14" fmla="*/ 1 w 3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3" name="Freeform 99"/>
              <p:cNvSpPr>
                <a:spLocks/>
              </p:cNvSpPr>
              <p:nvPr/>
            </p:nvSpPr>
            <p:spPr bwMode="auto">
              <a:xfrm>
                <a:off x="1517650" y="1606550"/>
                <a:ext cx="11113" cy="7938"/>
              </a:xfrm>
              <a:custGeom>
                <a:avLst/>
                <a:gdLst>
                  <a:gd name="T0" fmla="*/ 2 w 3"/>
                  <a:gd name="T1" fmla="*/ 0 h 2"/>
                  <a:gd name="T2" fmla="*/ 1 w 3"/>
                  <a:gd name="T3" fmla="*/ 1 h 2"/>
                  <a:gd name="T4" fmla="*/ 0 w 3"/>
                  <a:gd name="T5" fmla="*/ 1 h 2"/>
                  <a:gd name="T6" fmla="*/ 1 w 3"/>
                  <a:gd name="T7" fmla="*/ 1 h 2"/>
                  <a:gd name="T8" fmla="*/ 2 w 3"/>
                  <a:gd name="T9" fmla="*/ 2 h 2"/>
                  <a:gd name="T10" fmla="*/ 2 w 3"/>
                  <a:gd name="T11" fmla="*/ 2 h 2"/>
                  <a:gd name="T12" fmla="*/ 3 w 3"/>
                  <a:gd name="T13" fmla="*/ 1 h 2"/>
                  <a:gd name="T14" fmla="*/ 2 w 3"/>
                  <a:gd name="T15" fmla="*/ 0 h 2"/>
                  <a:gd name="T16" fmla="*/ 2 w 3"/>
                  <a:gd name="T17" fmla="*/ 0 h 2"/>
                  <a:gd name="T18" fmla="*/ 2 w 3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2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4" name="Freeform 100"/>
              <p:cNvSpPr>
                <a:spLocks/>
              </p:cNvSpPr>
              <p:nvPr/>
            </p:nvSpPr>
            <p:spPr bwMode="auto">
              <a:xfrm>
                <a:off x="1512888" y="1614488"/>
                <a:ext cx="11113" cy="7938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2 h 2"/>
                  <a:gd name="T8" fmla="*/ 3 w 3"/>
                  <a:gd name="T9" fmla="*/ 1 h 2"/>
                  <a:gd name="T10" fmla="*/ 1 w 3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5" name="Freeform 101"/>
              <p:cNvSpPr>
                <a:spLocks/>
              </p:cNvSpPr>
              <p:nvPr/>
            </p:nvSpPr>
            <p:spPr bwMode="auto">
              <a:xfrm>
                <a:off x="1504950" y="1622425"/>
                <a:ext cx="12700" cy="3175"/>
              </a:xfrm>
              <a:custGeom>
                <a:avLst/>
                <a:gdLst>
                  <a:gd name="T0" fmla="*/ 1 w 3"/>
                  <a:gd name="T1" fmla="*/ 0 h 1"/>
                  <a:gd name="T2" fmla="*/ 0 w 3"/>
                  <a:gd name="T3" fmla="*/ 1 h 1"/>
                  <a:gd name="T4" fmla="*/ 0 w 3"/>
                  <a:gd name="T5" fmla="*/ 1 h 1"/>
                  <a:gd name="T6" fmla="*/ 0 w 3"/>
                  <a:gd name="T7" fmla="*/ 1 h 1"/>
                  <a:gd name="T8" fmla="*/ 2 w 3"/>
                  <a:gd name="T9" fmla="*/ 1 h 1"/>
                  <a:gd name="T10" fmla="*/ 2 w 3"/>
                  <a:gd name="T11" fmla="*/ 1 h 1"/>
                  <a:gd name="T12" fmla="*/ 2 w 3"/>
                  <a:gd name="T13" fmla="*/ 1 h 1"/>
                  <a:gd name="T14" fmla="*/ 3 w 3"/>
                  <a:gd name="T15" fmla="*/ 1 h 1"/>
                  <a:gd name="T16" fmla="*/ 2 w 3"/>
                  <a:gd name="T17" fmla="*/ 0 h 1"/>
                  <a:gd name="T18" fmla="*/ 1 w 3"/>
                  <a:gd name="T19" fmla="*/ 0 h 1"/>
                  <a:gd name="T20" fmla="*/ 1 w 3"/>
                  <a:gd name="T2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1">
                    <a:moveTo>
                      <a:pt x="1" y="0"/>
                    </a:moveTo>
                    <a:cubicBezTo>
                      <a:pt x="1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6" name="Freeform 102"/>
              <p:cNvSpPr>
                <a:spLocks/>
              </p:cNvSpPr>
              <p:nvPr/>
            </p:nvSpPr>
            <p:spPr bwMode="auto">
              <a:xfrm>
                <a:off x="1512888" y="1625600"/>
                <a:ext cx="11113" cy="7938"/>
              </a:xfrm>
              <a:custGeom>
                <a:avLst/>
                <a:gdLst>
                  <a:gd name="T0" fmla="*/ 3 w 3"/>
                  <a:gd name="T1" fmla="*/ 1 h 2"/>
                  <a:gd name="T2" fmla="*/ 2 w 3"/>
                  <a:gd name="T3" fmla="*/ 1 h 2"/>
                  <a:gd name="T4" fmla="*/ 1 w 3"/>
                  <a:gd name="T5" fmla="*/ 0 h 2"/>
                  <a:gd name="T6" fmla="*/ 0 w 3"/>
                  <a:gd name="T7" fmla="*/ 1 h 2"/>
                  <a:gd name="T8" fmla="*/ 1 w 3"/>
                  <a:gd name="T9" fmla="*/ 2 h 2"/>
                  <a:gd name="T10" fmla="*/ 3 w 3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3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7" name="Freeform 103"/>
              <p:cNvSpPr>
                <a:spLocks/>
              </p:cNvSpPr>
              <p:nvPr/>
            </p:nvSpPr>
            <p:spPr bwMode="auto">
              <a:xfrm>
                <a:off x="1524000" y="1633538"/>
                <a:ext cx="4763" cy="3175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1 h 1"/>
                  <a:gd name="T4" fmla="*/ 0 w 1"/>
                  <a:gd name="T5" fmla="*/ 0 h 1"/>
                  <a:gd name="T6" fmla="*/ 0 w 1"/>
                  <a:gd name="T7" fmla="*/ 1 h 1"/>
                  <a:gd name="T8" fmla="*/ 0 w 1"/>
                  <a:gd name="T9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8" name="Freeform 104"/>
              <p:cNvSpPr>
                <a:spLocks/>
              </p:cNvSpPr>
              <p:nvPr/>
            </p:nvSpPr>
            <p:spPr bwMode="auto">
              <a:xfrm>
                <a:off x="1524000" y="1636713"/>
                <a:ext cx="19050" cy="7938"/>
              </a:xfrm>
              <a:custGeom>
                <a:avLst/>
                <a:gdLst>
                  <a:gd name="T0" fmla="*/ 4 w 5"/>
                  <a:gd name="T1" fmla="*/ 2 h 2"/>
                  <a:gd name="T2" fmla="*/ 5 w 5"/>
                  <a:gd name="T3" fmla="*/ 2 h 2"/>
                  <a:gd name="T4" fmla="*/ 5 w 5"/>
                  <a:gd name="T5" fmla="*/ 2 h 2"/>
                  <a:gd name="T6" fmla="*/ 5 w 5"/>
                  <a:gd name="T7" fmla="*/ 1 h 2"/>
                  <a:gd name="T8" fmla="*/ 0 w 5"/>
                  <a:gd name="T9" fmla="*/ 0 h 2"/>
                  <a:gd name="T10" fmla="*/ 0 w 5"/>
                  <a:gd name="T11" fmla="*/ 0 h 2"/>
                  <a:gd name="T12" fmla="*/ 0 w 5"/>
                  <a:gd name="T13" fmla="*/ 1 h 2"/>
                  <a:gd name="T14" fmla="*/ 3 w 5"/>
                  <a:gd name="T15" fmla="*/ 2 h 2"/>
                  <a:gd name="T16" fmla="*/ 4 w 5"/>
                  <a:gd name="T17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" h="2">
                    <a:moveTo>
                      <a:pt x="4" y="2"/>
                    </a:moveTo>
                    <a:cubicBezTo>
                      <a:pt x="4" y="2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3" y="0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4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09" name="Freeform 105"/>
              <p:cNvSpPr>
                <a:spLocks/>
              </p:cNvSpPr>
              <p:nvPr/>
            </p:nvSpPr>
            <p:spPr bwMode="auto">
              <a:xfrm>
                <a:off x="1535113" y="1625600"/>
                <a:ext cx="4763" cy="7938"/>
              </a:xfrm>
              <a:custGeom>
                <a:avLst/>
                <a:gdLst>
                  <a:gd name="T0" fmla="*/ 0 w 1"/>
                  <a:gd name="T1" fmla="*/ 1 h 2"/>
                  <a:gd name="T2" fmla="*/ 0 w 1"/>
                  <a:gd name="T3" fmla="*/ 1 h 2"/>
                  <a:gd name="T4" fmla="*/ 1 w 1"/>
                  <a:gd name="T5" fmla="*/ 2 h 2"/>
                  <a:gd name="T6" fmla="*/ 1 w 1"/>
                  <a:gd name="T7" fmla="*/ 1 h 2"/>
                  <a:gd name="T8" fmla="*/ 0 w 1"/>
                  <a:gd name="T9" fmla="*/ 0 h 2"/>
                  <a:gd name="T10" fmla="*/ 0 w 1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0" name="Freeform 106"/>
              <p:cNvSpPr>
                <a:spLocks/>
              </p:cNvSpPr>
              <p:nvPr/>
            </p:nvSpPr>
            <p:spPr bwMode="auto">
              <a:xfrm>
                <a:off x="1528763" y="1614488"/>
                <a:ext cx="11113" cy="11113"/>
              </a:xfrm>
              <a:custGeom>
                <a:avLst/>
                <a:gdLst>
                  <a:gd name="T0" fmla="*/ 2 w 3"/>
                  <a:gd name="T1" fmla="*/ 0 h 3"/>
                  <a:gd name="T2" fmla="*/ 0 w 3"/>
                  <a:gd name="T3" fmla="*/ 3 h 3"/>
                  <a:gd name="T4" fmla="*/ 1 w 3"/>
                  <a:gd name="T5" fmla="*/ 3 h 3"/>
                  <a:gd name="T6" fmla="*/ 2 w 3"/>
                  <a:gd name="T7" fmla="*/ 3 h 3"/>
                  <a:gd name="T8" fmla="*/ 3 w 3"/>
                  <a:gd name="T9" fmla="*/ 2 h 3"/>
                  <a:gd name="T10" fmla="*/ 3 w 3"/>
                  <a:gd name="T11" fmla="*/ 1 h 3"/>
                  <a:gd name="T12" fmla="*/ 2 w 3"/>
                  <a:gd name="T13" fmla="*/ 0 h 3"/>
                  <a:gd name="T14" fmla="*/ 2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1" name="Freeform 107"/>
              <p:cNvSpPr>
                <a:spLocks/>
              </p:cNvSpPr>
              <p:nvPr/>
            </p:nvSpPr>
            <p:spPr bwMode="auto">
              <a:xfrm>
                <a:off x="1528763" y="1606550"/>
                <a:ext cx="6350" cy="7938"/>
              </a:xfrm>
              <a:custGeom>
                <a:avLst/>
                <a:gdLst>
                  <a:gd name="T0" fmla="*/ 0 w 2"/>
                  <a:gd name="T1" fmla="*/ 1 h 2"/>
                  <a:gd name="T2" fmla="*/ 0 w 2"/>
                  <a:gd name="T3" fmla="*/ 1 h 2"/>
                  <a:gd name="T4" fmla="*/ 1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  <a:gd name="T10" fmla="*/ 2 w 2"/>
                  <a:gd name="T11" fmla="*/ 2 h 2"/>
                  <a:gd name="T12" fmla="*/ 1 w 2"/>
                  <a:gd name="T13" fmla="*/ 0 h 2"/>
                  <a:gd name="T14" fmla="*/ 0 w 2"/>
                  <a:gd name="T15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2" name="Freeform 108"/>
              <p:cNvSpPr>
                <a:spLocks/>
              </p:cNvSpPr>
              <p:nvPr/>
            </p:nvSpPr>
            <p:spPr bwMode="auto">
              <a:xfrm>
                <a:off x="1524000" y="1600200"/>
                <a:ext cx="11113" cy="11113"/>
              </a:xfrm>
              <a:custGeom>
                <a:avLst/>
                <a:gdLst>
                  <a:gd name="T0" fmla="*/ 1 w 3"/>
                  <a:gd name="T1" fmla="*/ 0 h 3"/>
                  <a:gd name="T2" fmla="*/ 1 w 3"/>
                  <a:gd name="T3" fmla="*/ 0 h 3"/>
                  <a:gd name="T4" fmla="*/ 0 w 3"/>
                  <a:gd name="T5" fmla="*/ 2 h 3"/>
                  <a:gd name="T6" fmla="*/ 0 w 3"/>
                  <a:gd name="T7" fmla="*/ 2 h 3"/>
                  <a:gd name="T8" fmla="*/ 0 w 3"/>
                  <a:gd name="T9" fmla="*/ 2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2 w 3"/>
                  <a:gd name="T17" fmla="*/ 1 h 3"/>
                  <a:gd name="T18" fmla="*/ 1 w 3"/>
                  <a:gd name="T19" fmla="*/ 0 h 3"/>
                  <a:gd name="T20" fmla="*/ 1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2"/>
                      <a:pt x="3" y="2"/>
                    </a:cubicBezTo>
                    <a:cubicBezTo>
                      <a:pt x="3" y="2"/>
                      <a:pt x="2" y="2"/>
                      <a:pt x="2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3" name="Freeform 109"/>
              <p:cNvSpPr>
                <a:spLocks/>
              </p:cNvSpPr>
              <p:nvPr/>
            </p:nvSpPr>
            <p:spPr bwMode="auto">
              <a:xfrm>
                <a:off x="1517650" y="1595438"/>
                <a:ext cx="11113" cy="11113"/>
              </a:xfrm>
              <a:custGeom>
                <a:avLst/>
                <a:gdLst>
                  <a:gd name="T0" fmla="*/ 2 w 3"/>
                  <a:gd name="T1" fmla="*/ 0 h 3"/>
                  <a:gd name="T2" fmla="*/ 1 w 3"/>
                  <a:gd name="T3" fmla="*/ 0 h 3"/>
                  <a:gd name="T4" fmla="*/ 1 w 3"/>
                  <a:gd name="T5" fmla="*/ 0 h 3"/>
                  <a:gd name="T6" fmla="*/ 0 w 3"/>
                  <a:gd name="T7" fmla="*/ 1 h 3"/>
                  <a:gd name="T8" fmla="*/ 0 w 3"/>
                  <a:gd name="T9" fmla="*/ 1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1 h 3"/>
                  <a:gd name="T16" fmla="*/ 3 w 3"/>
                  <a:gd name="T17" fmla="*/ 1 h 3"/>
                  <a:gd name="T18" fmla="*/ 3 w 3"/>
                  <a:gd name="T19" fmla="*/ 1 h 3"/>
                  <a:gd name="T20" fmla="*/ 2 w 3"/>
                  <a:gd name="T21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1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4" name="Freeform 110"/>
              <p:cNvSpPr>
                <a:spLocks/>
              </p:cNvSpPr>
              <p:nvPr/>
            </p:nvSpPr>
            <p:spPr bwMode="auto">
              <a:xfrm>
                <a:off x="1512888" y="1600200"/>
                <a:ext cx="11113" cy="1111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0 w 3"/>
                  <a:gd name="T7" fmla="*/ 2 h 3"/>
                  <a:gd name="T8" fmla="*/ 1 w 3"/>
                  <a:gd name="T9" fmla="*/ 3 h 3"/>
                  <a:gd name="T10" fmla="*/ 1 w 3"/>
                  <a:gd name="T11" fmla="*/ 3 h 3"/>
                  <a:gd name="T12" fmla="*/ 1 w 3"/>
                  <a:gd name="T13" fmla="*/ 3 h 3"/>
                  <a:gd name="T14" fmla="*/ 3 w 3"/>
                  <a:gd name="T15" fmla="*/ 2 h 3"/>
                  <a:gd name="T16" fmla="*/ 3 w 3"/>
                  <a:gd name="T17" fmla="*/ 2 h 3"/>
                  <a:gd name="T18" fmla="*/ 1 w 3"/>
                  <a:gd name="T1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5" name="Freeform 111"/>
              <p:cNvSpPr>
                <a:spLocks/>
              </p:cNvSpPr>
              <p:nvPr/>
            </p:nvSpPr>
            <p:spPr bwMode="auto">
              <a:xfrm>
                <a:off x="1504950" y="1606550"/>
                <a:ext cx="12700" cy="7938"/>
              </a:xfrm>
              <a:custGeom>
                <a:avLst/>
                <a:gdLst>
                  <a:gd name="T0" fmla="*/ 1 w 3"/>
                  <a:gd name="T1" fmla="*/ 0 h 2"/>
                  <a:gd name="T2" fmla="*/ 0 w 3"/>
                  <a:gd name="T3" fmla="*/ 1 h 2"/>
                  <a:gd name="T4" fmla="*/ 0 w 3"/>
                  <a:gd name="T5" fmla="*/ 1 h 2"/>
                  <a:gd name="T6" fmla="*/ 1 w 3"/>
                  <a:gd name="T7" fmla="*/ 2 h 2"/>
                  <a:gd name="T8" fmla="*/ 2 w 3"/>
                  <a:gd name="T9" fmla="*/ 2 h 2"/>
                  <a:gd name="T10" fmla="*/ 3 w 3"/>
                  <a:gd name="T11" fmla="*/ 1 h 2"/>
                  <a:gd name="T12" fmla="*/ 3 w 3"/>
                  <a:gd name="T13" fmla="*/ 1 h 2"/>
                  <a:gd name="T14" fmla="*/ 2 w 3"/>
                  <a:gd name="T15" fmla="*/ 0 h 2"/>
                  <a:gd name="T16" fmla="*/ 1 w 3"/>
                  <a:gd name="T17" fmla="*/ 0 h 2"/>
                  <a:gd name="T18" fmla="*/ 1 w 3"/>
                  <a:gd name="T1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">
                    <a:moveTo>
                      <a:pt x="1" y="0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6" name="Freeform 112"/>
              <p:cNvSpPr>
                <a:spLocks/>
              </p:cNvSpPr>
              <p:nvPr/>
            </p:nvSpPr>
            <p:spPr bwMode="auto">
              <a:xfrm>
                <a:off x="1501775" y="1600200"/>
                <a:ext cx="11113" cy="11113"/>
              </a:xfrm>
              <a:custGeom>
                <a:avLst/>
                <a:gdLst>
                  <a:gd name="T0" fmla="*/ 1 w 3"/>
                  <a:gd name="T1" fmla="*/ 0 h 3"/>
                  <a:gd name="T2" fmla="*/ 0 w 3"/>
                  <a:gd name="T3" fmla="*/ 2 h 3"/>
                  <a:gd name="T4" fmla="*/ 0 w 3"/>
                  <a:gd name="T5" fmla="*/ 2 h 3"/>
                  <a:gd name="T6" fmla="*/ 1 w 3"/>
                  <a:gd name="T7" fmla="*/ 3 h 3"/>
                  <a:gd name="T8" fmla="*/ 1 w 3"/>
                  <a:gd name="T9" fmla="*/ 3 h 3"/>
                  <a:gd name="T10" fmla="*/ 3 w 3"/>
                  <a:gd name="T11" fmla="*/ 2 h 3"/>
                  <a:gd name="T12" fmla="*/ 3 w 3"/>
                  <a:gd name="T13" fmla="*/ 2 h 3"/>
                  <a:gd name="T14" fmla="*/ 1 w 3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1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7" name="Freeform 113"/>
              <p:cNvSpPr>
                <a:spLocks/>
              </p:cNvSpPr>
              <p:nvPr/>
            </p:nvSpPr>
            <p:spPr bwMode="auto">
              <a:xfrm>
                <a:off x="1501775" y="1614488"/>
                <a:ext cx="11113" cy="11113"/>
              </a:xfrm>
              <a:custGeom>
                <a:avLst/>
                <a:gdLst>
                  <a:gd name="T0" fmla="*/ 0 w 3"/>
                  <a:gd name="T1" fmla="*/ 2 h 3"/>
                  <a:gd name="T2" fmla="*/ 0 w 3"/>
                  <a:gd name="T3" fmla="*/ 2 h 3"/>
                  <a:gd name="T4" fmla="*/ 1 w 3"/>
                  <a:gd name="T5" fmla="*/ 3 h 3"/>
                  <a:gd name="T6" fmla="*/ 1 w 3"/>
                  <a:gd name="T7" fmla="*/ 3 h 3"/>
                  <a:gd name="T8" fmla="*/ 1 w 3"/>
                  <a:gd name="T9" fmla="*/ 3 h 3"/>
                  <a:gd name="T10" fmla="*/ 3 w 3"/>
                  <a:gd name="T11" fmla="*/ 2 h 3"/>
                  <a:gd name="T12" fmla="*/ 3 w 3"/>
                  <a:gd name="T13" fmla="*/ 2 h 3"/>
                  <a:gd name="T14" fmla="*/ 1 w 3"/>
                  <a:gd name="T15" fmla="*/ 0 h 3"/>
                  <a:gd name="T16" fmla="*/ 1 w 3"/>
                  <a:gd name="T17" fmla="*/ 0 h 3"/>
                  <a:gd name="T18" fmla="*/ 1 w 3"/>
                  <a:gd name="T19" fmla="*/ 0 h 3"/>
                  <a:gd name="T20" fmla="*/ 0 w 3"/>
                  <a:gd name="T21" fmla="*/ 2 h 3"/>
                  <a:gd name="T22" fmla="*/ 0 w 3"/>
                  <a:gd name="T23" fmla="*/ 2 h 3"/>
                  <a:gd name="T24" fmla="*/ 0 w 3"/>
                  <a:gd name="T2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" h="3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8" name="Freeform 114"/>
              <p:cNvSpPr>
                <a:spLocks/>
              </p:cNvSpPr>
              <p:nvPr/>
            </p:nvSpPr>
            <p:spPr bwMode="auto">
              <a:xfrm>
                <a:off x="1501775" y="1622425"/>
                <a:ext cx="3175" cy="3175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1 h 1"/>
                  <a:gd name="T4" fmla="*/ 1 w 1"/>
                  <a:gd name="T5" fmla="*/ 1 h 1"/>
                  <a:gd name="T6" fmla="*/ 0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19" name="Freeform 115"/>
              <p:cNvSpPr>
                <a:spLocks/>
              </p:cNvSpPr>
              <p:nvPr/>
            </p:nvSpPr>
            <p:spPr bwMode="auto">
              <a:xfrm>
                <a:off x="1504950" y="1625600"/>
                <a:ext cx="7938" cy="1111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2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1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2"/>
                      <a:pt x="2" y="2"/>
                      <a:pt x="2" y="2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0" name="Freeform 116"/>
              <p:cNvSpPr>
                <a:spLocks/>
              </p:cNvSpPr>
              <p:nvPr/>
            </p:nvSpPr>
            <p:spPr bwMode="auto">
              <a:xfrm>
                <a:off x="1512888" y="1633538"/>
                <a:ext cx="4763" cy="11113"/>
              </a:xfrm>
              <a:custGeom>
                <a:avLst/>
                <a:gdLst>
                  <a:gd name="T0" fmla="*/ 1 w 1"/>
                  <a:gd name="T1" fmla="*/ 0 h 3"/>
                  <a:gd name="T2" fmla="*/ 0 w 1"/>
                  <a:gd name="T3" fmla="*/ 0 h 3"/>
                  <a:gd name="T4" fmla="*/ 0 w 1"/>
                  <a:gd name="T5" fmla="*/ 0 h 3"/>
                  <a:gd name="T6" fmla="*/ 0 w 1"/>
                  <a:gd name="T7" fmla="*/ 0 h 3"/>
                  <a:gd name="T8" fmla="*/ 0 w 1"/>
                  <a:gd name="T9" fmla="*/ 1 h 3"/>
                  <a:gd name="T10" fmla="*/ 0 w 1"/>
                  <a:gd name="T11" fmla="*/ 2 h 3"/>
                  <a:gd name="T12" fmla="*/ 0 w 1"/>
                  <a:gd name="T13" fmla="*/ 3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1" name="Freeform 117"/>
              <p:cNvSpPr>
                <a:spLocks/>
              </p:cNvSpPr>
              <p:nvPr/>
            </p:nvSpPr>
            <p:spPr bwMode="auto">
              <a:xfrm>
                <a:off x="1512888" y="1636713"/>
                <a:ext cx="11113" cy="7938"/>
              </a:xfrm>
              <a:custGeom>
                <a:avLst/>
                <a:gdLst>
                  <a:gd name="T0" fmla="*/ 5 w 7"/>
                  <a:gd name="T1" fmla="*/ 5 h 5"/>
                  <a:gd name="T2" fmla="*/ 7 w 7"/>
                  <a:gd name="T3" fmla="*/ 3 h 5"/>
                  <a:gd name="T4" fmla="*/ 3 w 7"/>
                  <a:gd name="T5" fmla="*/ 0 h 5"/>
                  <a:gd name="T6" fmla="*/ 0 w 7"/>
                  <a:gd name="T7" fmla="*/ 3 h 5"/>
                  <a:gd name="T8" fmla="*/ 0 w 7"/>
                  <a:gd name="T9" fmla="*/ 5 h 5"/>
                  <a:gd name="T10" fmla="*/ 5 w 7"/>
                  <a:gd name="T11" fmla="*/ 5 h 5"/>
                  <a:gd name="T12" fmla="*/ 5 w 7"/>
                  <a:gd name="T13" fmla="*/ 5 h 5"/>
                  <a:gd name="T14" fmla="*/ 5 w 7"/>
                  <a:gd name="T1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lnTo>
                      <a:pt x="7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2" name="Freeform 118"/>
              <p:cNvSpPr>
                <a:spLocks/>
              </p:cNvSpPr>
              <p:nvPr/>
            </p:nvSpPr>
            <p:spPr bwMode="auto">
              <a:xfrm>
                <a:off x="1517650" y="1647825"/>
                <a:ext cx="77788" cy="7938"/>
              </a:xfrm>
              <a:custGeom>
                <a:avLst/>
                <a:gdLst>
                  <a:gd name="T0" fmla="*/ 21 w 21"/>
                  <a:gd name="T1" fmla="*/ 2 h 2"/>
                  <a:gd name="T2" fmla="*/ 21 w 21"/>
                  <a:gd name="T3" fmla="*/ 2 h 2"/>
                  <a:gd name="T4" fmla="*/ 21 w 21"/>
                  <a:gd name="T5" fmla="*/ 2 h 2"/>
                  <a:gd name="T6" fmla="*/ 21 w 21"/>
                  <a:gd name="T7" fmla="*/ 1 h 2"/>
                  <a:gd name="T8" fmla="*/ 21 w 21"/>
                  <a:gd name="T9" fmla="*/ 1 h 2"/>
                  <a:gd name="T10" fmla="*/ 21 w 21"/>
                  <a:gd name="T11" fmla="*/ 1 h 2"/>
                  <a:gd name="T12" fmla="*/ 21 w 21"/>
                  <a:gd name="T13" fmla="*/ 1 h 2"/>
                  <a:gd name="T14" fmla="*/ 21 w 21"/>
                  <a:gd name="T15" fmla="*/ 1 h 2"/>
                  <a:gd name="T16" fmla="*/ 21 w 21"/>
                  <a:gd name="T17" fmla="*/ 1 h 2"/>
                  <a:gd name="T18" fmla="*/ 21 w 21"/>
                  <a:gd name="T19" fmla="*/ 1 h 2"/>
                  <a:gd name="T20" fmla="*/ 21 w 21"/>
                  <a:gd name="T21" fmla="*/ 1 h 2"/>
                  <a:gd name="T22" fmla="*/ 21 w 21"/>
                  <a:gd name="T23" fmla="*/ 1 h 2"/>
                  <a:gd name="T24" fmla="*/ 21 w 21"/>
                  <a:gd name="T25" fmla="*/ 1 h 2"/>
                  <a:gd name="T26" fmla="*/ 21 w 21"/>
                  <a:gd name="T27" fmla="*/ 1 h 2"/>
                  <a:gd name="T28" fmla="*/ 21 w 21"/>
                  <a:gd name="T29" fmla="*/ 0 h 2"/>
                  <a:gd name="T30" fmla="*/ 12 w 21"/>
                  <a:gd name="T31" fmla="*/ 0 h 2"/>
                  <a:gd name="T32" fmla="*/ 11 w 21"/>
                  <a:gd name="T33" fmla="*/ 0 h 2"/>
                  <a:gd name="T34" fmla="*/ 11 w 21"/>
                  <a:gd name="T35" fmla="*/ 0 h 2"/>
                  <a:gd name="T36" fmla="*/ 9 w 21"/>
                  <a:gd name="T37" fmla="*/ 0 h 2"/>
                  <a:gd name="T38" fmla="*/ 0 w 21"/>
                  <a:gd name="T39" fmla="*/ 0 h 2"/>
                  <a:gd name="T40" fmla="*/ 0 w 21"/>
                  <a:gd name="T41" fmla="*/ 1 h 2"/>
                  <a:gd name="T42" fmla="*/ 0 w 21"/>
                  <a:gd name="T43" fmla="*/ 1 h 2"/>
                  <a:gd name="T44" fmla="*/ 0 w 21"/>
                  <a:gd name="T45" fmla="*/ 1 h 2"/>
                  <a:gd name="T46" fmla="*/ 0 w 21"/>
                  <a:gd name="T47" fmla="*/ 1 h 2"/>
                  <a:gd name="T48" fmla="*/ 0 w 21"/>
                  <a:gd name="T49" fmla="*/ 1 h 2"/>
                  <a:gd name="T50" fmla="*/ 0 w 21"/>
                  <a:gd name="T51" fmla="*/ 1 h 2"/>
                  <a:gd name="T52" fmla="*/ 0 w 21"/>
                  <a:gd name="T53" fmla="*/ 1 h 2"/>
                  <a:gd name="T54" fmla="*/ 0 w 21"/>
                  <a:gd name="T55" fmla="*/ 1 h 2"/>
                  <a:gd name="T56" fmla="*/ 0 w 21"/>
                  <a:gd name="T57" fmla="*/ 1 h 2"/>
                  <a:gd name="T58" fmla="*/ 0 w 21"/>
                  <a:gd name="T59" fmla="*/ 1 h 2"/>
                  <a:gd name="T60" fmla="*/ 0 w 21"/>
                  <a:gd name="T61" fmla="*/ 1 h 2"/>
                  <a:gd name="T62" fmla="*/ 0 w 21"/>
                  <a:gd name="T63" fmla="*/ 2 h 2"/>
                  <a:gd name="T64" fmla="*/ 0 w 21"/>
                  <a:gd name="T65" fmla="*/ 2 h 2"/>
                  <a:gd name="T66" fmla="*/ 0 w 21"/>
                  <a:gd name="T67" fmla="*/ 2 h 2"/>
                  <a:gd name="T68" fmla="*/ 0 w 21"/>
                  <a:gd name="T69" fmla="*/ 2 h 2"/>
                  <a:gd name="T70" fmla="*/ 21 w 21"/>
                  <a:gd name="T71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" h="2">
                    <a:moveTo>
                      <a:pt x="21" y="2"/>
                    </a:moveTo>
                    <a:cubicBezTo>
                      <a:pt x="21" y="2"/>
                      <a:pt x="21" y="2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6" y="0"/>
                      <a:pt x="3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7" y="1"/>
                      <a:pt x="14" y="1"/>
                      <a:pt x="2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3" name="Freeform 119"/>
              <p:cNvSpPr>
                <a:spLocks/>
              </p:cNvSpPr>
              <p:nvPr/>
            </p:nvSpPr>
            <p:spPr bwMode="auto">
              <a:xfrm>
                <a:off x="1584325" y="1636713"/>
                <a:ext cx="11113" cy="7938"/>
              </a:xfrm>
              <a:custGeom>
                <a:avLst/>
                <a:gdLst>
                  <a:gd name="T0" fmla="*/ 7 w 7"/>
                  <a:gd name="T1" fmla="*/ 3 h 5"/>
                  <a:gd name="T2" fmla="*/ 3 w 7"/>
                  <a:gd name="T3" fmla="*/ 0 h 5"/>
                  <a:gd name="T4" fmla="*/ 0 w 7"/>
                  <a:gd name="T5" fmla="*/ 3 h 5"/>
                  <a:gd name="T6" fmla="*/ 3 w 7"/>
                  <a:gd name="T7" fmla="*/ 5 h 5"/>
                  <a:gd name="T8" fmla="*/ 5 w 7"/>
                  <a:gd name="T9" fmla="*/ 5 h 5"/>
                  <a:gd name="T10" fmla="*/ 7 w 7"/>
                  <a:gd name="T11" fmla="*/ 3 h 5"/>
                  <a:gd name="T12" fmla="*/ 7 w 7"/>
                  <a:gd name="T13" fmla="*/ 3 h 5"/>
                  <a:gd name="T14" fmla="*/ 7 w 7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5">
                    <a:moveTo>
                      <a:pt x="7" y="3"/>
                    </a:moveTo>
                    <a:lnTo>
                      <a:pt x="3" y="0"/>
                    </a:lnTo>
                    <a:lnTo>
                      <a:pt x="0" y="3"/>
                    </a:lnTo>
                    <a:lnTo>
                      <a:pt x="3" y="5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7" y="3"/>
                    </a:lnTo>
                    <a:lnTo>
                      <a:pt x="7" y="3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4" name="Freeform 120"/>
              <p:cNvSpPr>
                <a:spLocks/>
              </p:cNvSpPr>
              <p:nvPr/>
            </p:nvSpPr>
            <p:spPr bwMode="auto">
              <a:xfrm>
                <a:off x="1589088" y="1633538"/>
                <a:ext cx="11113" cy="11113"/>
              </a:xfrm>
              <a:custGeom>
                <a:avLst/>
                <a:gdLst>
                  <a:gd name="T0" fmla="*/ 3 w 3"/>
                  <a:gd name="T1" fmla="*/ 2 h 3"/>
                  <a:gd name="T2" fmla="*/ 3 w 3"/>
                  <a:gd name="T3" fmla="*/ 1 h 3"/>
                  <a:gd name="T4" fmla="*/ 2 w 3"/>
                  <a:gd name="T5" fmla="*/ 0 h 3"/>
                  <a:gd name="T6" fmla="*/ 2 w 3"/>
                  <a:gd name="T7" fmla="*/ 0 h 3"/>
                  <a:gd name="T8" fmla="*/ 1 w 3"/>
                  <a:gd name="T9" fmla="*/ 0 h 3"/>
                  <a:gd name="T10" fmla="*/ 0 w 3"/>
                  <a:gd name="T11" fmla="*/ 0 h 3"/>
                  <a:gd name="T12" fmla="*/ 2 w 3"/>
                  <a:gd name="T13" fmla="*/ 3 h 3"/>
                  <a:gd name="T14" fmla="*/ 3 w 3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5" name="Freeform 121"/>
              <p:cNvSpPr>
                <a:spLocks/>
              </p:cNvSpPr>
              <p:nvPr/>
            </p:nvSpPr>
            <p:spPr bwMode="auto">
              <a:xfrm>
                <a:off x="1600200" y="1625600"/>
                <a:ext cx="7938" cy="11113"/>
              </a:xfrm>
              <a:custGeom>
                <a:avLst/>
                <a:gdLst>
                  <a:gd name="T0" fmla="*/ 2 w 2"/>
                  <a:gd name="T1" fmla="*/ 2 h 3"/>
                  <a:gd name="T2" fmla="*/ 2 w 2"/>
                  <a:gd name="T3" fmla="*/ 1 h 3"/>
                  <a:gd name="T4" fmla="*/ 1 w 2"/>
                  <a:gd name="T5" fmla="*/ 0 h 3"/>
                  <a:gd name="T6" fmla="*/ 1 w 2"/>
                  <a:gd name="T7" fmla="*/ 0 h 3"/>
                  <a:gd name="T8" fmla="*/ 0 w 2"/>
                  <a:gd name="T9" fmla="*/ 2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2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1" y="3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6" name="Freeform 122"/>
              <p:cNvSpPr>
                <a:spLocks/>
              </p:cNvSpPr>
              <p:nvPr/>
            </p:nvSpPr>
            <p:spPr bwMode="auto">
              <a:xfrm>
                <a:off x="1608138" y="1622425"/>
                <a:ext cx="3175" cy="3175"/>
              </a:xfrm>
              <a:custGeom>
                <a:avLst/>
                <a:gdLst>
                  <a:gd name="T0" fmla="*/ 1 w 1"/>
                  <a:gd name="T1" fmla="*/ 0 h 1"/>
                  <a:gd name="T2" fmla="*/ 1 w 1"/>
                  <a:gd name="T3" fmla="*/ 0 h 1"/>
                  <a:gd name="T4" fmla="*/ 0 w 1"/>
                  <a:gd name="T5" fmla="*/ 1 h 1"/>
                  <a:gd name="T6" fmla="*/ 0 w 1"/>
                  <a:gd name="T7" fmla="*/ 1 h 1"/>
                  <a:gd name="T8" fmla="*/ 1 w 1"/>
                  <a:gd name="T9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7" name="Freeform 123"/>
              <p:cNvSpPr>
                <a:spLocks/>
              </p:cNvSpPr>
              <p:nvPr/>
            </p:nvSpPr>
            <p:spPr bwMode="auto">
              <a:xfrm>
                <a:off x="1608138" y="1606550"/>
                <a:ext cx="3175" cy="15875"/>
              </a:xfrm>
              <a:custGeom>
                <a:avLst/>
                <a:gdLst>
                  <a:gd name="T0" fmla="*/ 1 w 1"/>
                  <a:gd name="T1" fmla="*/ 3 h 4"/>
                  <a:gd name="T2" fmla="*/ 1 w 1"/>
                  <a:gd name="T3" fmla="*/ 0 h 4"/>
                  <a:gd name="T4" fmla="*/ 1 w 1"/>
                  <a:gd name="T5" fmla="*/ 0 h 4"/>
                  <a:gd name="T6" fmla="*/ 0 w 1"/>
                  <a:gd name="T7" fmla="*/ 2 h 4"/>
                  <a:gd name="T8" fmla="*/ 0 w 1"/>
                  <a:gd name="T9" fmla="*/ 2 h 4"/>
                  <a:gd name="T10" fmla="*/ 0 w 1"/>
                  <a:gd name="T11" fmla="*/ 3 h 4"/>
                  <a:gd name="T12" fmla="*/ 1 w 1"/>
                  <a:gd name="T13" fmla="*/ 4 h 4"/>
                  <a:gd name="T14" fmla="*/ 1 w 1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4">
                    <a:moveTo>
                      <a:pt x="1" y="3"/>
                    </a:move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3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8" name="Freeform 124"/>
              <p:cNvSpPr>
                <a:spLocks/>
              </p:cNvSpPr>
              <p:nvPr/>
            </p:nvSpPr>
            <p:spPr bwMode="auto">
              <a:xfrm>
                <a:off x="1608138" y="1595438"/>
                <a:ext cx="3175" cy="1111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2 h 3"/>
                  <a:gd name="T4" fmla="*/ 1 w 1"/>
                  <a:gd name="T5" fmla="*/ 2 h 3"/>
                  <a:gd name="T6" fmla="*/ 0 w 1"/>
                  <a:gd name="T7" fmla="*/ 0 h 3"/>
                  <a:gd name="T8" fmla="*/ 0 w 1"/>
                  <a:gd name="T9" fmla="*/ 0 h 3"/>
                  <a:gd name="T10" fmla="*/ 0 w 1"/>
                  <a:gd name="T11" fmla="*/ 0 h 3"/>
                  <a:gd name="T12" fmla="*/ 1 w 1"/>
                  <a:gd name="T13" fmla="*/ 3 h 3"/>
                  <a:gd name="T14" fmla="*/ 1 w 1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3"/>
                      <a:pt x="1" y="3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29" name="Freeform 125"/>
              <p:cNvSpPr>
                <a:spLocks/>
              </p:cNvSpPr>
              <p:nvPr/>
            </p:nvSpPr>
            <p:spPr bwMode="auto">
              <a:xfrm>
                <a:off x="1600200" y="1587500"/>
                <a:ext cx="7938" cy="7938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1 w 2"/>
                  <a:gd name="T5" fmla="*/ 2 h 2"/>
                  <a:gd name="T6" fmla="*/ 2 w 2"/>
                  <a:gd name="T7" fmla="*/ 2 h 2"/>
                  <a:gd name="T8" fmla="*/ 2 w 2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0" name="Freeform 126"/>
              <p:cNvSpPr>
                <a:spLocks/>
              </p:cNvSpPr>
              <p:nvPr/>
            </p:nvSpPr>
            <p:spPr bwMode="auto">
              <a:xfrm>
                <a:off x="1595438" y="1595438"/>
                <a:ext cx="4763" cy="11113"/>
              </a:xfrm>
              <a:custGeom>
                <a:avLst/>
                <a:gdLst>
                  <a:gd name="T0" fmla="*/ 0 w 1"/>
                  <a:gd name="T1" fmla="*/ 2 h 3"/>
                  <a:gd name="T2" fmla="*/ 0 w 1"/>
                  <a:gd name="T3" fmla="*/ 3 h 3"/>
                  <a:gd name="T4" fmla="*/ 1 w 1"/>
                  <a:gd name="T5" fmla="*/ 3 h 3"/>
                  <a:gd name="T6" fmla="*/ 1 w 1"/>
                  <a:gd name="T7" fmla="*/ 3 h 3"/>
                  <a:gd name="T8" fmla="*/ 1 w 1"/>
                  <a:gd name="T9" fmla="*/ 1 h 3"/>
                  <a:gd name="T10" fmla="*/ 1 w 1"/>
                  <a:gd name="T11" fmla="*/ 1 h 3"/>
                  <a:gd name="T12" fmla="*/ 1 w 1"/>
                  <a:gd name="T13" fmla="*/ 1 h 3"/>
                  <a:gd name="T14" fmla="*/ 1 w 1"/>
                  <a:gd name="T15" fmla="*/ 0 h 3"/>
                  <a:gd name="T16" fmla="*/ 0 w 1"/>
                  <a:gd name="T17" fmla="*/ 0 h 3"/>
                  <a:gd name="T18" fmla="*/ 0 w 1"/>
                  <a:gd name="T19" fmla="*/ 1 h 3"/>
                  <a:gd name="T20" fmla="*/ 0 w 1"/>
                  <a:gd name="T21" fmla="*/ 2 h 3"/>
                  <a:gd name="T22" fmla="*/ 0 w 1"/>
                  <a:gd name="T2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" h="3">
                    <a:moveTo>
                      <a:pt x="0" y="2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1" name="Freeform 127"/>
              <p:cNvSpPr>
                <a:spLocks/>
              </p:cNvSpPr>
              <p:nvPr/>
            </p:nvSpPr>
            <p:spPr bwMode="auto">
              <a:xfrm>
                <a:off x="1589088" y="1587500"/>
                <a:ext cx="6350" cy="12700"/>
              </a:xfrm>
              <a:custGeom>
                <a:avLst/>
                <a:gdLst>
                  <a:gd name="T0" fmla="*/ 1 w 2"/>
                  <a:gd name="T1" fmla="*/ 3 h 3"/>
                  <a:gd name="T2" fmla="*/ 1 w 2"/>
                  <a:gd name="T3" fmla="*/ 2 h 3"/>
                  <a:gd name="T4" fmla="*/ 2 w 2"/>
                  <a:gd name="T5" fmla="*/ 1 h 3"/>
                  <a:gd name="T6" fmla="*/ 2 w 2"/>
                  <a:gd name="T7" fmla="*/ 1 h 3"/>
                  <a:gd name="T8" fmla="*/ 1 w 2"/>
                  <a:gd name="T9" fmla="*/ 0 h 3"/>
                  <a:gd name="T10" fmla="*/ 0 w 2"/>
                  <a:gd name="T11" fmla="*/ 1 h 3"/>
                  <a:gd name="T12" fmla="*/ 1 w 2"/>
                  <a:gd name="T13" fmla="*/ 3 h 3"/>
                  <a:gd name="T14" fmla="*/ 1 w 2"/>
                  <a:gd name="T1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" h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2" name="Freeform 128"/>
              <p:cNvSpPr>
                <a:spLocks/>
              </p:cNvSpPr>
              <p:nvPr/>
            </p:nvSpPr>
            <p:spPr bwMode="auto">
              <a:xfrm>
                <a:off x="1577975" y="1587500"/>
                <a:ext cx="6350" cy="12700"/>
              </a:xfrm>
              <a:custGeom>
                <a:avLst/>
                <a:gdLst>
                  <a:gd name="T0" fmla="*/ 2 w 2"/>
                  <a:gd name="T1" fmla="*/ 1 h 3"/>
                  <a:gd name="T2" fmla="*/ 2 w 2"/>
                  <a:gd name="T3" fmla="*/ 1 h 3"/>
                  <a:gd name="T4" fmla="*/ 1 w 2"/>
                  <a:gd name="T5" fmla="*/ 1 h 3"/>
                  <a:gd name="T6" fmla="*/ 1 w 2"/>
                  <a:gd name="T7" fmla="*/ 0 h 3"/>
                  <a:gd name="T8" fmla="*/ 0 w 2"/>
                  <a:gd name="T9" fmla="*/ 2 h 3"/>
                  <a:gd name="T10" fmla="*/ 0 w 2"/>
                  <a:gd name="T11" fmla="*/ 2 h 3"/>
                  <a:gd name="T12" fmla="*/ 1 w 2"/>
                  <a:gd name="T13" fmla="*/ 3 h 3"/>
                  <a:gd name="T14" fmla="*/ 2 w 2"/>
                  <a:gd name="T15" fmla="*/ 1 h 3"/>
                  <a:gd name="T16" fmla="*/ 2 w 2"/>
                  <a:gd name="T1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3">
                    <a:moveTo>
                      <a:pt x="2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3" name="Freeform 129"/>
              <p:cNvSpPr>
                <a:spLocks/>
              </p:cNvSpPr>
              <p:nvPr/>
            </p:nvSpPr>
            <p:spPr bwMode="auto">
              <a:xfrm>
                <a:off x="1565275" y="1584325"/>
                <a:ext cx="12700" cy="38100"/>
              </a:xfrm>
              <a:custGeom>
                <a:avLst/>
                <a:gdLst>
                  <a:gd name="T0" fmla="*/ 1 w 3"/>
                  <a:gd name="T1" fmla="*/ 9 h 10"/>
                  <a:gd name="T2" fmla="*/ 3 w 3"/>
                  <a:gd name="T3" fmla="*/ 0 h 10"/>
                  <a:gd name="T4" fmla="*/ 3 w 3"/>
                  <a:gd name="T5" fmla="*/ 0 h 10"/>
                  <a:gd name="T6" fmla="*/ 2 w 3"/>
                  <a:gd name="T7" fmla="*/ 0 h 10"/>
                  <a:gd name="T8" fmla="*/ 2 w 3"/>
                  <a:gd name="T9" fmla="*/ 0 h 10"/>
                  <a:gd name="T10" fmla="*/ 2 w 3"/>
                  <a:gd name="T11" fmla="*/ 0 h 10"/>
                  <a:gd name="T12" fmla="*/ 0 w 3"/>
                  <a:gd name="T13" fmla="*/ 10 h 10"/>
                  <a:gd name="T14" fmla="*/ 1 w 3"/>
                  <a:gd name="T15" fmla="*/ 9 h 10"/>
                  <a:gd name="T16" fmla="*/ 1 w 3"/>
                  <a:gd name="T17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10">
                    <a:moveTo>
                      <a:pt x="1" y="9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4" name="Freeform 130"/>
              <p:cNvSpPr>
                <a:spLocks/>
              </p:cNvSpPr>
              <p:nvPr/>
            </p:nvSpPr>
            <p:spPr bwMode="auto">
              <a:xfrm>
                <a:off x="1562100" y="1587500"/>
                <a:ext cx="3175" cy="34925"/>
              </a:xfrm>
              <a:custGeom>
                <a:avLst/>
                <a:gdLst>
                  <a:gd name="T0" fmla="*/ 0 w 1"/>
                  <a:gd name="T1" fmla="*/ 0 h 9"/>
                  <a:gd name="T2" fmla="*/ 0 w 1"/>
                  <a:gd name="T3" fmla="*/ 1 h 9"/>
                  <a:gd name="T4" fmla="*/ 0 w 1"/>
                  <a:gd name="T5" fmla="*/ 9 h 9"/>
                  <a:gd name="T6" fmla="*/ 0 w 1"/>
                  <a:gd name="T7" fmla="*/ 8 h 9"/>
                  <a:gd name="T8" fmla="*/ 1 w 1"/>
                  <a:gd name="T9" fmla="*/ 0 h 9"/>
                  <a:gd name="T10" fmla="*/ 1 w 1"/>
                  <a:gd name="T11" fmla="*/ 0 h 9"/>
                  <a:gd name="T12" fmla="*/ 1 w 1"/>
                  <a:gd name="T13" fmla="*/ 0 h 9"/>
                  <a:gd name="T14" fmla="*/ 0 w 1"/>
                  <a:gd name="T15" fmla="*/ 0 h 9"/>
                  <a:gd name="T16" fmla="*/ 0 w 1"/>
                  <a:gd name="T1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5" name="Freeform 131"/>
              <p:cNvSpPr>
                <a:spLocks/>
              </p:cNvSpPr>
              <p:nvPr/>
            </p:nvSpPr>
            <p:spPr bwMode="auto">
              <a:xfrm>
                <a:off x="1543050" y="1539875"/>
                <a:ext cx="22225" cy="22225"/>
              </a:xfrm>
              <a:custGeom>
                <a:avLst/>
                <a:gdLst>
                  <a:gd name="T0" fmla="*/ 3 w 6"/>
                  <a:gd name="T1" fmla="*/ 4 h 6"/>
                  <a:gd name="T2" fmla="*/ 3 w 6"/>
                  <a:gd name="T3" fmla="*/ 4 h 6"/>
                  <a:gd name="T4" fmla="*/ 3 w 6"/>
                  <a:gd name="T5" fmla="*/ 6 h 6"/>
                  <a:gd name="T6" fmla="*/ 2 w 6"/>
                  <a:gd name="T7" fmla="*/ 6 h 6"/>
                  <a:gd name="T8" fmla="*/ 5 w 6"/>
                  <a:gd name="T9" fmla="*/ 6 h 6"/>
                  <a:gd name="T10" fmla="*/ 5 w 6"/>
                  <a:gd name="T11" fmla="*/ 6 h 6"/>
                  <a:gd name="T12" fmla="*/ 4 w 6"/>
                  <a:gd name="T13" fmla="*/ 4 h 6"/>
                  <a:gd name="T14" fmla="*/ 6 w 6"/>
                  <a:gd name="T15" fmla="*/ 4 h 6"/>
                  <a:gd name="T16" fmla="*/ 6 w 6"/>
                  <a:gd name="T17" fmla="*/ 4 h 6"/>
                  <a:gd name="T18" fmla="*/ 6 w 6"/>
                  <a:gd name="T19" fmla="*/ 1 h 6"/>
                  <a:gd name="T20" fmla="*/ 6 w 6"/>
                  <a:gd name="T21" fmla="*/ 2 h 6"/>
                  <a:gd name="T22" fmla="*/ 5 w 6"/>
                  <a:gd name="T23" fmla="*/ 3 h 6"/>
                  <a:gd name="T24" fmla="*/ 4 w 6"/>
                  <a:gd name="T25" fmla="*/ 2 h 6"/>
                  <a:gd name="T26" fmla="*/ 5 w 6"/>
                  <a:gd name="T27" fmla="*/ 0 h 6"/>
                  <a:gd name="T28" fmla="*/ 5 w 6"/>
                  <a:gd name="T29" fmla="*/ 0 h 6"/>
                  <a:gd name="T30" fmla="*/ 2 w 6"/>
                  <a:gd name="T31" fmla="*/ 0 h 6"/>
                  <a:gd name="T32" fmla="*/ 3 w 6"/>
                  <a:gd name="T33" fmla="*/ 0 h 6"/>
                  <a:gd name="T34" fmla="*/ 3 w 6"/>
                  <a:gd name="T35" fmla="*/ 2 h 6"/>
                  <a:gd name="T36" fmla="*/ 3 w 6"/>
                  <a:gd name="T37" fmla="*/ 3 h 6"/>
                  <a:gd name="T38" fmla="*/ 1 w 6"/>
                  <a:gd name="T39" fmla="*/ 2 h 6"/>
                  <a:gd name="T40" fmla="*/ 0 w 6"/>
                  <a:gd name="T41" fmla="*/ 1 h 6"/>
                  <a:gd name="T42" fmla="*/ 0 w 6"/>
                  <a:gd name="T43" fmla="*/ 4 h 6"/>
                  <a:gd name="T44" fmla="*/ 1 w 6"/>
                  <a:gd name="T45" fmla="*/ 4 h 6"/>
                  <a:gd name="T46" fmla="*/ 3 w 6"/>
                  <a:gd name="T4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" h="6">
                    <a:moveTo>
                      <a:pt x="3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3"/>
                      <a:pt x="5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4" y="3"/>
                      <a:pt x="4" y="3"/>
                      <a:pt x="4" y="2"/>
                    </a:cubicBezTo>
                    <a:cubicBezTo>
                      <a:pt x="4" y="2"/>
                      <a:pt x="4" y="1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2" y="3"/>
                      <a:pt x="2" y="2"/>
                      <a:pt x="1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4"/>
                      <a:pt x="2" y="4"/>
                      <a:pt x="3" y="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6" name="Freeform 132"/>
              <p:cNvSpPr>
                <a:spLocks/>
              </p:cNvSpPr>
              <p:nvPr/>
            </p:nvSpPr>
            <p:spPr bwMode="auto">
              <a:xfrm>
                <a:off x="1539875" y="1587500"/>
                <a:ext cx="11113" cy="34925"/>
              </a:xfrm>
              <a:custGeom>
                <a:avLst/>
                <a:gdLst>
                  <a:gd name="T0" fmla="*/ 3 w 3"/>
                  <a:gd name="T1" fmla="*/ 9 h 9"/>
                  <a:gd name="T2" fmla="*/ 2 w 3"/>
                  <a:gd name="T3" fmla="*/ 1 h 9"/>
                  <a:gd name="T4" fmla="*/ 2 w 3"/>
                  <a:gd name="T5" fmla="*/ 0 h 9"/>
                  <a:gd name="T6" fmla="*/ 1 w 3"/>
                  <a:gd name="T7" fmla="*/ 0 h 9"/>
                  <a:gd name="T8" fmla="*/ 1 w 3"/>
                  <a:gd name="T9" fmla="*/ 0 h 9"/>
                  <a:gd name="T10" fmla="*/ 0 w 3"/>
                  <a:gd name="T11" fmla="*/ 0 h 9"/>
                  <a:gd name="T12" fmla="*/ 2 w 3"/>
                  <a:gd name="T13" fmla="*/ 8 h 9"/>
                  <a:gd name="T14" fmla="*/ 3 w 3"/>
                  <a:gd name="T15" fmla="*/ 9 h 9"/>
                  <a:gd name="T16" fmla="*/ 3 w 3"/>
                  <a:gd name="T17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9">
                    <a:moveTo>
                      <a:pt x="3" y="9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7" name="Freeform 133"/>
              <p:cNvSpPr>
                <a:spLocks/>
              </p:cNvSpPr>
              <p:nvPr/>
            </p:nvSpPr>
            <p:spPr bwMode="auto">
              <a:xfrm>
                <a:off x="1535113" y="1584325"/>
                <a:ext cx="7938" cy="38100"/>
              </a:xfrm>
              <a:custGeom>
                <a:avLst/>
                <a:gdLst>
                  <a:gd name="T0" fmla="*/ 2 w 2"/>
                  <a:gd name="T1" fmla="*/ 10 h 10"/>
                  <a:gd name="T2" fmla="*/ 1 w 2"/>
                  <a:gd name="T3" fmla="*/ 0 h 10"/>
                  <a:gd name="T4" fmla="*/ 1 w 2"/>
                  <a:gd name="T5" fmla="*/ 0 h 10"/>
                  <a:gd name="T6" fmla="*/ 1 w 2"/>
                  <a:gd name="T7" fmla="*/ 0 h 10"/>
                  <a:gd name="T8" fmla="*/ 0 w 2"/>
                  <a:gd name="T9" fmla="*/ 0 h 10"/>
                  <a:gd name="T10" fmla="*/ 0 w 2"/>
                  <a:gd name="T11" fmla="*/ 0 h 10"/>
                  <a:gd name="T12" fmla="*/ 2 w 2"/>
                  <a:gd name="T13" fmla="*/ 9 h 10"/>
                  <a:gd name="T14" fmla="*/ 2 w 2"/>
                  <a:gd name="T15" fmla="*/ 10 h 10"/>
                  <a:gd name="T16" fmla="*/ 2 w 2"/>
                  <a:gd name="T1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" h="10">
                    <a:moveTo>
                      <a:pt x="2" y="1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8" name="Freeform 134"/>
              <p:cNvSpPr>
                <a:spLocks/>
              </p:cNvSpPr>
              <p:nvPr/>
            </p:nvSpPr>
            <p:spPr bwMode="auto">
              <a:xfrm>
                <a:off x="1524000" y="1587500"/>
                <a:ext cx="4763" cy="12700"/>
              </a:xfrm>
              <a:custGeom>
                <a:avLst/>
                <a:gdLst>
                  <a:gd name="T0" fmla="*/ 0 w 1"/>
                  <a:gd name="T1" fmla="*/ 1 h 3"/>
                  <a:gd name="T2" fmla="*/ 0 w 1"/>
                  <a:gd name="T3" fmla="*/ 1 h 3"/>
                  <a:gd name="T4" fmla="*/ 1 w 1"/>
                  <a:gd name="T5" fmla="*/ 3 h 3"/>
                  <a:gd name="T6" fmla="*/ 1 w 1"/>
                  <a:gd name="T7" fmla="*/ 2 h 3"/>
                  <a:gd name="T8" fmla="*/ 1 w 1"/>
                  <a:gd name="T9" fmla="*/ 2 h 3"/>
                  <a:gd name="T10" fmla="*/ 1 w 1"/>
                  <a:gd name="T11" fmla="*/ 0 h 3"/>
                  <a:gd name="T12" fmla="*/ 1 w 1"/>
                  <a:gd name="T13" fmla="*/ 1 h 3"/>
                  <a:gd name="T14" fmla="*/ 0 w 1"/>
                  <a:gd name="T15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39" name="Freeform 135"/>
              <p:cNvSpPr>
                <a:spLocks/>
              </p:cNvSpPr>
              <p:nvPr/>
            </p:nvSpPr>
            <p:spPr bwMode="auto">
              <a:xfrm>
                <a:off x="1512888" y="1587500"/>
                <a:ext cx="11113" cy="12700"/>
              </a:xfrm>
              <a:custGeom>
                <a:avLst/>
                <a:gdLst>
                  <a:gd name="T0" fmla="*/ 1 w 3"/>
                  <a:gd name="T1" fmla="*/ 2 h 3"/>
                  <a:gd name="T2" fmla="*/ 1 w 3"/>
                  <a:gd name="T3" fmla="*/ 3 h 3"/>
                  <a:gd name="T4" fmla="*/ 3 w 3"/>
                  <a:gd name="T5" fmla="*/ 1 h 3"/>
                  <a:gd name="T6" fmla="*/ 1 w 3"/>
                  <a:gd name="T7" fmla="*/ 0 h 3"/>
                  <a:gd name="T8" fmla="*/ 0 w 3"/>
                  <a:gd name="T9" fmla="*/ 1 h 3"/>
                  <a:gd name="T10" fmla="*/ 0 w 3"/>
                  <a:gd name="T11" fmla="*/ 1 h 3"/>
                  <a:gd name="T12" fmla="*/ 1 w 3"/>
                  <a:gd name="T13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" h="3">
                    <a:moveTo>
                      <a:pt x="1" y="2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0" name="Freeform 136"/>
              <p:cNvSpPr>
                <a:spLocks/>
              </p:cNvSpPr>
              <p:nvPr/>
            </p:nvSpPr>
            <p:spPr bwMode="auto">
              <a:xfrm>
                <a:off x="1504950" y="1595438"/>
                <a:ext cx="12700" cy="11113"/>
              </a:xfrm>
              <a:custGeom>
                <a:avLst/>
                <a:gdLst>
                  <a:gd name="T0" fmla="*/ 0 w 3"/>
                  <a:gd name="T1" fmla="*/ 1 h 3"/>
                  <a:gd name="T2" fmla="*/ 0 w 3"/>
                  <a:gd name="T3" fmla="*/ 1 h 3"/>
                  <a:gd name="T4" fmla="*/ 1 w 3"/>
                  <a:gd name="T5" fmla="*/ 3 h 3"/>
                  <a:gd name="T6" fmla="*/ 2 w 3"/>
                  <a:gd name="T7" fmla="*/ 3 h 3"/>
                  <a:gd name="T8" fmla="*/ 2 w 3"/>
                  <a:gd name="T9" fmla="*/ 3 h 3"/>
                  <a:gd name="T10" fmla="*/ 3 w 3"/>
                  <a:gd name="T11" fmla="*/ 2 h 3"/>
                  <a:gd name="T12" fmla="*/ 3 w 3"/>
                  <a:gd name="T13" fmla="*/ 1 h 3"/>
                  <a:gd name="T14" fmla="*/ 2 w 3"/>
                  <a:gd name="T15" fmla="*/ 0 h 3"/>
                  <a:gd name="T16" fmla="*/ 2 w 3"/>
                  <a:gd name="T17" fmla="*/ 0 h 3"/>
                  <a:gd name="T18" fmla="*/ 0 w 3"/>
                  <a:gd name="T1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3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2"/>
                      <a:pt x="1" y="2"/>
                      <a:pt x="1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1" name="Freeform 137"/>
              <p:cNvSpPr>
                <a:spLocks/>
              </p:cNvSpPr>
              <p:nvPr/>
            </p:nvSpPr>
            <p:spPr bwMode="auto">
              <a:xfrm>
                <a:off x="1504950" y="1587500"/>
                <a:ext cx="7938" cy="7938"/>
              </a:xfrm>
              <a:custGeom>
                <a:avLst/>
                <a:gdLst>
                  <a:gd name="T0" fmla="*/ 2 w 2"/>
                  <a:gd name="T1" fmla="*/ 0 h 2"/>
                  <a:gd name="T2" fmla="*/ 0 w 2"/>
                  <a:gd name="T3" fmla="*/ 2 h 2"/>
                  <a:gd name="T4" fmla="*/ 1 w 2"/>
                  <a:gd name="T5" fmla="*/ 2 h 2"/>
                  <a:gd name="T6" fmla="*/ 2 w 2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2">
                    <a:moveTo>
                      <a:pt x="2" y="0"/>
                    </a:moveTo>
                    <a:cubicBezTo>
                      <a:pt x="1" y="1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2" name="Freeform 138"/>
              <p:cNvSpPr>
                <a:spLocks/>
              </p:cNvSpPr>
              <p:nvPr/>
            </p:nvSpPr>
            <p:spPr bwMode="auto">
              <a:xfrm>
                <a:off x="1501775" y="1595438"/>
                <a:ext cx="3175" cy="11113"/>
              </a:xfrm>
              <a:custGeom>
                <a:avLst/>
                <a:gdLst>
                  <a:gd name="T0" fmla="*/ 1 w 1"/>
                  <a:gd name="T1" fmla="*/ 0 h 3"/>
                  <a:gd name="T2" fmla="*/ 1 w 1"/>
                  <a:gd name="T3" fmla="*/ 0 h 3"/>
                  <a:gd name="T4" fmla="*/ 1 w 1"/>
                  <a:gd name="T5" fmla="*/ 0 h 3"/>
                  <a:gd name="T6" fmla="*/ 0 w 1"/>
                  <a:gd name="T7" fmla="*/ 2 h 3"/>
                  <a:gd name="T8" fmla="*/ 0 w 1"/>
                  <a:gd name="T9" fmla="*/ 2 h 3"/>
                  <a:gd name="T10" fmla="*/ 0 w 1"/>
                  <a:gd name="T11" fmla="*/ 3 h 3"/>
                  <a:gd name="T12" fmla="*/ 1 w 1"/>
                  <a:gd name="T13" fmla="*/ 0 h 3"/>
                  <a:gd name="T14" fmla="*/ 1 w 1"/>
                  <a:gd name="T1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" h="3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3" name="Freeform 139"/>
              <p:cNvSpPr>
                <a:spLocks/>
              </p:cNvSpPr>
              <p:nvPr/>
            </p:nvSpPr>
            <p:spPr bwMode="auto">
              <a:xfrm>
                <a:off x="1493838" y="1606550"/>
                <a:ext cx="11113" cy="15875"/>
              </a:xfrm>
              <a:custGeom>
                <a:avLst/>
                <a:gdLst>
                  <a:gd name="T0" fmla="*/ 1 w 3"/>
                  <a:gd name="T1" fmla="*/ 3 h 4"/>
                  <a:gd name="T2" fmla="*/ 2 w 3"/>
                  <a:gd name="T3" fmla="*/ 4 h 4"/>
                  <a:gd name="T4" fmla="*/ 2 w 3"/>
                  <a:gd name="T5" fmla="*/ 3 h 4"/>
                  <a:gd name="T6" fmla="*/ 3 w 3"/>
                  <a:gd name="T7" fmla="*/ 2 h 4"/>
                  <a:gd name="T8" fmla="*/ 3 w 3"/>
                  <a:gd name="T9" fmla="*/ 2 h 4"/>
                  <a:gd name="T10" fmla="*/ 1 w 3"/>
                  <a:gd name="T11" fmla="*/ 0 h 4"/>
                  <a:gd name="T12" fmla="*/ 1 w 3"/>
                  <a:gd name="T13" fmla="*/ 0 h 4"/>
                  <a:gd name="T14" fmla="*/ 1 w 3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4">
                    <a:moveTo>
                      <a:pt x="1" y="3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1" y="2"/>
                      <a:pt x="1" y="3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4" name="Freeform 140"/>
              <p:cNvSpPr>
                <a:spLocks/>
              </p:cNvSpPr>
              <p:nvPr/>
            </p:nvSpPr>
            <p:spPr bwMode="auto">
              <a:xfrm>
                <a:off x="1482725" y="1666875"/>
                <a:ext cx="139700" cy="11113"/>
              </a:xfrm>
              <a:custGeom>
                <a:avLst/>
                <a:gdLst>
                  <a:gd name="T0" fmla="*/ 0 w 88"/>
                  <a:gd name="T1" fmla="*/ 0 h 7"/>
                  <a:gd name="T2" fmla="*/ 88 w 88"/>
                  <a:gd name="T3" fmla="*/ 0 h 7"/>
                  <a:gd name="T4" fmla="*/ 88 w 88"/>
                  <a:gd name="T5" fmla="*/ 7 h 7"/>
                  <a:gd name="T6" fmla="*/ 0 w 88"/>
                  <a:gd name="T7" fmla="*/ 7 h 7"/>
                  <a:gd name="T8" fmla="*/ 0 w 88"/>
                  <a:gd name="T9" fmla="*/ 0 h 7"/>
                  <a:gd name="T10" fmla="*/ 0 w 88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8" h="7">
                    <a:moveTo>
                      <a:pt x="0" y="0"/>
                    </a:moveTo>
                    <a:lnTo>
                      <a:pt x="88" y="0"/>
                    </a:lnTo>
                    <a:lnTo>
                      <a:pt x="88" y="7"/>
                    </a:lnTo>
                    <a:lnTo>
                      <a:pt x="0" y="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5" name="Freeform 141"/>
              <p:cNvSpPr>
                <a:spLocks/>
              </p:cNvSpPr>
              <p:nvPr/>
            </p:nvSpPr>
            <p:spPr bwMode="auto">
              <a:xfrm>
                <a:off x="1490663" y="1682750"/>
                <a:ext cx="128588" cy="6350"/>
              </a:xfrm>
              <a:custGeom>
                <a:avLst/>
                <a:gdLst>
                  <a:gd name="T0" fmla="*/ 0 w 34"/>
                  <a:gd name="T1" fmla="*/ 0 h 2"/>
                  <a:gd name="T2" fmla="*/ 0 w 34"/>
                  <a:gd name="T3" fmla="*/ 1 h 2"/>
                  <a:gd name="T4" fmla="*/ 0 w 34"/>
                  <a:gd name="T5" fmla="*/ 2 h 2"/>
                  <a:gd name="T6" fmla="*/ 33 w 34"/>
                  <a:gd name="T7" fmla="*/ 2 h 2"/>
                  <a:gd name="T8" fmla="*/ 34 w 34"/>
                  <a:gd name="T9" fmla="*/ 1 h 2"/>
                  <a:gd name="T10" fmla="*/ 33 w 34"/>
                  <a:gd name="T11" fmla="*/ 0 h 2"/>
                  <a:gd name="T12" fmla="*/ 0 w 34"/>
                  <a:gd name="T13" fmla="*/ 0 h 2"/>
                  <a:gd name="T14" fmla="*/ 0 w 34"/>
                  <a:gd name="T1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2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33" y="2"/>
                      <a:pt x="33" y="2"/>
                      <a:pt x="33" y="2"/>
                    </a:cubicBezTo>
                    <a:cubicBezTo>
                      <a:pt x="34" y="2"/>
                      <a:pt x="34" y="1"/>
                      <a:pt x="34" y="1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6" name="Freeform 142"/>
              <p:cNvSpPr>
                <a:spLocks/>
              </p:cNvSpPr>
              <p:nvPr/>
            </p:nvSpPr>
            <p:spPr bwMode="auto">
              <a:xfrm>
                <a:off x="1479550" y="2062163"/>
                <a:ext cx="146050" cy="7938"/>
              </a:xfrm>
              <a:custGeom>
                <a:avLst/>
                <a:gdLst>
                  <a:gd name="T0" fmla="*/ 0 w 92"/>
                  <a:gd name="T1" fmla="*/ 0 h 5"/>
                  <a:gd name="T2" fmla="*/ 92 w 92"/>
                  <a:gd name="T3" fmla="*/ 0 h 5"/>
                  <a:gd name="T4" fmla="*/ 92 w 92"/>
                  <a:gd name="T5" fmla="*/ 5 h 5"/>
                  <a:gd name="T6" fmla="*/ 0 w 92"/>
                  <a:gd name="T7" fmla="*/ 5 h 5"/>
                  <a:gd name="T8" fmla="*/ 0 w 92"/>
                  <a:gd name="T9" fmla="*/ 0 h 5"/>
                  <a:gd name="T10" fmla="*/ 0 w 92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2" h="5">
                    <a:moveTo>
                      <a:pt x="0" y="0"/>
                    </a:moveTo>
                    <a:lnTo>
                      <a:pt x="92" y="0"/>
                    </a:lnTo>
                    <a:lnTo>
                      <a:pt x="92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7" name="Freeform 143"/>
              <p:cNvSpPr>
                <a:spLocks/>
              </p:cNvSpPr>
              <p:nvPr/>
            </p:nvSpPr>
            <p:spPr bwMode="auto">
              <a:xfrm>
                <a:off x="1460500" y="2081213"/>
                <a:ext cx="184150" cy="3175"/>
              </a:xfrm>
              <a:custGeom>
                <a:avLst/>
                <a:gdLst>
                  <a:gd name="T0" fmla="*/ 0 w 116"/>
                  <a:gd name="T1" fmla="*/ 0 h 2"/>
                  <a:gd name="T2" fmla="*/ 116 w 116"/>
                  <a:gd name="T3" fmla="*/ 0 h 2"/>
                  <a:gd name="T4" fmla="*/ 116 w 116"/>
                  <a:gd name="T5" fmla="*/ 2 h 2"/>
                  <a:gd name="T6" fmla="*/ 0 w 116"/>
                  <a:gd name="T7" fmla="*/ 2 h 2"/>
                  <a:gd name="T8" fmla="*/ 0 w 116"/>
                  <a:gd name="T9" fmla="*/ 0 h 2"/>
                  <a:gd name="T10" fmla="*/ 0 w 116"/>
                  <a:gd name="T1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" h="2">
                    <a:moveTo>
                      <a:pt x="0" y="0"/>
                    </a:moveTo>
                    <a:lnTo>
                      <a:pt x="116" y="0"/>
                    </a:lnTo>
                    <a:lnTo>
                      <a:pt x="116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8" name="Freeform 144"/>
              <p:cNvSpPr>
                <a:spLocks/>
              </p:cNvSpPr>
              <p:nvPr/>
            </p:nvSpPr>
            <p:spPr bwMode="auto">
              <a:xfrm>
                <a:off x="1490663" y="2051050"/>
                <a:ext cx="131763" cy="7938"/>
              </a:xfrm>
              <a:custGeom>
                <a:avLst/>
                <a:gdLst>
                  <a:gd name="T0" fmla="*/ 0 w 83"/>
                  <a:gd name="T1" fmla="*/ 0 h 5"/>
                  <a:gd name="T2" fmla="*/ 83 w 83"/>
                  <a:gd name="T3" fmla="*/ 0 h 5"/>
                  <a:gd name="T4" fmla="*/ 83 w 83"/>
                  <a:gd name="T5" fmla="*/ 5 h 5"/>
                  <a:gd name="T6" fmla="*/ 0 w 83"/>
                  <a:gd name="T7" fmla="*/ 5 h 5"/>
                  <a:gd name="T8" fmla="*/ 0 w 83"/>
                  <a:gd name="T9" fmla="*/ 0 h 5"/>
                  <a:gd name="T10" fmla="*/ 0 w 83"/>
                  <a:gd name="T11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" h="5">
                    <a:moveTo>
                      <a:pt x="0" y="0"/>
                    </a:moveTo>
                    <a:lnTo>
                      <a:pt x="83" y="0"/>
                    </a:lnTo>
                    <a:lnTo>
                      <a:pt x="83" y="5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49" name="Freeform 145"/>
              <p:cNvSpPr>
                <a:spLocks/>
              </p:cNvSpPr>
              <p:nvPr/>
            </p:nvSpPr>
            <p:spPr bwMode="auto">
              <a:xfrm>
                <a:off x="1444625" y="2097088"/>
                <a:ext cx="215900" cy="6350"/>
              </a:xfrm>
              <a:custGeom>
                <a:avLst/>
                <a:gdLst>
                  <a:gd name="T0" fmla="*/ 0 w 136"/>
                  <a:gd name="T1" fmla="*/ 0 h 4"/>
                  <a:gd name="T2" fmla="*/ 136 w 136"/>
                  <a:gd name="T3" fmla="*/ 0 h 4"/>
                  <a:gd name="T4" fmla="*/ 136 w 136"/>
                  <a:gd name="T5" fmla="*/ 4 h 4"/>
                  <a:gd name="T6" fmla="*/ 0 w 136"/>
                  <a:gd name="T7" fmla="*/ 4 h 4"/>
                  <a:gd name="T8" fmla="*/ 0 w 136"/>
                  <a:gd name="T9" fmla="*/ 0 h 4"/>
                  <a:gd name="T10" fmla="*/ 0 w 136"/>
                  <a:gd name="T11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6" h="4">
                    <a:moveTo>
                      <a:pt x="0" y="0"/>
                    </a:moveTo>
                    <a:lnTo>
                      <a:pt x="136" y="0"/>
                    </a:lnTo>
                    <a:lnTo>
                      <a:pt x="136" y="4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0" name="Freeform 146"/>
              <p:cNvSpPr>
                <a:spLocks/>
              </p:cNvSpPr>
              <p:nvPr/>
            </p:nvSpPr>
            <p:spPr bwMode="auto">
              <a:xfrm>
                <a:off x="1312863" y="1743075"/>
                <a:ext cx="177800" cy="330200"/>
              </a:xfrm>
              <a:custGeom>
                <a:avLst/>
                <a:gdLst>
                  <a:gd name="T0" fmla="*/ 40 w 47"/>
                  <a:gd name="T1" fmla="*/ 88 h 88"/>
                  <a:gd name="T2" fmla="*/ 44 w 47"/>
                  <a:gd name="T3" fmla="*/ 84 h 88"/>
                  <a:gd name="T4" fmla="*/ 45 w 47"/>
                  <a:gd name="T5" fmla="*/ 83 h 88"/>
                  <a:gd name="T6" fmla="*/ 43 w 47"/>
                  <a:gd name="T7" fmla="*/ 80 h 88"/>
                  <a:gd name="T8" fmla="*/ 27 w 47"/>
                  <a:gd name="T9" fmla="*/ 74 h 88"/>
                  <a:gd name="T10" fmla="*/ 28 w 47"/>
                  <a:gd name="T11" fmla="*/ 74 h 88"/>
                  <a:gd name="T12" fmla="*/ 42 w 47"/>
                  <a:gd name="T13" fmla="*/ 79 h 88"/>
                  <a:gd name="T14" fmla="*/ 39 w 47"/>
                  <a:gd name="T15" fmla="*/ 75 h 88"/>
                  <a:gd name="T16" fmla="*/ 37 w 47"/>
                  <a:gd name="T17" fmla="*/ 72 h 88"/>
                  <a:gd name="T18" fmla="*/ 35 w 47"/>
                  <a:gd name="T19" fmla="*/ 68 h 88"/>
                  <a:gd name="T20" fmla="*/ 33 w 47"/>
                  <a:gd name="T21" fmla="*/ 64 h 88"/>
                  <a:gd name="T22" fmla="*/ 32 w 47"/>
                  <a:gd name="T23" fmla="*/ 61 h 88"/>
                  <a:gd name="T24" fmla="*/ 13 w 47"/>
                  <a:gd name="T25" fmla="*/ 49 h 88"/>
                  <a:gd name="T26" fmla="*/ 30 w 47"/>
                  <a:gd name="T27" fmla="*/ 59 h 88"/>
                  <a:gd name="T28" fmla="*/ 29 w 47"/>
                  <a:gd name="T29" fmla="*/ 55 h 88"/>
                  <a:gd name="T30" fmla="*/ 27 w 47"/>
                  <a:gd name="T31" fmla="*/ 51 h 88"/>
                  <a:gd name="T32" fmla="*/ 23 w 47"/>
                  <a:gd name="T33" fmla="*/ 38 h 88"/>
                  <a:gd name="T34" fmla="*/ 22 w 47"/>
                  <a:gd name="T35" fmla="*/ 38 h 88"/>
                  <a:gd name="T36" fmla="*/ 6 w 47"/>
                  <a:gd name="T37" fmla="*/ 27 h 88"/>
                  <a:gd name="T38" fmla="*/ 22 w 47"/>
                  <a:gd name="T39" fmla="*/ 36 h 88"/>
                  <a:gd name="T40" fmla="*/ 19 w 47"/>
                  <a:gd name="T41" fmla="*/ 25 h 88"/>
                  <a:gd name="T42" fmla="*/ 16 w 47"/>
                  <a:gd name="T43" fmla="*/ 14 h 88"/>
                  <a:gd name="T44" fmla="*/ 17 w 47"/>
                  <a:gd name="T45" fmla="*/ 16 h 88"/>
                  <a:gd name="T46" fmla="*/ 22 w 47"/>
                  <a:gd name="T47" fmla="*/ 31 h 88"/>
                  <a:gd name="T48" fmla="*/ 23 w 47"/>
                  <a:gd name="T49" fmla="*/ 34 h 88"/>
                  <a:gd name="T50" fmla="*/ 24 w 47"/>
                  <a:gd name="T51" fmla="*/ 34 h 88"/>
                  <a:gd name="T52" fmla="*/ 30 w 47"/>
                  <a:gd name="T53" fmla="*/ 22 h 88"/>
                  <a:gd name="T54" fmla="*/ 24 w 47"/>
                  <a:gd name="T55" fmla="*/ 36 h 88"/>
                  <a:gd name="T56" fmla="*/ 29 w 47"/>
                  <a:gd name="T57" fmla="*/ 50 h 88"/>
                  <a:gd name="T58" fmla="*/ 30 w 47"/>
                  <a:gd name="T59" fmla="*/ 55 h 88"/>
                  <a:gd name="T60" fmla="*/ 31 w 47"/>
                  <a:gd name="T61" fmla="*/ 56 h 88"/>
                  <a:gd name="T62" fmla="*/ 33 w 47"/>
                  <a:gd name="T63" fmla="*/ 55 h 88"/>
                  <a:gd name="T64" fmla="*/ 38 w 47"/>
                  <a:gd name="T65" fmla="*/ 43 h 88"/>
                  <a:gd name="T66" fmla="*/ 32 w 47"/>
                  <a:gd name="T67" fmla="*/ 59 h 88"/>
                  <a:gd name="T68" fmla="*/ 32 w 47"/>
                  <a:gd name="T69" fmla="*/ 59 h 88"/>
                  <a:gd name="T70" fmla="*/ 42 w 47"/>
                  <a:gd name="T71" fmla="*/ 77 h 88"/>
                  <a:gd name="T72" fmla="*/ 44 w 47"/>
                  <a:gd name="T73" fmla="*/ 66 h 88"/>
                  <a:gd name="T74" fmla="*/ 43 w 47"/>
                  <a:gd name="T75" fmla="*/ 78 h 88"/>
                  <a:gd name="T76" fmla="*/ 44 w 47"/>
                  <a:gd name="T77" fmla="*/ 79 h 88"/>
                  <a:gd name="T78" fmla="*/ 45 w 47"/>
                  <a:gd name="T79" fmla="*/ 80 h 88"/>
                  <a:gd name="T80" fmla="*/ 47 w 47"/>
                  <a:gd name="T81" fmla="*/ 61 h 88"/>
                  <a:gd name="T82" fmla="*/ 45 w 47"/>
                  <a:gd name="T83" fmla="*/ 62 h 88"/>
                  <a:gd name="T84" fmla="*/ 44 w 47"/>
                  <a:gd name="T85" fmla="*/ 62 h 88"/>
                  <a:gd name="T86" fmla="*/ 41 w 47"/>
                  <a:gd name="T87" fmla="*/ 61 h 88"/>
                  <a:gd name="T88" fmla="*/ 41 w 47"/>
                  <a:gd name="T89" fmla="*/ 40 h 88"/>
                  <a:gd name="T90" fmla="*/ 36 w 47"/>
                  <a:gd name="T91" fmla="*/ 40 h 88"/>
                  <a:gd name="T92" fmla="*/ 36 w 47"/>
                  <a:gd name="T93" fmla="*/ 29 h 88"/>
                  <a:gd name="T94" fmla="*/ 34 w 47"/>
                  <a:gd name="T95" fmla="*/ 16 h 88"/>
                  <a:gd name="T96" fmla="*/ 25 w 47"/>
                  <a:gd name="T97" fmla="*/ 20 h 88"/>
                  <a:gd name="T98" fmla="*/ 18 w 47"/>
                  <a:gd name="T99" fmla="*/ 1 h 88"/>
                  <a:gd name="T100" fmla="*/ 10 w 47"/>
                  <a:gd name="T101" fmla="*/ 15 h 88"/>
                  <a:gd name="T102" fmla="*/ 10 w 47"/>
                  <a:gd name="T103" fmla="*/ 25 h 88"/>
                  <a:gd name="T104" fmla="*/ 4 w 47"/>
                  <a:gd name="T105" fmla="*/ 22 h 88"/>
                  <a:gd name="T106" fmla="*/ 2 w 47"/>
                  <a:gd name="T107" fmla="*/ 24 h 88"/>
                  <a:gd name="T108" fmla="*/ 13 w 47"/>
                  <a:gd name="T109" fmla="*/ 41 h 88"/>
                  <a:gd name="T110" fmla="*/ 13 w 47"/>
                  <a:gd name="T111" fmla="*/ 45 h 88"/>
                  <a:gd name="T112" fmla="*/ 22 w 47"/>
                  <a:gd name="T113" fmla="*/ 64 h 88"/>
                  <a:gd name="T114" fmla="*/ 26 w 47"/>
                  <a:gd name="T115" fmla="*/ 69 h 88"/>
                  <a:gd name="T116" fmla="*/ 23 w 47"/>
                  <a:gd name="T117" fmla="*/ 70 h 88"/>
                  <a:gd name="T118" fmla="*/ 22 w 47"/>
                  <a:gd name="T119" fmla="*/ 74 h 88"/>
                  <a:gd name="T120" fmla="*/ 41 w 47"/>
                  <a:gd name="T121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7" h="88">
                    <a:moveTo>
                      <a:pt x="41" y="86"/>
                    </a:moveTo>
                    <a:cubicBezTo>
                      <a:pt x="40" y="88"/>
                      <a:pt x="40" y="88"/>
                      <a:pt x="40" y="88"/>
                    </a:cubicBezTo>
                    <a:cubicBezTo>
                      <a:pt x="42" y="88"/>
                      <a:pt x="42" y="88"/>
                      <a:pt x="42" y="88"/>
                    </a:cubicBezTo>
                    <a:cubicBezTo>
                      <a:pt x="44" y="84"/>
                      <a:pt x="44" y="84"/>
                      <a:pt x="44" y="84"/>
                    </a:cubicBezTo>
                    <a:cubicBezTo>
                      <a:pt x="45" y="84"/>
                      <a:pt x="45" y="84"/>
                      <a:pt x="45" y="84"/>
                    </a:cubicBezTo>
                    <a:cubicBezTo>
                      <a:pt x="45" y="83"/>
                      <a:pt x="45" y="83"/>
                      <a:pt x="45" y="83"/>
                    </a:cubicBezTo>
                    <a:cubicBezTo>
                      <a:pt x="44" y="82"/>
                      <a:pt x="44" y="82"/>
                      <a:pt x="44" y="82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3" y="80"/>
                      <a:pt x="43" y="80"/>
                      <a:pt x="43" y="80"/>
                    </a:cubicBezTo>
                    <a:cubicBezTo>
                      <a:pt x="40" y="80"/>
                      <a:pt x="34" y="79"/>
                      <a:pt x="27" y="74"/>
                    </a:cubicBezTo>
                    <a:cubicBezTo>
                      <a:pt x="26" y="74"/>
                      <a:pt x="26" y="73"/>
                      <a:pt x="26" y="73"/>
                    </a:cubicBezTo>
                    <a:cubicBezTo>
                      <a:pt x="26" y="73"/>
                      <a:pt x="27" y="73"/>
                      <a:pt x="28" y="74"/>
                    </a:cubicBezTo>
                    <a:cubicBezTo>
                      <a:pt x="31" y="75"/>
                      <a:pt x="35" y="78"/>
                      <a:pt x="40" y="79"/>
                    </a:cubicBezTo>
                    <a:cubicBezTo>
                      <a:pt x="42" y="79"/>
                      <a:pt x="42" y="79"/>
                      <a:pt x="42" y="79"/>
                    </a:cubicBezTo>
                    <a:cubicBezTo>
                      <a:pt x="41" y="78"/>
                      <a:pt x="41" y="78"/>
                      <a:pt x="41" y="78"/>
                    </a:cubicBezTo>
                    <a:cubicBezTo>
                      <a:pt x="40" y="77"/>
                      <a:pt x="40" y="76"/>
                      <a:pt x="39" y="75"/>
                    </a:cubicBezTo>
                    <a:cubicBezTo>
                      <a:pt x="39" y="75"/>
                      <a:pt x="39" y="75"/>
                      <a:pt x="38" y="74"/>
                    </a:cubicBezTo>
                    <a:cubicBezTo>
                      <a:pt x="38" y="74"/>
                      <a:pt x="37" y="73"/>
                      <a:pt x="37" y="72"/>
                    </a:cubicBezTo>
                    <a:cubicBezTo>
                      <a:pt x="37" y="71"/>
                      <a:pt x="37" y="71"/>
                      <a:pt x="37" y="71"/>
                    </a:cubicBezTo>
                    <a:cubicBezTo>
                      <a:pt x="36" y="70"/>
                      <a:pt x="35" y="69"/>
                      <a:pt x="35" y="68"/>
                    </a:cubicBezTo>
                    <a:cubicBezTo>
                      <a:pt x="34" y="67"/>
                      <a:pt x="34" y="67"/>
                      <a:pt x="34" y="67"/>
                    </a:cubicBezTo>
                    <a:cubicBezTo>
                      <a:pt x="34" y="66"/>
                      <a:pt x="33" y="65"/>
                      <a:pt x="33" y="64"/>
                    </a:cubicBezTo>
                    <a:cubicBezTo>
                      <a:pt x="32" y="63"/>
                      <a:pt x="32" y="62"/>
                      <a:pt x="3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18" y="58"/>
                      <a:pt x="14" y="51"/>
                      <a:pt x="13" y="49"/>
                    </a:cubicBezTo>
                    <a:cubicBezTo>
                      <a:pt x="19" y="55"/>
                      <a:pt x="27" y="58"/>
                      <a:pt x="29" y="59"/>
                    </a:cubicBezTo>
                    <a:cubicBezTo>
                      <a:pt x="30" y="59"/>
                      <a:pt x="30" y="59"/>
                      <a:pt x="30" y="59"/>
                    </a:cubicBezTo>
                    <a:cubicBezTo>
                      <a:pt x="30" y="57"/>
                      <a:pt x="30" y="57"/>
                      <a:pt x="30" y="57"/>
                    </a:cubicBezTo>
                    <a:cubicBezTo>
                      <a:pt x="29" y="56"/>
                      <a:pt x="29" y="56"/>
                      <a:pt x="29" y="55"/>
                    </a:cubicBezTo>
                    <a:cubicBezTo>
                      <a:pt x="28" y="54"/>
                      <a:pt x="28" y="53"/>
                      <a:pt x="27" y="51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6" y="48"/>
                      <a:pt x="25" y="44"/>
                      <a:pt x="24" y="42"/>
                    </a:cubicBezTo>
                    <a:cubicBezTo>
                      <a:pt x="24" y="41"/>
                      <a:pt x="23" y="39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16" y="36"/>
                      <a:pt x="9" y="30"/>
                      <a:pt x="7" y="28"/>
                    </a:cubicBezTo>
                    <a:cubicBezTo>
                      <a:pt x="6" y="28"/>
                      <a:pt x="6" y="27"/>
                      <a:pt x="6" y="27"/>
                    </a:cubicBezTo>
                    <a:cubicBezTo>
                      <a:pt x="11" y="31"/>
                      <a:pt x="18" y="35"/>
                      <a:pt x="21" y="36"/>
                    </a:cubicBezTo>
                    <a:cubicBezTo>
                      <a:pt x="22" y="36"/>
                      <a:pt x="22" y="36"/>
                      <a:pt x="22" y="36"/>
                    </a:cubicBezTo>
                    <a:cubicBezTo>
                      <a:pt x="21" y="33"/>
                      <a:pt x="21" y="33"/>
                      <a:pt x="21" y="33"/>
                    </a:cubicBezTo>
                    <a:cubicBezTo>
                      <a:pt x="21" y="31"/>
                      <a:pt x="19" y="28"/>
                      <a:pt x="19" y="25"/>
                    </a:cubicBezTo>
                    <a:cubicBezTo>
                      <a:pt x="18" y="22"/>
                      <a:pt x="17" y="19"/>
                      <a:pt x="17" y="17"/>
                    </a:cubicBezTo>
                    <a:cubicBezTo>
                      <a:pt x="17" y="16"/>
                      <a:pt x="16" y="15"/>
                      <a:pt x="16" y="14"/>
                    </a:cubicBezTo>
                    <a:cubicBezTo>
                      <a:pt x="16" y="14"/>
                      <a:pt x="16" y="13"/>
                      <a:pt x="16" y="13"/>
                    </a:cubicBezTo>
                    <a:cubicBezTo>
                      <a:pt x="16" y="14"/>
                      <a:pt x="17" y="14"/>
                      <a:pt x="17" y="16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1" y="27"/>
                      <a:pt x="21" y="29"/>
                      <a:pt x="22" y="31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3" y="33"/>
                      <a:pt x="23" y="33"/>
                      <a:pt x="23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4" y="34"/>
                      <a:pt x="24" y="34"/>
                      <a:pt x="24" y="33"/>
                    </a:cubicBezTo>
                    <a:cubicBezTo>
                      <a:pt x="26" y="32"/>
                      <a:pt x="29" y="28"/>
                      <a:pt x="30" y="22"/>
                    </a:cubicBezTo>
                    <a:cubicBezTo>
                      <a:pt x="31" y="26"/>
                      <a:pt x="28" y="30"/>
                      <a:pt x="24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41"/>
                      <a:pt x="25" y="41"/>
                      <a:pt x="25" y="41"/>
                    </a:cubicBezTo>
                    <a:cubicBezTo>
                      <a:pt x="26" y="44"/>
                      <a:pt x="27" y="47"/>
                      <a:pt x="29" y="50"/>
                    </a:cubicBezTo>
                    <a:cubicBezTo>
                      <a:pt x="29" y="51"/>
                      <a:pt x="29" y="51"/>
                      <a:pt x="29" y="51"/>
                    </a:cubicBezTo>
                    <a:cubicBezTo>
                      <a:pt x="29" y="52"/>
                      <a:pt x="30" y="53"/>
                      <a:pt x="30" y="55"/>
                    </a:cubicBezTo>
                    <a:cubicBezTo>
                      <a:pt x="30" y="55"/>
                      <a:pt x="30" y="55"/>
                      <a:pt x="31" y="55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1" y="56"/>
                      <a:pt x="31" y="56"/>
                      <a:pt x="31" y="56"/>
                    </a:cubicBezTo>
                    <a:cubicBezTo>
                      <a:pt x="32" y="56"/>
                      <a:pt x="32" y="56"/>
                      <a:pt x="33" y="55"/>
                    </a:cubicBezTo>
                    <a:cubicBezTo>
                      <a:pt x="34" y="54"/>
                      <a:pt x="37" y="48"/>
                      <a:pt x="37" y="45"/>
                    </a:cubicBezTo>
                    <a:cubicBezTo>
                      <a:pt x="38" y="44"/>
                      <a:pt x="38" y="44"/>
                      <a:pt x="38" y="43"/>
                    </a:cubicBezTo>
                    <a:cubicBezTo>
                      <a:pt x="38" y="44"/>
                      <a:pt x="38" y="44"/>
                      <a:pt x="38" y="45"/>
                    </a:cubicBezTo>
                    <a:cubicBezTo>
                      <a:pt x="37" y="49"/>
                      <a:pt x="35" y="56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5" y="65"/>
                      <a:pt x="38" y="71"/>
                      <a:pt x="42" y="76"/>
                    </a:cubicBezTo>
                    <a:cubicBezTo>
                      <a:pt x="42" y="77"/>
                      <a:pt x="42" y="77"/>
                      <a:pt x="42" y="77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3" y="74"/>
                      <a:pt x="44" y="70"/>
                      <a:pt x="4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4" y="74"/>
                      <a:pt x="43" y="78"/>
                    </a:cubicBezTo>
                    <a:cubicBezTo>
                      <a:pt x="43" y="78"/>
                      <a:pt x="43" y="78"/>
                      <a:pt x="43" y="78"/>
                    </a:cubicBezTo>
                    <a:cubicBezTo>
                      <a:pt x="44" y="79"/>
                      <a:pt x="44" y="79"/>
                      <a:pt x="44" y="79"/>
                    </a:cubicBezTo>
                    <a:cubicBezTo>
                      <a:pt x="44" y="79"/>
                      <a:pt x="44" y="80"/>
                      <a:pt x="45" y="80"/>
                    </a:cubicBezTo>
                    <a:cubicBezTo>
                      <a:pt x="45" y="80"/>
                      <a:pt x="45" y="80"/>
                      <a:pt x="45" y="80"/>
                    </a:cubicBezTo>
                    <a:cubicBezTo>
                      <a:pt x="46" y="80"/>
                      <a:pt x="46" y="80"/>
                      <a:pt x="46" y="80"/>
                    </a:cubicBezTo>
                    <a:cubicBezTo>
                      <a:pt x="47" y="61"/>
                      <a:pt x="47" y="61"/>
                      <a:pt x="47" y="61"/>
                    </a:cubicBezTo>
                    <a:cubicBezTo>
                      <a:pt x="46" y="61"/>
                      <a:pt x="46" y="61"/>
                      <a:pt x="46" y="61"/>
                    </a:cubicBezTo>
                    <a:cubicBezTo>
                      <a:pt x="46" y="61"/>
                      <a:pt x="45" y="62"/>
                      <a:pt x="45" y="62"/>
                    </a:cubicBezTo>
                    <a:cubicBezTo>
                      <a:pt x="45" y="62"/>
                      <a:pt x="45" y="62"/>
                      <a:pt x="45" y="62"/>
                    </a:cubicBezTo>
                    <a:cubicBezTo>
                      <a:pt x="44" y="62"/>
                      <a:pt x="44" y="62"/>
                      <a:pt x="44" y="62"/>
                    </a:cubicBezTo>
                    <a:cubicBezTo>
                      <a:pt x="43" y="63"/>
                      <a:pt x="42" y="64"/>
                      <a:pt x="41" y="63"/>
                    </a:cubicBezTo>
                    <a:cubicBezTo>
                      <a:pt x="41" y="62"/>
                      <a:pt x="41" y="62"/>
                      <a:pt x="41" y="61"/>
                    </a:cubicBezTo>
                    <a:cubicBezTo>
                      <a:pt x="41" y="60"/>
                      <a:pt x="41" y="59"/>
                      <a:pt x="41" y="58"/>
                    </a:cubicBezTo>
                    <a:cubicBezTo>
                      <a:pt x="42" y="52"/>
                      <a:pt x="44" y="43"/>
                      <a:pt x="41" y="40"/>
                    </a:cubicBezTo>
                    <a:cubicBezTo>
                      <a:pt x="41" y="39"/>
                      <a:pt x="40" y="39"/>
                      <a:pt x="39" y="39"/>
                    </a:cubicBezTo>
                    <a:cubicBezTo>
                      <a:pt x="38" y="39"/>
                      <a:pt x="37" y="39"/>
                      <a:pt x="36" y="40"/>
                    </a:cubicBezTo>
                    <a:cubicBezTo>
                      <a:pt x="34" y="41"/>
                      <a:pt x="33" y="41"/>
                      <a:pt x="32" y="40"/>
                    </a:cubicBezTo>
                    <a:cubicBezTo>
                      <a:pt x="31" y="39"/>
                      <a:pt x="34" y="33"/>
                      <a:pt x="36" y="29"/>
                    </a:cubicBezTo>
                    <a:cubicBezTo>
                      <a:pt x="37" y="27"/>
                      <a:pt x="38" y="25"/>
                      <a:pt x="38" y="24"/>
                    </a:cubicBezTo>
                    <a:cubicBezTo>
                      <a:pt x="38" y="21"/>
                      <a:pt x="36" y="17"/>
                      <a:pt x="34" y="16"/>
                    </a:cubicBezTo>
                    <a:cubicBezTo>
                      <a:pt x="33" y="15"/>
                      <a:pt x="31" y="15"/>
                      <a:pt x="29" y="18"/>
                    </a:cubicBezTo>
                    <a:cubicBezTo>
                      <a:pt x="28" y="20"/>
                      <a:pt x="26" y="20"/>
                      <a:pt x="25" y="20"/>
                    </a:cubicBezTo>
                    <a:cubicBezTo>
                      <a:pt x="24" y="19"/>
                      <a:pt x="23" y="16"/>
                      <a:pt x="23" y="13"/>
                    </a:cubicBezTo>
                    <a:cubicBezTo>
                      <a:pt x="25" y="4"/>
                      <a:pt x="20" y="2"/>
                      <a:pt x="18" y="1"/>
                    </a:cubicBezTo>
                    <a:cubicBezTo>
                      <a:pt x="14" y="0"/>
                      <a:pt x="10" y="2"/>
                      <a:pt x="9" y="6"/>
                    </a:cubicBezTo>
                    <a:cubicBezTo>
                      <a:pt x="8" y="9"/>
                      <a:pt x="9" y="12"/>
                      <a:pt x="10" y="15"/>
                    </a:cubicBezTo>
                    <a:cubicBezTo>
                      <a:pt x="12" y="17"/>
                      <a:pt x="13" y="20"/>
                      <a:pt x="12" y="22"/>
                    </a:cubicBezTo>
                    <a:cubicBezTo>
                      <a:pt x="11" y="24"/>
                      <a:pt x="11" y="25"/>
                      <a:pt x="10" y="25"/>
                    </a:cubicBezTo>
                    <a:cubicBezTo>
                      <a:pt x="9" y="25"/>
                      <a:pt x="8" y="25"/>
                      <a:pt x="7" y="24"/>
                    </a:cubicBezTo>
                    <a:cubicBezTo>
                      <a:pt x="6" y="23"/>
                      <a:pt x="5" y="22"/>
                      <a:pt x="4" y="22"/>
                    </a:cubicBezTo>
                    <a:cubicBezTo>
                      <a:pt x="3" y="22"/>
                      <a:pt x="3" y="23"/>
                      <a:pt x="3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2" y="24"/>
                      <a:pt x="2" y="24"/>
                      <a:pt x="2" y="24"/>
                    </a:cubicBezTo>
                    <a:cubicBezTo>
                      <a:pt x="0" y="30"/>
                      <a:pt x="4" y="36"/>
                      <a:pt x="13" y="41"/>
                    </a:cubicBezTo>
                    <a:cubicBezTo>
                      <a:pt x="15" y="41"/>
                      <a:pt x="15" y="42"/>
                      <a:pt x="15" y="43"/>
                    </a:cubicBezTo>
                    <a:cubicBezTo>
                      <a:pt x="15" y="44"/>
                      <a:pt x="14" y="45"/>
                      <a:pt x="13" y="45"/>
                    </a:cubicBezTo>
                    <a:cubicBezTo>
                      <a:pt x="10" y="45"/>
                      <a:pt x="8" y="46"/>
                      <a:pt x="8" y="47"/>
                    </a:cubicBezTo>
                    <a:cubicBezTo>
                      <a:pt x="7" y="51"/>
                      <a:pt x="14" y="57"/>
                      <a:pt x="22" y="64"/>
                    </a:cubicBezTo>
                    <a:cubicBezTo>
                      <a:pt x="23" y="65"/>
                      <a:pt x="24" y="66"/>
                      <a:pt x="25" y="67"/>
                    </a:cubicBezTo>
                    <a:cubicBezTo>
                      <a:pt x="26" y="67"/>
                      <a:pt x="26" y="68"/>
                      <a:pt x="26" y="69"/>
                    </a:cubicBezTo>
                    <a:cubicBezTo>
                      <a:pt x="25" y="70"/>
                      <a:pt x="24" y="70"/>
                      <a:pt x="24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2"/>
                      <a:pt x="22" y="73"/>
                      <a:pt x="22" y="74"/>
                    </a:cubicBezTo>
                    <a:cubicBezTo>
                      <a:pt x="24" y="79"/>
                      <a:pt x="33" y="83"/>
                      <a:pt x="38" y="85"/>
                    </a:cubicBezTo>
                    <a:cubicBezTo>
                      <a:pt x="39" y="86"/>
                      <a:pt x="40" y="86"/>
                      <a:pt x="41" y="86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1" name="Freeform 147"/>
              <p:cNvSpPr>
                <a:spLocks/>
              </p:cNvSpPr>
              <p:nvPr/>
            </p:nvSpPr>
            <p:spPr bwMode="auto">
              <a:xfrm>
                <a:off x="1501775" y="2133600"/>
                <a:ext cx="49213" cy="30163"/>
              </a:xfrm>
              <a:custGeom>
                <a:avLst/>
                <a:gdLst>
                  <a:gd name="T0" fmla="*/ 1 w 13"/>
                  <a:gd name="T1" fmla="*/ 0 h 8"/>
                  <a:gd name="T2" fmla="*/ 0 w 13"/>
                  <a:gd name="T3" fmla="*/ 0 h 8"/>
                  <a:gd name="T4" fmla="*/ 1 w 13"/>
                  <a:gd name="T5" fmla="*/ 1 h 8"/>
                  <a:gd name="T6" fmla="*/ 1 w 13"/>
                  <a:gd name="T7" fmla="*/ 2 h 8"/>
                  <a:gd name="T8" fmla="*/ 10 w 13"/>
                  <a:gd name="T9" fmla="*/ 8 h 8"/>
                  <a:gd name="T10" fmla="*/ 10 w 13"/>
                  <a:gd name="T11" fmla="*/ 8 h 8"/>
                  <a:gd name="T12" fmla="*/ 12 w 13"/>
                  <a:gd name="T13" fmla="*/ 7 h 8"/>
                  <a:gd name="T14" fmla="*/ 12 w 13"/>
                  <a:gd name="T15" fmla="*/ 4 h 8"/>
                  <a:gd name="T16" fmla="*/ 1 w 13"/>
                  <a:gd name="T1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8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4" y="4"/>
                      <a:pt x="7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1" y="8"/>
                      <a:pt x="11" y="7"/>
                      <a:pt x="12" y="7"/>
                    </a:cubicBezTo>
                    <a:cubicBezTo>
                      <a:pt x="13" y="6"/>
                      <a:pt x="12" y="5"/>
                      <a:pt x="12" y="4"/>
                    </a:cubicBezTo>
                    <a:cubicBezTo>
                      <a:pt x="11" y="2"/>
                      <a:pt x="7" y="1"/>
                      <a:pt x="1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2" name="Freeform 148"/>
              <p:cNvSpPr>
                <a:spLocks/>
              </p:cNvSpPr>
              <p:nvPr/>
            </p:nvSpPr>
            <p:spPr bwMode="auto">
              <a:xfrm>
                <a:off x="1524000" y="2108200"/>
                <a:ext cx="49213" cy="36513"/>
              </a:xfrm>
              <a:custGeom>
                <a:avLst/>
                <a:gdLst>
                  <a:gd name="T0" fmla="*/ 13 w 13"/>
                  <a:gd name="T1" fmla="*/ 0 h 10"/>
                  <a:gd name="T2" fmla="*/ 10 w 13"/>
                  <a:gd name="T3" fmla="*/ 0 h 10"/>
                  <a:gd name="T4" fmla="*/ 10 w 13"/>
                  <a:gd name="T5" fmla="*/ 1 h 10"/>
                  <a:gd name="T6" fmla="*/ 1 w 13"/>
                  <a:gd name="T7" fmla="*/ 6 h 10"/>
                  <a:gd name="T8" fmla="*/ 0 w 13"/>
                  <a:gd name="T9" fmla="*/ 7 h 10"/>
                  <a:gd name="T10" fmla="*/ 1 w 13"/>
                  <a:gd name="T11" fmla="*/ 7 h 10"/>
                  <a:gd name="T12" fmla="*/ 5 w 13"/>
                  <a:gd name="T13" fmla="*/ 9 h 10"/>
                  <a:gd name="T14" fmla="*/ 6 w 13"/>
                  <a:gd name="T15" fmla="*/ 10 h 10"/>
                  <a:gd name="T16" fmla="*/ 6 w 13"/>
                  <a:gd name="T17" fmla="*/ 10 h 10"/>
                  <a:gd name="T18" fmla="*/ 7 w 13"/>
                  <a:gd name="T19" fmla="*/ 10 h 10"/>
                  <a:gd name="T20" fmla="*/ 7 w 13"/>
                  <a:gd name="T21" fmla="*/ 10 h 10"/>
                  <a:gd name="T22" fmla="*/ 12 w 13"/>
                  <a:gd name="T23" fmla="*/ 1 h 10"/>
                  <a:gd name="T24" fmla="*/ 13 w 13"/>
                  <a:gd name="T25" fmla="*/ 0 h 10"/>
                  <a:gd name="T26" fmla="*/ 13 w 13"/>
                  <a:gd name="T27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" h="10">
                    <a:moveTo>
                      <a:pt x="13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2"/>
                      <a:pt x="6" y="5"/>
                      <a:pt x="1" y="6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3" y="8"/>
                      <a:pt x="4" y="9"/>
                      <a:pt x="5" y="9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9"/>
                      <a:pt x="9" y="5"/>
                      <a:pt x="12" y="1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3" name="Freeform 149"/>
              <p:cNvSpPr>
                <a:spLocks/>
              </p:cNvSpPr>
              <p:nvPr/>
            </p:nvSpPr>
            <p:spPr bwMode="auto">
              <a:xfrm>
                <a:off x="1535113" y="2108200"/>
                <a:ext cx="15875" cy="6350"/>
              </a:xfrm>
              <a:custGeom>
                <a:avLst/>
                <a:gdLst>
                  <a:gd name="T0" fmla="*/ 2 w 4"/>
                  <a:gd name="T1" fmla="*/ 2 h 2"/>
                  <a:gd name="T2" fmla="*/ 3 w 4"/>
                  <a:gd name="T3" fmla="*/ 2 h 2"/>
                  <a:gd name="T4" fmla="*/ 3 w 4"/>
                  <a:gd name="T5" fmla="*/ 1 h 2"/>
                  <a:gd name="T6" fmla="*/ 4 w 4"/>
                  <a:gd name="T7" fmla="*/ 1 h 2"/>
                  <a:gd name="T8" fmla="*/ 3 w 4"/>
                  <a:gd name="T9" fmla="*/ 1 h 2"/>
                  <a:gd name="T10" fmla="*/ 3 w 4"/>
                  <a:gd name="T11" fmla="*/ 0 h 2"/>
                  <a:gd name="T12" fmla="*/ 3 w 4"/>
                  <a:gd name="T13" fmla="*/ 0 h 2"/>
                  <a:gd name="T14" fmla="*/ 0 w 4"/>
                  <a:gd name="T15" fmla="*/ 0 h 2"/>
                  <a:gd name="T16" fmla="*/ 0 w 4"/>
                  <a:gd name="T17" fmla="*/ 1 h 2"/>
                  <a:gd name="T18" fmla="*/ 1 w 4"/>
                  <a:gd name="T19" fmla="*/ 1 h 2"/>
                  <a:gd name="T20" fmla="*/ 2 w 4"/>
                  <a:gd name="T21" fmla="*/ 2 h 2"/>
                  <a:gd name="T22" fmla="*/ 2 w 4"/>
                  <a:gd name="T2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2"/>
                      <a:pt x="3" y="2"/>
                      <a:pt x="3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4" name="Freeform 150"/>
              <p:cNvSpPr>
                <a:spLocks/>
              </p:cNvSpPr>
              <p:nvPr/>
            </p:nvSpPr>
            <p:spPr bwMode="auto">
              <a:xfrm>
                <a:off x="1554163" y="2127250"/>
                <a:ext cx="30163" cy="17463"/>
              </a:xfrm>
              <a:custGeom>
                <a:avLst/>
                <a:gdLst>
                  <a:gd name="T0" fmla="*/ 6 w 8"/>
                  <a:gd name="T1" fmla="*/ 2 h 5"/>
                  <a:gd name="T2" fmla="*/ 8 w 8"/>
                  <a:gd name="T3" fmla="*/ 1 h 5"/>
                  <a:gd name="T4" fmla="*/ 6 w 8"/>
                  <a:gd name="T5" fmla="*/ 1 h 5"/>
                  <a:gd name="T6" fmla="*/ 4 w 8"/>
                  <a:gd name="T7" fmla="*/ 0 h 5"/>
                  <a:gd name="T8" fmla="*/ 4 w 8"/>
                  <a:gd name="T9" fmla="*/ 0 h 5"/>
                  <a:gd name="T10" fmla="*/ 4 w 8"/>
                  <a:gd name="T11" fmla="*/ 0 h 5"/>
                  <a:gd name="T12" fmla="*/ 2 w 8"/>
                  <a:gd name="T13" fmla="*/ 3 h 5"/>
                  <a:gd name="T14" fmla="*/ 0 w 8"/>
                  <a:gd name="T15" fmla="*/ 5 h 5"/>
                  <a:gd name="T16" fmla="*/ 3 w 8"/>
                  <a:gd name="T17" fmla="*/ 4 h 5"/>
                  <a:gd name="T18" fmla="*/ 6 w 8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5">
                    <a:moveTo>
                      <a:pt x="6" y="2"/>
                    </a:move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3"/>
                      <a:pt x="5" y="2"/>
                      <a:pt x="6" y="2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5" name="Freeform 151"/>
              <p:cNvSpPr>
                <a:spLocks/>
              </p:cNvSpPr>
              <p:nvPr/>
            </p:nvSpPr>
            <p:spPr bwMode="auto">
              <a:xfrm>
                <a:off x="1562100" y="2133600"/>
                <a:ext cx="46038" cy="30163"/>
              </a:xfrm>
              <a:custGeom>
                <a:avLst/>
                <a:gdLst>
                  <a:gd name="T0" fmla="*/ 0 w 12"/>
                  <a:gd name="T1" fmla="*/ 5 h 8"/>
                  <a:gd name="T2" fmla="*/ 1 w 12"/>
                  <a:gd name="T3" fmla="*/ 7 h 8"/>
                  <a:gd name="T4" fmla="*/ 3 w 12"/>
                  <a:gd name="T5" fmla="*/ 8 h 8"/>
                  <a:gd name="T6" fmla="*/ 6 w 12"/>
                  <a:gd name="T7" fmla="*/ 6 h 8"/>
                  <a:gd name="T8" fmla="*/ 12 w 12"/>
                  <a:gd name="T9" fmla="*/ 0 h 8"/>
                  <a:gd name="T10" fmla="*/ 10 w 12"/>
                  <a:gd name="T11" fmla="*/ 0 h 8"/>
                  <a:gd name="T12" fmla="*/ 0 w 12"/>
                  <a:gd name="T1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" h="8">
                    <a:moveTo>
                      <a:pt x="0" y="5"/>
                    </a:moveTo>
                    <a:cubicBezTo>
                      <a:pt x="0" y="6"/>
                      <a:pt x="0" y="7"/>
                      <a:pt x="1" y="7"/>
                    </a:cubicBezTo>
                    <a:cubicBezTo>
                      <a:pt x="2" y="8"/>
                      <a:pt x="2" y="8"/>
                      <a:pt x="3" y="8"/>
                    </a:cubicBezTo>
                    <a:cubicBezTo>
                      <a:pt x="4" y="8"/>
                      <a:pt x="5" y="7"/>
                      <a:pt x="6" y="6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2" y="1"/>
                      <a:pt x="0" y="4"/>
                      <a:pt x="0" y="5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6" name="Freeform 152"/>
              <p:cNvSpPr>
                <a:spLocks/>
              </p:cNvSpPr>
              <p:nvPr/>
            </p:nvSpPr>
            <p:spPr bwMode="auto">
              <a:xfrm>
                <a:off x="1622425" y="1743075"/>
                <a:ext cx="173038" cy="330200"/>
              </a:xfrm>
              <a:custGeom>
                <a:avLst/>
                <a:gdLst>
                  <a:gd name="T0" fmla="*/ 43 w 46"/>
                  <a:gd name="T1" fmla="*/ 24 h 88"/>
                  <a:gd name="T2" fmla="*/ 38 w 46"/>
                  <a:gd name="T3" fmla="*/ 24 h 88"/>
                  <a:gd name="T4" fmla="*/ 34 w 46"/>
                  <a:gd name="T5" fmla="*/ 22 h 88"/>
                  <a:gd name="T6" fmla="*/ 37 w 46"/>
                  <a:gd name="T7" fmla="*/ 6 h 88"/>
                  <a:gd name="T8" fmla="*/ 23 w 46"/>
                  <a:gd name="T9" fmla="*/ 13 h 88"/>
                  <a:gd name="T10" fmla="*/ 18 w 46"/>
                  <a:gd name="T11" fmla="*/ 18 h 88"/>
                  <a:gd name="T12" fmla="*/ 9 w 46"/>
                  <a:gd name="T13" fmla="*/ 24 h 88"/>
                  <a:gd name="T14" fmla="*/ 14 w 46"/>
                  <a:gd name="T15" fmla="*/ 40 h 88"/>
                  <a:gd name="T16" fmla="*/ 8 w 46"/>
                  <a:gd name="T17" fmla="*/ 39 h 88"/>
                  <a:gd name="T18" fmla="*/ 5 w 46"/>
                  <a:gd name="T19" fmla="*/ 58 h 88"/>
                  <a:gd name="T20" fmla="*/ 6 w 46"/>
                  <a:gd name="T21" fmla="*/ 63 h 88"/>
                  <a:gd name="T22" fmla="*/ 2 w 46"/>
                  <a:gd name="T23" fmla="*/ 62 h 88"/>
                  <a:gd name="T24" fmla="*/ 1 w 46"/>
                  <a:gd name="T25" fmla="*/ 61 h 88"/>
                  <a:gd name="T26" fmla="*/ 1 w 46"/>
                  <a:gd name="T27" fmla="*/ 80 h 88"/>
                  <a:gd name="T28" fmla="*/ 2 w 46"/>
                  <a:gd name="T29" fmla="*/ 80 h 88"/>
                  <a:gd name="T30" fmla="*/ 3 w 46"/>
                  <a:gd name="T31" fmla="*/ 78 h 88"/>
                  <a:gd name="T32" fmla="*/ 2 w 46"/>
                  <a:gd name="T33" fmla="*/ 66 h 88"/>
                  <a:gd name="T34" fmla="*/ 4 w 46"/>
                  <a:gd name="T35" fmla="*/ 76 h 88"/>
                  <a:gd name="T36" fmla="*/ 5 w 46"/>
                  <a:gd name="T37" fmla="*/ 76 h 88"/>
                  <a:gd name="T38" fmla="*/ 15 w 46"/>
                  <a:gd name="T39" fmla="*/ 59 h 88"/>
                  <a:gd name="T40" fmla="*/ 9 w 46"/>
                  <a:gd name="T41" fmla="*/ 45 h 88"/>
                  <a:gd name="T42" fmla="*/ 9 w 46"/>
                  <a:gd name="T43" fmla="*/ 45 h 88"/>
                  <a:gd name="T44" fmla="*/ 16 w 46"/>
                  <a:gd name="T45" fmla="*/ 56 h 88"/>
                  <a:gd name="T46" fmla="*/ 16 w 46"/>
                  <a:gd name="T47" fmla="*/ 56 h 88"/>
                  <a:gd name="T48" fmla="*/ 16 w 46"/>
                  <a:gd name="T49" fmla="*/ 55 h 88"/>
                  <a:gd name="T50" fmla="*/ 18 w 46"/>
                  <a:gd name="T51" fmla="*/ 50 h 88"/>
                  <a:gd name="T52" fmla="*/ 22 w 46"/>
                  <a:gd name="T53" fmla="*/ 39 h 88"/>
                  <a:gd name="T54" fmla="*/ 22 w 46"/>
                  <a:gd name="T55" fmla="*/ 39 h 88"/>
                  <a:gd name="T56" fmla="*/ 23 w 46"/>
                  <a:gd name="T57" fmla="*/ 36 h 88"/>
                  <a:gd name="T58" fmla="*/ 22 w 46"/>
                  <a:gd name="T59" fmla="*/ 33 h 88"/>
                  <a:gd name="T60" fmla="*/ 23 w 46"/>
                  <a:gd name="T61" fmla="*/ 35 h 88"/>
                  <a:gd name="T62" fmla="*/ 26 w 46"/>
                  <a:gd name="T63" fmla="*/ 25 h 88"/>
                  <a:gd name="T64" fmla="*/ 29 w 46"/>
                  <a:gd name="T65" fmla="*/ 13 h 88"/>
                  <a:gd name="T66" fmla="*/ 29 w 46"/>
                  <a:gd name="T67" fmla="*/ 17 h 88"/>
                  <a:gd name="T68" fmla="*/ 25 w 46"/>
                  <a:gd name="T69" fmla="*/ 33 h 88"/>
                  <a:gd name="T70" fmla="*/ 24 w 46"/>
                  <a:gd name="T71" fmla="*/ 36 h 88"/>
                  <a:gd name="T72" fmla="*/ 40 w 46"/>
                  <a:gd name="T73" fmla="*/ 27 h 88"/>
                  <a:gd name="T74" fmla="*/ 24 w 46"/>
                  <a:gd name="T75" fmla="*/ 38 h 88"/>
                  <a:gd name="T76" fmla="*/ 24 w 46"/>
                  <a:gd name="T77" fmla="*/ 38 h 88"/>
                  <a:gd name="T78" fmla="*/ 20 w 46"/>
                  <a:gd name="T79" fmla="*/ 51 h 88"/>
                  <a:gd name="T80" fmla="*/ 18 w 46"/>
                  <a:gd name="T81" fmla="*/ 55 h 88"/>
                  <a:gd name="T82" fmla="*/ 16 w 46"/>
                  <a:gd name="T83" fmla="*/ 59 h 88"/>
                  <a:gd name="T84" fmla="*/ 33 w 46"/>
                  <a:gd name="T85" fmla="*/ 49 h 88"/>
                  <a:gd name="T86" fmla="*/ 15 w 46"/>
                  <a:gd name="T87" fmla="*/ 61 h 88"/>
                  <a:gd name="T88" fmla="*/ 14 w 46"/>
                  <a:gd name="T89" fmla="*/ 64 h 88"/>
                  <a:gd name="T90" fmla="*/ 12 w 46"/>
                  <a:gd name="T91" fmla="*/ 68 h 88"/>
                  <a:gd name="T92" fmla="*/ 10 w 46"/>
                  <a:gd name="T93" fmla="*/ 72 h 88"/>
                  <a:gd name="T94" fmla="*/ 8 w 46"/>
                  <a:gd name="T95" fmla="*/ 75 h 88"/>
                  <a:gd name="T96" fmla="*/ 5 w 46"/>
                  <a:gd name="T97" fmla="*/ 79 h 88"/>
                  <a:gd name="T98" fmla="*/ 19 w 46"/>
                  <a:gd name="T99" fmla="*/ 74 h 88"/>
                  <a:gd name="T100" fmla="*/ 20 w 46"/>
                  <a:gd name="T101" fmla="*/ 74 h 88"/>
                  <a:gd name="T102" fmla="*/ 4 w 46"/>
                  <a:gd name="T103" fmla="*/ 80 h 88"/>
                  <a:gd name="T104" fmla="*/ 2 w 46"/>
                  <a:gd name="T105" fmla="*/ 84 h 88"/>
                  <a:gd name="T106" fmla="*/ 4 w 46"/>
                  <a:gd name="T107" fmla="*/ 88 h 88"/>
                  <a:gd name="T108" fmla="*/ 6 w 46"/>
                  <a:gd name="T109" fmla="*/ 86 h 88"/>
                  <a:gd name="T110" fmla="*/ 24 w 46"/>
                  <a:gd name="T111" fmla="*/ 74 h 88"/>
                  <a:gd name="T112" fmla="*/ 23 w 46"/>
                  <a:gd name="T113" fmla="*/ 70 h 88"/>
                  <a:gd name="T114" fmla="*/ 23 w 46"/>
                  <a:gd name="T115" fmla="*/ 70 h 88"/>
                  <a:gd name="T116" fmla="*/ 22 w 46"/>
                  <a:gd name="T117" fmla="*/ 67 h 88"/>
                  <a:gd name="T118" fmla="*/ 38 w 46"/>
                  <a:gd name="T119" fmla="*/ 47 h 88"/>
                  <a:gd name="T120" fmla="*/ 30 w 46"/>
                  <a:gd name="T121" fmla="*/ 43 h 88"/>
                  <a:gd name="T122" fmla="*/ 44 w 46"/>
                  <a:gd name="T123" fmla="*/ 24 h 88"/>
                  <a:gd name="T124" fmla="*/ 43 w 46"/>
                  <a:gd name="T125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6" h="88">
                    <a:moveTo>
                      <a:pt x="43" y="24"/>
                    </a:move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3"/>
                      <a:pt x="42" y="23"/>
                      <a:pt x="42" y="22"/>
                    </a:cubicBezTo>
                    <a:cubicBezTo>
                      <a:pt x="41" y="22"/>
                      <a:pt x="40" y="23"/>
                      <a:pt x="38" y="24"/>
                    </a:cubicBezTo>
                    <a:cubicBezTo>
                      <a:pt x="37" y="25"/>
                      <a:pt x="36" y="25"/>
                      <a:pt x="35" y="25"/>
                    </a:cubicBezTo>
                    <a:cubicBezTo>
                      <a:pt x="35" y="25"/>
                      <a:pt x="34" y="24"/>
                      <a:pt x="34" y="22"/>
                    </a:cubicBezTo>
                    <a:cubicBezTo>
                      <a:pt x="33" y="20"/>
                      <a:pt x="34" y="17"/>
                      <a:pt x="35" y="15"/>
                    </a:cubicBezTo>
                    <a:cubicBezTo>
                      <a:pt x="37" y="12"/>
                      <a:pt x="38" y="9"/>
                      <a:pt x="37" y="6"/>
                    </a:cubicBezTo>
                    <a:cubicBezTo>
                      <a:pt x="36" y="2"/>
                      <a:pt x="31" y="0"/>
                      <a:pt x="28" y="1"/>
                    </a:cubicBezTo>
                    <a:cubicBezTo>
                      <a:pt x="26" y="2"/>
                      <a:pt x="22" y="4"/>
                      <a:pt x="23" y="13"/>
                    </a:cubicBezTo>
                    <a:cubicBezTo>
                      <a:pt x="24" y="16"/>
                      <a:pt x="23" y="19"/>
                      <a:pt x="21" y="20"/>
                    </a:cubicBezTo>
                    <a:cubicBezTo>
                      <a:pt x="20" y="20"/>
                      <a:pt x="19" y="20"/>
                      <a:pt x="18" y="18"/>
                    </a:cubicBezTo>
                    <a:cubicBezTo>
                      <a:pt x="16" y="15"/>
                      <a:pt x="14" y="15"/>
                      <a:pt x="13" y="16"/>
                    </a:cubicBezTo>
                    <a:cubicBezTo>
                      <a:pt x="10" y="17"/>
                      <a:pt x="8" y="21"/>
                      <a:pt x="9" y="24"/>
                    </a:cubicBezTo>
                    <a:cubicBezTo>
                      <a:pt x="9" y="25"/>
                      <a:pt x="10" y="27"/>
                      <a:pt x="11" y="29"/>
                    </a:cubicBezTo>
                    <a:cubicBezTo>
                      <a:pt x="13" y="33"/>
                      <a:pt x="15" y="39"/>
                      <a:pt x="14" y="40"/>
                    </a:cubicBezTo>
                    <a:cubicBezTo>
                      <a:pt x="14" y="41"/>
                      <a:pt x="12" y="41"/>
                      <a:pt x="10" y="40"/>
                    </a:cubicBezTo>
                    <a:cubicBezTo>
                      <a:pt x="9" y="39"/>
                      <a:pt x="8" y="39"/>
                      <a:pt x="8" y="39"/>
                    </a:cubicBezTo>
                    <a:cubicBezTo>
                      <a:pt x="7" y="39"/>
                      <a:pt x="6" y="39"/>
                      <a:pt x="5" y="40"/>
                    </a:cubicBezTo>
                    <a:cubicBezTo>
                      <a:pt x="3" y="43"/>
                      <a:pt x="4" y="52"/>
                      <a:pt x="5" y="58"/>
                    </a:cubicBezTo>
                    <a:cubicBezTo>
                      <a:pt x="6" y="59"/>
                      <a:pt x="6" y="60"/>
                      <a:pt x="6" y="61"/>
                    </a:cubicBezTo>
                    <a:cubicBezTo>
                      <a:pt x="6" y="62"/>
                      <a:pt x="6" y="62"/>
                      <a:pt x="6" y="63"/>
                    </a:cubicBezTo>
                    <a:cubicBezTo>
                      <a:pt x="5" y="64"/>
                      <a:pt x="3" y="63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  <a:cubicBezTo>
                      <a:pt x="1" y="62"/>
                      <a:pt x="1" y="61"/>
                      <a:pt x="1" y="61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80"/>
                      <a:pt x="1" y="80"/>
                      <a:pt x="1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2" y="80"/>
                      <a:pt x="2" y="80"/>
                    </a:cubicBezTo>
                    <a:cubicBezTo>
                      <a:pt x="2" y="80"/>
                      <a:pt x="3" y="79"/>
                      <a:pt x="3" y="79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3" y="74"/>
                      <a:pt x="2" y="67"/>
                      <a:pt x="2" y="66"/>
                    </a:cubicBezTo>
                    <a:cubicBezTo>
                      <a:pt x="2" y="66"/>
                      <a:pt x="2" y="66"/>
                      <a:pt x="2" y="66"/>
                    </a:cubicBezTo>
                    <a:cubicBezTo>
                      <a:pt x="3" y="70"/>
                      <a:pt x="3" y="74"/>
                      <a:pt x="4" y="76"/>
                    </a:cubicBezTo>
                    <a:cubicBezTo>
                      <a:pt x="4" y="77"/>
                      <a:pt x="4" y="77"/>
                      <a:pt x="4" y="77"/>
                    </a:cubicBezTo>
                    <a:cubicBezTo>
                      <a:pt x="5" y="76"/>
                      <a:pt x="5" y="76"/>
                      <a:pt x="5" y="76"/>
                    </a:cubicBezTo>
                    <a:cubicBezTo>
                      <a:pt x="9" y="71"/>
                      <a:pt x="12" y="65"/>
                      <a:pt x="14" y="59"/>
                    </a:cubicBezTo>
                    <a:cubicBezTo>
                      <a:pt x="15" y="59"/>
                      <a:pt x="15" y="59"/>
                      <a:pt x="15" y="59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2" y="56"/>
                      <a:pt x="9" y="49"/>
                      <a:pt x="9" y="45"/>
                    </a:cubicBezTo>
                    <a:cubicBezTo>
                      <a:pt x="9" y="44"/>
                      <a:pt x="9" y="44"/>
                      <a:pt x="9" y="43"/>
                    </a:cubicBezTo>
                    <a:cubicBezTo>
                      <a:pt x="9" y="44"/>
                      <a:pt x="9" y="44"/>
                      <a:pt x="9" y="45"/>
                    </a:cubicBezTo>
                    <a:cubicBezTo>
                      <a:pt x="10" y="48"/>
                      <a:pt x="13" y="54"/>
                      <a:pt x="14" y="55"/>
                    </a:cubicBezTo>
                    <a:cubicBezTo>
                      <a:pt x="14" y="56"/>
                      <a:pt x="15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6"/>
                      <a:pt x="16" y="56"/>
                    </a:cubicBezTo>
                    <a:cubicBezTo>
                      <a:pt x="16" y="56"/>
                      <a:pt x="16" y="55"/>
                      <a:pt x="16" y="55"/>
                    </a:cubicBezTo>
                    <a:cubicBezTo>
                      <a:pt x="16" y="55"/>
                      <a:pt x="16" y="55"/>
                      <a:pt x="16" y="55"/>
                    </a:cubicBezTo>
                    <a:cubicBezTo>
                      <a:pt x="17" y="54"/>
                      <a:pt x="17" y="52"/>
                      <a:pt x="18" y="51"/>
                    </a:cubicBezTo>
                    <a:cubicBezTo>
                      <a:pt x="18" y="50"/>
                      <a:pt x="18" y="50"/>
                      <a:pt x="18" y="50"/>
                    </a:cubicBezTo>
                    <a:cubicBezTo>
                      <a:pt x="19" y="48"/>
                      <a:pt x="20" y="45"/>
                      <a:pt x="21" y="41"/>
                    </a:cubicBezTo>
                    <a:cubicBezTo>
                      <a:pt x="22" y="41"/>
                      <a:pt x="22" y="40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23" y="36"/>
                      <a:pt x="23" y="36"/>
                      <a:pt x="23" y="36"/>
                    </a:cubicBezTo>
                    <a:cubicBezTo>
                      <a:pt x="18" y="30"/>
                      <a:pt x="16" y="26"/>
                      <a:pt x="16" y="22"/>
                    </a:cubicBezTo>
                    <a:cubicBezTo>
                      <a:pt x="18" y="28"/>
                      <a:pt x="21" y="32"/>
                      <a:pt x="22" y="33"/>
                    </a:cubicBezTo>
                    <a:cubicBezTo>
                      <a:pt x="22" y="34"/>
                      <a:pt x="23" y="34"/>
                      <a:pt x="23" y="34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25" y="29"/>
                      <a:pt x="26" y="27"/>
                      <a:pt x="26" y="25"/>
                    </a:cubicBezTo>
                    <a:cubicBezTo>
                      <a:pt x="29" y="16"/>
                      <a:pt x="29" y="16"/>
                      <a:pt x="29" y="16"/>
                    </a:cubicBezTo>
                    <a:cubicBezTo>
                      <a:pt x="29" y="15"/>
                      <a:pt x="29" y="14"/>
                      <a:pt x="29" y="13"/>
                    </a:cubicBezTo>
                    <a:cubicBezTo>
                      <a:pt x="29" y="13"/>
                      <a:pt x="29" y="14"/>
                      <a:pt x="29" y="14"/>
                    </a:cubicBezTo>
                    <a:cubicBezTo>
                      <a:pt x="29" y="15"/>
                      <a:pt x="29" y="16"/>
                      <a:pt x="29" y="17"/>
                    </a:cubicBezTo>
                    <a:cubicBezTo>
                      <a:pt x="28" y="19"/>
                      <a:pt x="28" y="22"/>
                      <a:pt x="27" y="25"/>
                    </a:cubicBezTo>
                    <a:cubicBezTo>
                      <a:pt x="26" y="28"/>
                      <a:pt x="26" y="31"/>
                      <a:pt x="25" y="33"/>
                    </a:cubicBezTo>
                    <a:cubicBezTo>
                      <a:pt x="25" y="34"/>
                      <a:pt x="25" y="34"/>
                      <a:pt x="25" y="34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7" y="35"/>
                      <a:pt x="35" y="31"/>
                      <a:pt x="40" y="27"/>
                    </a:cubicBezTo>
                    <a:cubicBezTo>
                      <a:pt x="40" y="27"/>
                      <a:pt x="39" y="28"/>
                      <a:pt x="39" y="28"/>
                    </a:cubicBezTo>
                    <a:cubicBezTo>
                      <a:pt x="36" y="30"/>
                      <a:pt x="30" y="36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8"/>
                      <a:pt x="24" y="38"/>
                      <a:pt x="24" y="38"/>
                    </a:cubicBezTo>
                    <a:cubicBezTo>
                      <a:pt x="24" y="39"/>
                      <a:pt x="23" y="41"/>
                      <a:pt x="23" y="42"/>
                    </a:cubicBezTo>
                    <a:cubicBezTo>
                      <a:pt x="22" y="45"/>
                      <a:pt x="21" y="48"/>
                      <a:pt x="20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2"/>
                      <a:pt x="18" y="54"/>
                      <a:pt x="18" y="55"/>
                    </a:cubicBezTo>
                    <a:cubicBezTo>
                      <a:pt x="18" y="56"/>
                      <a:pt x="17" y="57"/>
                      <a:pt x="17" y="57"/>
                    </a:cubicBezTo>
                    <a:cubicBezTo>
                      <a:pt x="16" y="59"/>
                      <a:pt x="16" y="59"/>
                      <a:pt x="16" y="59"/>
                    </a:cubicBezTo>
                    <a:cubicBezTo>
                      <a:pt x="17" y="59"/>
                      <a:pt x="17" y="59"/>
                      <a:pt x="17" y="59"/>
                    </a:cubicBezTo>
                    <a:cubicBezTo>
                      <a:pt x="20" y="58"/>
                      <a:pt x="27" y="55"/>
                      <a:pt x="33" y="49"/>
                    </a:cubicBezTo>
                    <a:cubicBezTo>
                      <a:pt x="32" y="51"/>
                      <a:pt x="28" y="58"/>
                      <a:pt x="15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61"/>
                      <a:pt x="15" y="61"/>
                      <a:pt x="15" y="61"/>
                    </a:cubicBezTo>
                    <a:cubicBezTo>
                      <a:pt x="15" y="62"/>
                      <a:pt x="14" y="63"/>
                      <a:pt x="14" y="64"/>
                    </a:cubicBezTo>
                    <a:cubicBezTo>
                      <a:pt x="14" y="65"/>
                      <a:pt x="13" y="66"/>
                      <a:pt x="12" y="67"/>
                    </a:cubicBezTo>
                    <a:cubicBezTo>
                      <a:pt x="12" y="68"/>
                      <a:pt x="12" y="68"/>
                      <a:pt x="12" y="68"/>
                    </a:cubicBezTo>
                    <a:cubicBezTo>
                      <a:pt x="11" y="69"/>
                      <a:pt x="11" y="70"/>
                      <a:pt x="10" y="71"/>
                    </a:cubicBezTo>
                    <a:cubicBezTo>
                      <a:pt x="10" y="72"/>
                      <a:pt x="10" y="72"/>
                      <a:pt x="10" y="72"/>
                    </a:cubicBezTo>
                    <a:cubicBezTo>
                      <a:pt x="9" y="73"/>
                      <a:pt x="9" y="73"/>
                      <a:pt x="8" y="74"/>
                    </a:cubicBezTo>
                    <a:cubicBezTo>
                      <a:pt x="8" y="75"/>
                      <a:pt x="8" y="75"/>
                      <a:pt x="8" y="75"/>
                    </a:cubicBezTo>
                    <a:cubicBezTo>
                      <a:pt x="7" y="76"/>
                      <a:pt x="6" y="77"/>
                      <a:pt x="6" y="78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6" y="79"/>
                      <a:pt x="6" y="79"/>
                      <a:pt x="6" y="79"/>
                    </a:cubicBezTo>
                    <a:cubicBezTo>
                      <a:pt x="12" y="78"/>
                      <a:pt x="16" y="75"/>
                      <a:pt x="19" y="74"/>
                    </a:cubicBezTo>
                    <a:cubicBezTo>
                      <a:pt x="20" y="73"/>
                      <a:pt x="21" y="73"/>
                      <a:pt x="21" y="73"/>
                    </a:cubicBezTo>
                    <a:cubicBezTo>
                      <a:pt x="21" y="73"/>
                      <a:pt x="20" y="74"/>
                      <a:pt x="20" y="74"/>
                    </a:cubicBezTo>
                    <a:cubicBezTo>
                      <a:pt x="13" y="79"/>
                      <a:pt x="7" y="80"/>
                      <a:pt x="4" y="80"/>
                    </a:cubicBezTo>
                    <a:cubicBezTo>
                      <a:pt x="4" y="80"/>
                      <a:pt x="4" y="80"/>
                      <a:pt x="4" y="80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3" y="84"/>
                      <a:pt x="3" y="84"/>
                      <a:pt x="3" y="84"/>
                    </a:cubicBezTo>
                    <a:cubicBezTo>
                      <a:pt x="4" y="88"/>
                      <a:pt x="4" y="88"/>
                      <a:pt x="4" y="88"/>
                    </a:cubicBezTo>
                    <a:cubicBezTo>
                      <a:pt x="6" y="88"/>
                      <a:pt x="6" y="88"/>
                      <a:pt x="6" y="88"/>
                    </a:cubicBezTo>
                    <a:cubicBezTo>
                      <a:pt x="6" y="86"/>
                      <a:pt x="6" y="86"/>
                      <a:pt x="6" y="86"/>
                    </a:cubicBezTo>
                    <a:cubicBezTo>
                      <a:pt x="6" y="86"/>
                      <a:pt x="7" y="86"/>
                      <a:pt x="8" y="85"/>
                    </a:cubicBezTo>
                    <a:cubicBezTo>
                      <a:pt x="14" y="83"/>
                      <a:pt x="23" y="79"/>
                      <a:pt x="24" y="74"/>
                    </a:cubicBezTo>
                    <a:cubicBezTo>
                      <a:pt x="24" y="73"/>
                      <a:pt x="24" y="72"/>
                      <a:pt x="24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3" y="70"/>
                      <a:pt x="23" y="70"/>
                      <a:pt x="23" y="70"/>
                    </a:cubicBezTo>
                    <a:cubicBezTo>
                      <a:pt x="22" y="70"/>
                      <a:pt x="21" y="70"/>
                      <a:pt x="21" y="69"/>
                    </a:cubicBezTo>
                    <a:cubicBezTo>
                      <a:pt x="21" y="68"/>
                      <a:pt x="21" y="67"/>
                      <a:pt x="22" y="67"/>
                    </a:cubicBezTo>
                    <a:cubicBezTo>
                      <a:pt x="22" y="66"/>
                      <a:pt x="24" y="65"/>
                      <a:pt x="25" y="64"/>
                    </a:cubicBezTo>
                    <a:cubicBezTo>
                      <a:pt x="32" y="57"/>
                      <a:pt x="39" y="51"/>
                      <a:pt x="38" y="47"/>
                    </a:cubicBezTo>
                    <a:cubicBezTo>
                      <a:pt x="37" y="46"/>
                      <a:pt x="36" y="45"/>
                      <a:pt x="33" y="45"/>
                    </a:cubicBezTo>
                    <a:cubicBezTo>
                      <a:pt x="32" y="45"/>
                      <a:pt x="30" y="44"/>
                      <a:pt x="30" y="43"/>
                    </a:cubicBezTo>
                    <a:cubicBezTo>
                      <a:pt x="30" y="42"/>
                      <a:pt x="31" y="41"/>
                      <a:pt x="32" y="41"/>
                    </a:cubicBezTo>
                    <a:cubicBezTo>
                      <a:pt x="42" y="36"/>
                      <a:pt x="46" y="30"/>
                      <a:pt x="44" y="24"/>
                    </a:cubicBezTo>
                    <a:cubicBezTo>
                      <a:pt x="43" y="24"/>
                      <a:pt x="43" y="24"/>
                      <a:pt x="43" y="24"/>
                    </a:cubicBezTo>
                    <a:cubicBezTo>
                      <a:pt x="43" y="24"/>
                      <a:pt x="43" y="24"/>
                      <a:pt x="43" y="24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7" name="Freeform 153"/>
              <p:cNvSpPr>
                <a:spLocks noEditPoints="1"/>
              </p:cNvSpPr>
              <p:nvPr/>
            </p:nvSpPr>
            <p:spPr bwMode="auto">
              <a:xfrm>
                <a:off x="1504950" y="1738313"/>
                <a:ext cx="30163" cy="38100"/>
              </a:xfrm>
              <a:custGeom>
                <a:avLst/>
                <a:gdLst>
                  <a:gd name="T0" fmla="*/ 8 w 19"/>
                  <a:gd name="T1" fmla="*/ 0 h 24"/>
                  <a:gd name="T2" fmla="*/ 0 w 19"/>
                  <a:gd name="T3" fmla="*/ 24 h 24"/>
                  <a:gd name="T4" fmla="*/ 3 w 19"/>
                  <a:gd name="T5" fmla="*/ 24 h 24"/>
                  <a:gd name="T6" fmla="*/ 5 w 19"/>
                  <a:gd name="T7" fmla="*/ 17 h 24"/>
                  <a:gd name="T8" fmla="*/ 15 w 19"/>
                  <a:gd name="T9" fmla="*/ 17 h 24"/>
                  <a:gd name="T10" fmla="*/ 15 w 19"/>
                  <a:gd name="T11" fmla="*/ 24 h 24"/>
                  <a:gd name="T12" fmla="*/ 19 w 19"/>
                  <a:gd name="T13" fmla="*/ 24 h 24"/>
                  <a:gd name="T14" fmla="*/ 12 w 19"/>
                  <a:gd name="T15" fmla="*/ 0 h 24"/>
                  <a:gd name="T16" fmla="*/ 8 w 19"/>
                  <a:gd name="T17" fmla="*/ 0 h 24"/>
                  <a:gd name="T18" fmla="*/ 8 w 19"/>
                  <a:gd name="T19" fmla="*/ 0 h 24"/>
                  <a:gd name="T20" fmla="*/ 8 w 19"/>
                  <a:gd name="T21" fmla="*/ 0 h 24"/>
                  <a:gd name="T22" fmla="*/ 8 w 19"/>
                  <a:gd name="T23" fmla="*/ 15 h 24"/>
                  <a:gd name="T24" fmla="*/ 10 w 19"/>
                  <a:gd name="T25" fmla="*/ 5 h 24"/>
                  <a:gd name="T26" fmla="*/ 12 w 19"/>
                  <a:gd name="T27" fmla="*/ 15 h 24"/>
                  <a:gd name="T28" fmla="*/ 8 w 19"/>
                  <a:gd name="T29" fmla="*/ 15 h 24"/>
                  <a:gd name="T30" fmla="*/ 8 w 19"/>
                  <a:gd name="T31" fmla="*/ 15 h 24"/>
                  <a:gd name="T32" fmla="*/ 8 w 19"/>
                  <a:gd name="T33" fmla="*/ 15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" h="24">
                    <a:moveTo>
                      <a:pt x="8" y="0"/>
                    </a:moveTo>
                    <a:lnTo>
                      <a:pt x="0" y="24"/>
                    </a:lnTo>
                    <a:lnTo>
                      <a:pt x="3" y="24"/>
                    </a:lnTo>
                    <a:lnTo>
                      <a:pt x="5" y="17"/>
                    </a:lnTo>
                    <a:lnTo>
                      <a:pt x="15" y="17"/>
                    </a:lnTo>
                    <a:lnTo>
                      <a:pt x="15" y="24"/>
                    </a:lnTo>
                    <a:lnTo>
                      <a:pt x="19" y="24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8" y="0"/>
                    </a:lnTo>
                    <a:close/>
                    <a:moveTo>
                      <a:pt x="8" y="15"/>
                    </a:moveTo>
                    <a:lnTo>
                      <a:pt x="10" y="5"/>
                    </a:lnTo>
                    <a:lnTo>
                      <a:pt x="12" y="15"/>
                    </a:lnTo>
                    <a:lnTo>
                      <a:pt x="8" y="15"/>
                    </a:lnTo>
                    <a:lnTo>
                      <a:pt x="8" y="15"/>
                    </a:lnTo>
                    <a:lnTo>
                      <a:pt x="8" y="15"/>
                    </a:ln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258" name="Freeform 154"/>
              <p:cNvSpPr>
                <a:spLocks noEditPoints="1"/>
              </p:cNvSpPr>
              <p:nvPr/>
            </p:nvSpPr>
            <p:spPr bwMode="auto">
              <a:xfrm>
                <a:off x="1565275" y="1727200"/>
                <a:ext cx="34925" cy="52388"/>
              </a:xfrm>
              <a:custGeom>
                <a:avLst/>
                <a:gdLst>
                  <a:gd name="T0" fmla="*/ 0 w 9"/>
                  <a:gd name="T1" fmla="*/ 7 h 14"/>
                  <a:gd name="T2" fmla="*/ 9 w 9"/>
                  <a:gd name="T3" fmla="*/ 7 h 14"/>
                  <a:gd name="T4" fmla="*/ 0 w 9"/>
                  <a:gd name="T5" fmla="*/ 7 h 14"/>
                  <a:gd name="T6" fmla="*/ 2 w 9"/>
                  <a:gd name="T7" fmla="*/ 7 h 14"/>
                  <a:gd name="T8" fmla="*/ 7 w 9"/>
                  <a:gd name="T9" fmla="*/ 7 h 14"/>
                  <a:gd name="T10" fmla="*/ 2 w 9"/>
                  <a:gd name="T11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14">
                    <a:moveTo>
                      <a:pt x="0" y="7"/>
                    </a:moveTo>
                    <a:cubicBezTo>
                      <a:pt x="0" y="14"/>
                      <a:pt x="9" y="14"/>
                      <a:pt x="9" y="7"/>
                    </a:cubicBezTo>
                    <a:cubicBezTo>
                      <a:pt x="9" y="0"/>
                      <a:pt x="0" y="0"/>
                      <a:pt x="0" y="7"/>
                    </a:cubicBezTo>
                    <a:close/>
                    <a:moveTo>
                      <a:pt x="2" y="7"/>
                    </a:moveTo>
                    <a:cubicBezTo>
                      <a:pt x="2" y="3"/>
                      <a:pt x="7" y="3"/>
                      <a:pt x="7" y="7"/>
                    </a:cubicBezTo>
                    <a:cubicBezTo>
                      <a:pt x="7" y="12"/>
                      <a:pt x="2" y="12"/>
                      <a:pt x="2" y="7"/>
                    </a:cubicBezTo>
                    <a:close/>
                  </a:path>
                </a:pathLst>
              </a:custGeom>
              <a:solidFill>
                <a:srgbClr val="1F29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  <p:sp>
          <p:nvSpPr>
            <p:cNvPr id="99" name="Line 156"/>
            <p:cNvSpPr>
              <a:spLocks noChangeShapeType="1"/>
            </p:cNvSpPr>
            <p:nvPr/>
          </p:nvSpPr>
          <p:spPr bwMode="auto">
            <a:xfrm>
              <a:off x="1701800" y="2555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sp>
          <p:nvSpPr>
            <p:cNvPr id="100" name="Line 157"/>
            <p:cNvSpPr>
              <a:spLocks noChangeShapeType="1"/>
            </p:cNvSpPr>
            <p:nvPr/>
          </p:nvSpPr>
          <p:spPr bwMode="auto">
            <a:xfrm>
              <a:off x="1701800" y="25558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ru-RU" sz="2400"/>
            </a:p>
          </p:txBody>
        </p:sp>
        <p:grpSp>
          <p:nvGrpSpPr>
            <p:cNvPr id="101" name="Группа 100"/>
            <p:cNvGrpSpPr/>
            <p:nvPr/>
          </p:nvGrpSpPr>
          <p:grpSpPr>
            <a:xfrm>
              <a:off x="374650" y="217487"/>
              <a:ext cx="2336801" cy="2895601"/>
              <a:chOff x="374650" y="217487"/>
              <a:chExt cx="2336801" cy="2895601"/>
            </a:xfrm>
          </p:grpSpPr>
          <p:sp>
            <p:nvSpPr>
              <p:cNvPr id="102" name="Freeform 155"/>
              <p:cNvSpPr>
                <a:spLocks/>
              </p:cNvSpPr>
              <p:nvPr/>
            </p:nvSpPr>
            <p:spPr bwMode="auto">
              <a:xfrm>
                <a:off x="1554163" y="533400"/>
                <a:ext cx="1157288" cy="2451100"/>
              </a:xfrm>
              <a:custGeom>
                <a:avLst/>
                <a:gdLst>
                  <a:gd name="T0" fmla="*/ 307 w 307"/>
                  <a:gd name="T1" fmla="*/ 75 h 651"/>
                  <a:gd name="T2" fmla="*/ 307 w 307"/>
                  <a:gd name="T3" fmla="*/ 56 h 651"/>
                  <a:gd name="T4" fmla="*/ 269 w 307"/>
                  <a:gd name="T5" fmla="*/ 13 h 651"/>
                  <a:gd name="T6" fmla="*/ 236 w 307"/>
                  <a:gd name="T7" fmla="*/ 0 h 651"/>
                  <a:gd name="T8" fmla="*/ 236 w 307"/>
                  <a:gd name="T9" fmla="*/ 0 h 651"/>
                  <a:gd name="T10" fmla="*/ 235 w 307"/>
                  <a:gd name="T11" fmla="*/ 0 h 651"/>
                  <a:gd name="T12" fmla="*/ 235 w 307"/>
                  <a:gd name="T13" fmla="*/ 128 h 651"/>
                  <a:gd name="T14" fmla="*/ 235 w 307"/>
                  <a:gd name="T15" fmla="*/ 172 h 651"/>
                  <a:gd name="T16" fmla="*/ 235 w 307"/>
                  <a:gd name="T17" fmla="*/ 341 h 651"/>
                  <a:gd name="T18" fmla="*/ 235 w 307"/>
                  <a:gd name="T19" fmla="*/ 386 h 651"/>
                  <a:gd name="T20" fmla="*/ 235 w 307"/>
                  <a:gd name="T21" fmla="*/ 453 h 651"/>
                  <a:gd name="T22" fmla="*/ 216 w 307"/>
                  <a:gd name="T23" fmla="*/ 486 h 651"/>
                  <a:gd name="T24" fmla="*/ 0 w 307"/>
                  <a:gd name="T25" fmla="*/ 613 h 651"/>
                  <a:gd name="T26" fmla="*/ 67 w 307"/>
                  <a:gd name="T27" fmla="*/ 651 h 651"/>
                  <a:gd name="T28" fmla="*/ 262 w 307"/>
                  <a:gd name="T29" fmla="*/ 541 h 651"/>
                  <a:gd name="T30" fmla="*/ 307 w 307"/>
                  <a:gd name="T31" fmla="*/ 463 h 651"/>
                  <a:gd name="T32" fmla="*/ 307 w 307"/>
                  <a:gd name="T33" fmla="*/ 386 h 651"/>
                  <a:gd name="T34" fmla="*/ 307 w 307"/>
                  <a:gd name="T35" fmla="*/ 386 h 651"/>
                  <a:gd name="T36" fmla="*/ 307 w 307"/>
                  <a:gd name="T37" fmla="*/ 172 h 651"/>
                  <a:gd name="T38" fmla="*/ 307 w 307"/>
                  <a:gd name="T39" fmla="*/ 172 h 651"/>
                  <a:gd name="T40" fmla="*/ 307 w 307"/>
                  <a:gd name="T41" fmla="*/ 85 h 651"/>
                  <a:gd name="T42" fmla="*/ 307 w 307"/>
                  <a:gd name="T43" fmla="*/ 84 h 651"/>
                  <a:gd name="T44" fmla="*/ 307 w 307"/>
                  <a:gd name="T45" fmla="*/ 75 h 651"/>
                  <a:gd name="T46" fmla="*/ 307 w 307"/>
                  <a:gd name="T47" fmla="*/ 75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" h="651">
                    <a:moveTo>
                      <a:pt x="307" y="75"/>
                    </a:moveTo>
                    <a:cubicBezTo>
                      <a:pt x="307" y="56"/>
                      <a:pt x="307" y="56"/>
                      <a:pt x="307" y="56"/>
                    </a:cubicBezTo>
                    <a:cubicBezTo>
                      <a:pt x="307" y="38"/>
                      <a:pt x="293" y="22"/>
                      <a:pt x="269" y="13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6" y="0"/>
                      <a:pt x="236" y="0"/>
                      <a:pt x="236" y="0"/>
                    </a:cubicBezTo>
                    <a:cubicBezTo>
                      <a:pt x="235" y="0"/>
                      <a:pt x="235" y="0"/>
                      <a:pt x="235" y="0"/>
                    </a:cubicBezTo>
                    <a:cubicBezTo>
                      <a:pt x="235" y="128"/>
                      <a:pt x="235" y="128"/>
                      <a:pt x="235" y="128"/>
                    </a:cubicBezTo>
                    <a:cubicBezTo>
                      <a:pt x="235" y="172"/>
                      <a:pt x="235" y="172"/>
                      <a:pt x="235" y="172"/>
                    </a:cubicBezTo>
                    <a:cubicBezTo>
                      <a:pt x="235" y="341"/>
                      <a:pt x="235" y="341"/>
                      <a:pt x="235" y="341"/>
                    </a:cubicBezTo>
                    <a:cubicBezTo>
                      <a:pt x="235" y="386"/>
                      <a:pt x="235" y="386"/>
                      <a:pt x="235" y="386"/>
                    </a:cubicBezTo>
                    <a:cubicBezTo>
                      <a:pt x="235" y="453"/>
                      <a:pt x="235" y="453"/>
                      <a:pt x="235" y="453"/>
                    </a:cubicBezTo>
                    <a:cubicBezTo>
                      <a:pt x="235" y="467"/>
                      <a:pt x="228" y="480"/>
                      <a:pt x="216" y="486"/>
                    </a:cubicBezTo>
                    <a:cubicBezTo>
                      <a:pt x="0" y="613"/>
                      <a:pt x="0" y="613"/>
                      <a:pt x="0" y="613"/>
                    </a:cubicBezTo>
                    <a:cubicBezTo>
                      <a:pt x="67" y="651"/>
                      <a:pt x="67" y="651"/>
                      <a:pt x="67" y="651"/>
                    </a:cubicBezTo>
                    <a:cubicBezTo>
                      <a:pt x="262" y="541"/>
                      <a:pt x="262" y="541"/>
                      <a:pt x="262" y="541"/>
                    </a:cubicBezTo>
                    <a:cubicBezTo>
                      <a:pt x="289" y="525"/>
                      <a:pt x="307" y="495"/>
                      <a:pt x="307" y="463"/>
                    </a:cubicBezTo>
                    <a:cubicBezTo>
                      <a:pt x="307" y="386"/>
                      <a:pt x="307" y="386"/>
                      <a:pt x="307" y="386"/>
                    </a:cubicBezTo>
                    <a:cubicBezTo>
                      <a:pt x="307" y="386"/>
                      <a:pt x="307" y="386"/>
                      <a:pt x="307" y="386"/>
                    </a:cubicBezTo>
                    <a:cubicBezTo>
                      <a:pt x="307" y="172"/>
                      <a:pt x="307" y="172"/>
                      <a:pt x="307" y="172"/>
                    </a:cubicBezTo>
                    <a:cubicBezTo>
                      <a:pt x="307" y="172"/>
                      <a:pt x="307" y="172"/>
                      <a:pt x="307" y="172"/>
                    </a:cubicBezTo>
                    <a:cubicBezTo>
                      <a:pt x="307" y="85"/>
                      <a:pt x="307" y="85"/>
                      <a:pt x="307" y="85"/>
                    </a:cubicBezTo>
                    <a:cubicBezTo>
                      <a:pt x="307" y="84"/>
                      <a:pt x="307" y="84"/>
                      <a:pt x="307" y="84"/>
                    </a:cubicBezTo>
                    <a:cubicBezTo>
                      <a:pt x="307" y="75"/>
                      <a:pt x="307" y="75"/>
                      <a:pt x="307" y="75"/>
                    </a:cubicBezTo>
                    <a:cubicBezTo>
                      <a:pt x="307" y="75"/>
                      <a:pt x="307" y="75"/>
                      <a:pt x="307" y="75"/>
                    </a:cubicBezTo>
                    <a:close/>
                  </a:path>
                </a:pathLst>
              </a:custGeom>
              <a:solidFill>
                <a:srgbClr val="0886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3" name="Freeform 158"/>
              <p:cNvSpPr>
                <a:spLocks/>
              </p:cNvSpPr>
              <p:nvPr/>
            </p:nvSpPr>
            <p:spPr bwMode="auto">
              <a:xfrm>
                <a:off x="374650" y="217487"/>
                <a:ext cx="2068513" cy="696913"/>
              </a:xfrm>
              <a:custGeom>
                <a:avLst/>
                <a:gdLst>
                  <a:gd name="T0" fmla="*/ 354 w 549"/>
                  <a:gd name="T1" fmla="*/ 10 h 185"/>
                  <a:gd name="T2" fmla="*/ 265 w 549"/>
                  <a:gd name="T3" fmla="*/ 10 h 185"/>
                  <a:gd name="T4" fmla="*/ 38 w 549"/>
                  <a:gd name="T5" fmla="*/ 97 h 185"/>
                  <a:gd name="T6" fmla="*/ 1 w 549"/>
                  <a:gd name="T7" fmla="*/ 140 h 185"/>
                  <a:gd name="T8" fmla="*/ 1 w 549"/>
                  <a:gd name="T9" fmla="*/ 159 h 185"/>
                  <a:gd name="T10" fmla="*/ 1 w 549"/>
                  <a:gd name="T11" fmla="*/ 159 h 185"/>
                  <a:gd name="T12" fmla="*/ 1 w 549"/>
                  <a:gd name="T13" fmla="*/ 185 h 185"/>
                  <a:gd name="T14" fmla="*/ 291 w 549"/>
                  <a:gd name="T15" fmla="*/ 74 h 185"/>
                  <a:gd name="T16" fmla="*/ 330 w 549"/>
                  <a:gd name="T17" fmla="*/ 74 h 185"/>
                  <a:gd name="T18" fmla="*/ 549 w 549"/>
                  <a:gd name="T19" fmla="*/ 157 h 185"/>
                  <a:gd name="T20" fmla="*/ 549 w 549"/>
                  <a:gd name="T21" fmla="*/ 137 h 185"/>
                  <a:gd name="T22" fmla="*/ 549 w 549"/>
                  <a:gd name="T23" fmla="*/ 104 h 185"/>
                  <a:gd name="T24" fmla="*/ 549 w 549"/>
                  <a:gd name="T25" fmla="*/ 84 h 185"/>
                  <a:gd name="T26" fmla="*/ 354 w 549"/>
                  <a:gd name="T27" fmla="*/ 1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9" h="185">
                    <a:moveTo>
                      <a:pt x="354" y="10"/>
                    </a:moveTo>
                    <a:cubicBezTo>
                      <a:pt x="326" y="0"/>
                      <a:pt x="292" y="0"/>
                      <a:pt x="265" y="10"/>
                    </a:cubicBezTo>
                    <a:cubicBezTo>
                      <a:pt x="38" y="97"/>
                      <a:pt x="38" y="97"/>
                      <a:pt x="38" y="97"/>
                    </a:cubicBezTo>
                    <a:cubicBezTo>
                      <a:pt x="15" y="106"/>
                      <a:pt x="0" y="122"/>
                      <a:pt x="1" y="140"/>
                    </a:cubicBezTo>
                    <a:cubicBezTo>
                      <a:pt x="1" y="159"/>
                      <a:pt x="1" y="159"/>
                      <a:pt x="1" y="159"/>
                    </a:cubicBezTo>
                    <a:cubicBezTo>
                      <a:pt x="1" y="159"/>
                      <a:pt x="1" y="159"/>
                      <a:pt x="1" y="159"/>
                    </a:cubicBezTo>
                    <a:cubicBezTo>
                      <a:pt x="1" y="185"/>
                      <a:pt x="1" y="185"/>
                      <a:pt x="1" y="185"/>
                    </a:cubicBezTo>
                    <a:cubicBezTo>
                      <a:pt x="291" y="74"/>
                      <a:pt x="291" y="74"/>
                      <a:pt x="291" y="74"/>
                    </a:cubicBezTo>
                    <a:cubicBezTo>
                      <a:pt x="303" y="70"/>
                      <a:pt x="318" y="70"/>
                      <a:pt x="330" y="74"/>
                    </a:cubicBezTo>
                    <a:cubicBezTo>
                      <a:pt x="549" y="157"/>
                      <a:pt x="549" y="157"/>
                      <a:pt x="549" y="157"/>
                    </a:cubicBezTo>
                    <a:cubicBezTo>
                      <a:pt x="549" y="137"/>
                      <a:pt x="549" y="137"/>
                      <a:pt x="549" y="137"/>
                    </a:cubicBezTo>
                    <a:cubicBezTo>
                      <a:pt x="549" y="104"/>
                      <a:pt x="549" y="104"/>
                      <a:pt x="549" y="104"/>
                    </a:cubicBezTo>
                    <a:cubicBezTo>
                      <a:pt x="549" y="84"/>
                      <a:pt x="549" y="84"/>
                      <a:pt x="549" y="84"/>
                    </a:cubicBezTo>
                    <a:lnTo>
                      <a:pt x="354" y="10"/>
                    </a:lnTo>
                    <a:close/>
                  </a:path>
                </a:pathLst>
              </a:custGeom>
              <a:solidFill>
                <a:srgbClr val="1049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104" name="Freeform 159"/>
              <p:cNvSpPr>
                <a:spLocks/>
              </p:cNvSpPr>
              <p:nvPr/>
            </p:nvSpPr>
            <p:spPr bwMode="auto">
              <a:xfrm>
                <a:off x="374650" y="815975"/>
                <a:ext cx="1436688" cy="2297113"/>
              </a:xfrm>
              <a:custGeom>
                <a:avLst/>
                <a:gdLst>
                  <a:gd name="T0" fmla="*/ 90 w 381"/>
                  <a:gd name="T1" fmla="*/ 409 h 610"/>
                  <a:gd name="T2" fmla="*/ 71 w 381"/>
                  <a:gd name="T3" fmla="*/ 376 h 610"/>
                  <a:gd name="T4" fmla="*/ 70 w 381"/>
                  <a:gd name="T5" fmla="*/ 0 h 610"/>
                  <a:gd name="T6" fmla="*/ 1 w 381"/>
                  <a:gd name="T7" fmla="*/ 26 h 610"/>
                  <a:gd name="T8" fmla="*/ 1 w 381"/>
                  <a:gd name="T9" fmla="*/ 49 h 610"/>
                  <a:gd name="T10" fmla="*/ 0 w 381"/>
                  <a:gd name="T11" fmla="*/ 49 h 610"/>
                  <a:gd name="T12" fmla="*/ 0 w 381"/>
                  <a:gd name="T13" fmla="*/ 96 h 610"/>
                  <a:gd name="T14" fmla="*/ 0 w 381"/>
                  <a:gd name="T15" fmla="*/ 96 h 610"/>
                  <a:gd name="T16" fmla="*/ 0 w 381"/>
                  <a:gd name="T17" fmla="*/ 388 h 610"/>
                  <a:gd name="T18" fmla="*/ 45 w 381"/>
                  <a:gd name="T19" fmla="*/ 466 h 610"/>
                  <a:gd name="T20" fmla="*/ 271 w 381"/>
                  <a:gd name="T21" fmla="*/ 596 h 610"/>
                  <a:gd name="T22" fmla="*/ 347 w 381"/>
                  <a:gd name="T23" fmla="*/ 596 h 610"/>
                  <a:gd name="T24" fmla="*/ 381 w 381"/>
                  <a:gd name="T25" fmla="*/ 577 h 610"/>
                  <a:gd name="T26" fmla="*/ 90 w 381"/>
                  <a:gd name="T27" fmla="*/ 409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610">
                    <a:moveTo>
                      <a:pt x="90" y="409"/>
                    </a:moveTo>
                    <a:cubicBezTo>
                      <a:pt x="78" y="402"/>
                      <a:pt x="71" y="389"/>
                      <a:pt x="71" y="376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388"/>
                      <a:pt x="0" y="388"/>
                      <a:pt x="0" y="388"/>
                    </a:cubicBezTo>
                    <a:cubicBezTo>
                      <a:pt x="0" y="420"/>
                      <a:pt x="17" y="450"/>
                      <a:pt x="45" y="466"/>
                    </a:cubicBezTo>
                    <a:cubicBezTo>
                      <a:pt x="271" y="596"/>
                      <a:pt x="271" y="596"/>
                      <a:pt x="271" y="596"/>
                    </a:cubicBezTo>
                    <a:cubicBezTo>
                      <a:pt x="295" y="610"/>
                      <a:pt x="323" y="610"/>
                      <a:pt x="347" y="596"/>
                    </a:cubicBezTo>
                    <a:cubicBezTo>
                      <a:pt x="381" y="577"/>
                      <a:pt x="381" y="577"/>
                      <a:pt x="381" y="577"/>
                    </a:cubicBezTo>
                    <a:lnTo>
                      <a:pt x="90" y="409"/>
                    </a:lnTo>
                    <a:close/>
                  </a:path>
                </a:pathLst>
              </a:custGeom>
              <a:solidFill>
                <a:srgbClr val="2AAA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</p:grpSp>
      </p:grpSp>
      <p:sp>
        <p:nvSpPr>
          <p:cNvPr id="259" name="TextBox 258"/>
          <p:cNvSpPr txBox="1"/>
          <p:nvPr/>
        </p:nvSpPr>
        <p:spPr>
          <a:xfrm>
            <a:off x="1756290" y="854709"/>
            <a:ext cx="3565615" cy="471922"/>
          </a:xfrm>
          <a:prstGeom prst="rect">
            <a:avLst/>
          </a:prstGeom>
          <a:noFill/>
        </p:spPr>
        <p:txBody>
          <a:bodyPr wrap="square" lIns="162556" tIns="81279" rIns="162556" bIns="81279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300" b="1" spc="160" dirty="0">
                <a:solidFill>
                  <a:srgbClr val="31547F"/>
                </a:solidFill>
                <a:latin typeface="Arial Narrow" pitchFamily="34" charset="0"/>
                <a:cs typeface="Arial" panose="020B0604020202020204" pitchFamily="34" charset="0"/>
              </a:rPr>
              <a:t>Федеральная служба по надзору </a:t>
            </a:r>
          </a:p>
          <a:p>
            <a:pPr>
              <a:lnSpc>
                <a:spcPts val="1200"/>
              </a:lnSpc>
            </a:pPr>
            <a:r>
              <a:rPr lang="ru-RU" sz="1300" b="1" spc="160" dirty="0">
                <a:solidFill>
                  <a:srgbClr val="31547F"/>
                </a:solidFill>
                <a:latin typeface="Arial Narrow" pitchFamily="34" charset="0"/>
                <a:cs typeface="Arial" panose="020B0604020202020204" pitchFamily="34" charset="0"/>
              </a:rPr>
              <a:t>в сфере природопользования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1747955" y="476017"/>
            <a:ext cx="3215296" cy="533477"/>
          </a:xfrm>
          <a:prstGeom prst="rect">
            <a:avLst/>
          </a:prstGeom>
          <a:noFill/>
        </p:spPr>
        <p:txBody>
          <a:bodyPr wrap="none" lIns="162556" tIns="81279" rIns="162556" bIns="81279" rtlCol="0">
            <a:spAutoFit/>
          </a:bodyPr>
          <a:lstStyle/>
          <a:p>
            <a:r>
              <a:rPr lang="ru-RU" sz="2400" b="1" spc="100" dirty="0">
                <a:solidFill>
                  <a:srgbClr val="31547F"/>
                </a:solidFill>
                <a:latin typeface="Arial Narrow" pitchFamily="34" charset="0"/>
              </a:rPr>
              <a:t>РОСПРИРОДНАДЗОР</a:t>
            </a:r>
          </a:p>
        </p:txBody>
      </p:sp>
      <p:sp>
        <p:nvSpPr>
          <p:cNvPr id="261" name="Прямоугольник 260"/>
          <p:cNvSpPr/>
          <p:nvPr/>
        </p:nvSpPr>
        <p:spPr>
          <a:xfrm>
            <a:off x="-72570" y="6778743"/>
            <a:ext cx="12337143" cy="144000"/>
          </a:xfrm>
          <a:prstGeom prst="rect">
            <a:avLst/>
          </a:prstGeom>
          <a:solidFill>
            <a:srgbClr val="C3C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cxnSp>
        <p:nvCxnSpPr>
          <p:cNvPr id="262" name="Прямая соединительная линия 261"/>
          <p:cNvCxnSpPr/>
          <p:nvPr/>
        </p:nvCxnSpPr>
        <p:spPr>
          <a:xfrm>
            <a:off x="3886200" y="3348990"/>
            <a:ext cx="0" cy="396000"/>
          </a:xfrm>
          <a:prstGeom prst="line">
            <a:avLst/>
          </a:prstGeom>
          <a:ln>
            <a:solidFill>
              <a:srgbClr val="0886B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13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44" t="22657" r="4737" b="4962"/>
          <a:stretch/>
        </p:blipFill>
        <p:spPr>
          <a:xfrm flipH="1">
            <a:off x="0" y="0"/>
            <a:ext cx="12211051" cy="6858000"/>
          </a:xfrm>
          <a:prstGeom prst="rect">
            <a:avLst/>
          </a:prstGeom>
        </p:spPr>
      </p:pic>
      <p:sp>
        <p:nvSpPr>
          <p:cNvPr id="208" name="Заголовок 5">
            <a:extLst>
              <a:ext uri="{FF2B5EF4-FFF2-40B4-BE49-F238E27FC236}">
                <a16:creationId xmlns="" xmlns:a16="http://schemas.microsoft.com/office/drawing/2014/main" id="{98C155AA-4A22-491C-B862-8E3333A8FB16}"/>
              </a:ext>
            </a:extLst>
          </p:cNvPr>
          <p:cNvSpPr txBox="1">
            <a:spLocks/>
          </p:cNvSpPr>
          <p:nvPr/>
        </p:nvSpPr>
        <p:spPr>
          <a:xfrm>
            <a:off x="1008209" y="216218"/>
            <a:ext cx="10421791" cy="4936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900"/>
              </a:lnSpc>
              <a:spcBef>
                <a:spcPct val="0"/>
              </a:spcBef>
              <a:buNone/>
              <a:defRPr sz="2400" b="1" spc="3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pc="0" dirty="0"/>
              <a:t>ОБЩЕСТВЕННЫЙ КОНТРОЛЬ В ОБЛАСТИ ОХРАНЫ ОКРУЖАЮЩЕЙ СРЕДЫ</a:t>
            </a:r>
          </a:p>
        </p:txBody>
      </p:sp>
      <p:sp>
        <p:nvSpPr>
          <p:cNvPr id="25" name="Freeform 169"/>
          <p:cNvSpPr>
            <a:spLocks/>
          </p:cNvSpPr>
          <p:nvPr/>
        </p:nvSpPr>
        <p:spPr bwMode="auto">
          <a:xfrm rot="1046995">
            <a:off x="11433781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26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4" y="0"/>
            <a:ext cx="2844801" cy="365125"/>
          </a:xfrm>
        </p:spPr>
        <p:txBody>
          <a:bodyPr/>
          <a:lstStyle/>
          <a:p>
            <a:pPr marL="25398">
              <a:spcBef>
                <a:spcPts val="245"/>
              </a:spcBef>
            </a:pPr>
            <a:fld id="{81D60167-4931-47E6-BA6A-407CBD079E47}" type="slidenum">
              <a:rPr lang="ru-RU" sz="1067" b="0">
                <a:solidFill>
                  <a:srgbClr val="8E9EB0"/>
                </a:solidFill>
                <a:latin typeface="Arial Narrow" panose="020B0606020202030204" pitchFamily="34" charset="0"/>
              </a:rPr>
              <a:pPr marL="25398">
                <a:spcBef>
                  <a:spcPts val="245"/>
                </a:spcBef>
              </a:pPr>
              <a:t>2</a:t>
            </a:fld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77801" y="46038"/>
            <a:ext cx="736599" cy="912743"/>
            <a:chOff x="142875" y="82153"/>
            <a:chExt cx="552449" cy="684557"/>
          </a:xfrm>
        </p:grpSpPr>
        <p:sp>
          <p:nvSpPr>
            <p:cNvPr id="28" name="Полилиния 27"/>
            <p:cNvSpPr/>
            <p:nvPr/>
          </p:nvSpPr>
          <p:spPr>
            <a:xfrm>
              <a:off x="176213" y="109538"/>
              <a:ext cx="495300" cy="623887"/>
            </a:xfrm>
            <a:custGeom>
              <a:avLst/>
              <a:gdLst>
                <a:gd name="connsiteX0" fmla="*/ 9525 w 495300"/>
                <a:gd name="connsiteY0" fmla="*/ 90487 h 623887"/>
                <a:gd name="connsiteX1" fmla="*/ 247650 w 495300"/>
                <a:gd name="connsiteY1" fmla="*/ 0 h 623887"/>
                <a:gd name="connsiteX2" fmla="*/ 495300 w 495300"/>
                <a:gd name="connsiteY2" fmla="*/ 104775 h 623887"/>
                <a:gd name="connsiteX3" fmla="*/ 490537 w 495300"/>
                <a:gd name="connsiteY3" fmla="*/ 476250 h 623887"/>
                <a:gd name="connsiteX4" fmla="*/ 261937 w 495300"/>
                <a:gd name="connsiteY4" fmla="*/ 623887 h 623887"/>
                <a:gd name="connsiteX5" fmla="*/ 0 w 495300"/>
                <a:gd name="connsiteY5" fmla="*/ 481012 h 623887"/>
                <a:gd name="connsiteX6" fmla="*/ 9525 w 495300"/>
                <a:gd name="connsiteY6" fmla="*/ 90487 h 62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300" h="623887">
                  <a:moveTo>
                    <a:pt x="9525" y="90487"/>
                  </a:moveTo>
                  <a:lnTo>
                    <a:pt x="247650" y="0"/>
                  </a:lnTo>
                  <a:lnTo>
                    <a:pt x="495300" y="104775"/>
                  </a:lnTo>
                  <a:cubicBezTo>
                    <a:pt x="493712" y="228600"/>
                    <a:pt x="492125" y="352425"/>
                    <a:pt x="490537" y="476250"/>
                  </a:cubicBezTo>
                  <a:lnTo>
                    <a:pt x="261937" y="623887"/>
                  </a:lnTo>
                  <a:lnTo>
                    <a:pt x="0" y="481012"/>
                  </a:lnTo>
                  <a:lnTo>
                    <a:pt x="9525" y="904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42875" y="82153"/>
              <a:ext cx="552449" cy="684557"/>
              <a:chOff x="374650" y="217487"/>
              <a:chExt cx="2336801" cy="2895601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763588" y="771525"/>
                <a:ext cx="1582738" cy="1751013"/>
                <a:chOff x="763588" y="771525"/>
                <a:chExt cx="1582738" cy="1751013"/>
              </a:xfrm>
            </p:grpSpPr>
            <p:sp>
              <p:nvSpPr>
                <p:cNvPr id="37" name="Freeform 5"/>
                <p:cNvSpPr>
                  <a:spLocks noEditPoints="1"/>
                </p:cNvSpPr>
                <p:nvPr/>
              </p:nvSpPr>
              <p:spPr bwMode="auto">
                <a:xfrm>
                  <a:off x="1268413" y="1433513"/>
                  <a:ext cx="576263" cy="801688"/>
                </a:xfrm>
                <a:custGeom>
                  <a:avLst/>
                  <a:gdLst>
                    <a:gd name="T0" fmla="*/ 113 w 153"/>
                    <a:gd name="T1" fmla="*/ 19 h 213"/>
                    <a:gd name="T2" fmla="*/ 108 w 153"/>
                    <a:gd name="T3" fmla="*/ 8 h 213"/>
                    <a:gd name="T4" fmla="*/ 96 w 153"/>
                    <a:gd name="T5" fmla="*/ 15 h 213"/>
                    <a:gd name="T6" fmla="*/ 84 w 153"/>
                    <a:gd name="T7" fmla="*/ 5 h 213"/>
                    <a:gd name="T8" fmla="*/ 77 w 153"/>
                    <a:gd name="T9" fmla="*/ 11 h 213"/>
                    <a:gd name="T10" fmla="*/ 75 w 153"/>
                    <a:gd name="T11" fmla="*/ 12 h 213"/>
                    <a:gd name="T12" fmla="*/ 59 w 153"/>
                    <a:gd name="T13" fmla="*/ 0 h 213"/>
                    <a:gd name="T14" fmla="*/ 49 w 153"/>
                    <a:gd name="T15" fmla="*/ 2 h 213"/>
                    <a:gd name="T16" fmla="*/ 42 w 153"/>
                    <a:gd name="T17" fmla="*/ 16 h 213"/>
                    <a:gd name="T18" fmla="*/ 8 w 153"/>
                    <a:gd name="T19" fmla="*/ 21 h 213"/>
                    <a:gd name="T20" fmla="*/ 0 w 153"/>
                    <a:gd name="T21" fmla="*/ 103 h 213"/>
                    <a:gd name="T22" fmla="*/ 1 w 153"/>
                    <a:gd name="T23" fmla="*/ 185 h 213"/>
                    <a:gd name="T24" fmla="*/ 43 w 153"/>
                    <a:gd name="T25" fmla="*/ 200 h 213"/>
                    <a:gd name="T26" fmla="*/ 78 w 153"/>
                    <a:gd name="T27" fmla="*/ 212 h 213"/>
                    <a:gd name="T28" fmla="*/ 138 w 153"/>
                    <a:gd name="T29" fmla="*/ 199 h 213"/>
                    <a:gd name="T30" fmla="*/ 153 w 153"/>
                    <a:gd name="T31" fmla="*/ 176 h 213"/>
                    <a:gd name="T32" fmla="*/ 146 w 153"/>
                    <a:gd name="T33" fmla="*/ 21 h 213"/>
                    <a:gd name="T34" fmla="*/ 92 w 153"/>
                    <a:gd name="T35" fmla="*/ 16 h 213"/>
                    <a:gd name="T36" fmla="*/ 73 w 153"/>
                    <a:gd name="T37" fmla="*/ 13 h 213"/>
                    <a:gd name="T38" fmla="*/ 73 w 153"/>
                    <a:gd name="T39" fmla="*/ 13 h 213"/>
                    <a:gd name="T40" fmla="*/ 48 w 153"/>
                    <a:gd name="T41" fmla="*/ 18 h 213"/>
                    <a:gd name="T42" fmla="*/ 52 w 153"/>
                    <a:gd name="T43" fmla="*/ 18 h 213"/>
                    <a:gd name="T44" fmla="*/ 52 w 153"/>
                    <a:gd name="T45" fmla="*/ 18 h 213"/>
                    <a:gd name="T46" fmla="*/ 41 w 153"/>
                    <a:gd name="T47" fmla="*/ 19 h 213"/>
                    <a:gd name="T48" fmla="*/ 47 w 153"/>
                    <a:gd name="T49" fmla="*/ 18 h 213"/>
                    <a:gd name="T50" fmla="*/ 47 w 153"/>
                    <a:gd name="T51" fmla="*/ 18 h 213"/>
                    <a:gd name="T52" fmla="*/ 147 w 153"/>
                    <a:gd name="T53" fmla="*/ 183 h 213"/>
                    <a:gd name="T54" fmla="*/ 110 w 153"/>
                    <a:gd name="T55" fmla="*/ 194 h 213"/>
                    <a:gd name="T56" fmla="*/ 75 w 153"/>
                    <a:gd name="T57" fmla="*/ 206 h 213"/>
                    <a:gd name="T58" fmla="*/ 21 w 153"/>
                    <a:gd name="T59" fmla="*/ 194 h 213"/>
                    <a:gd name="T60" fmla="*/ 5 w 153"/>
                    <a:gd name="T61" fmla="*/ 171 h 213"/>
                    <a:gd name="T62" fmla="*/ 5 w 153"/>
                    <a:gd name="T63" fmla="*/ 34 h 213"/>
                    <a:gd name="T64" fmla="*/ 77 w 153"/>
                    <a:gd name="T65" fmla="*/ 17 h 213"/>
                    <a:gd name="T66" fmla="*/ 148 w 153"/>
                    <a:gd name="T67" fmla="*/ 34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3" h="213">
                      <a:moveTo>
                        <a:pt x="146" y="21"/>
                      </a:moveTo>
                      <a:cubicBezTo>
                        <a:pt x="132" y="21"/>
                        <a:pt x="121" y="20"/>
                        <a:pt x="113" y="19"/>
                      </a:cubicBezTo>
                      <a:cubicBezTo>
                        <a:pt x="112" y="16"/>
                        <a:pt x="111" y="14"/>
                        <a:pt x="110" y="11"/>
                      </a:cubicBezTo>
                      <a:cubicBezTo>
                        <a:pt x="109" y="10"/>
                        <a:pt x="108" y="9"/>
                        <a:pt x="108" y="8"/>
                      </a:cubicBezTo>
                      <a:cubicBezTo>
                        <a:pt x="107" y="6"/>
                        <a:pt x="106" y="4"/>
                        <a:pt x="105" y="2"/>
                      </a:cubicBezTo>
                      <a:cubicBezTo>
                        <a:pt x="102" y="6"/>
                        <a:pt x="99" y="11"/>
                        <a:pt x="96" y="15"/>
                      </a:cubicBezTo>
                      <a:cubicBezTo>
                        <a:pt x="96" y="10"/>
                        <a:pt x="95" y="5"/>
                        <a:pt x="94" y="0"/>
                      </a:cubicBezTo>
                      <a:cubicBezTo>
                        <a:pt x="91" y="1"/>
                        <a:pt x="88" y="4"/>
                        <a:pt x="84" y="5"/>
                      </a:cubicBezTo>
                      <a:cubicBezTo>
                        <a:pt x="81" y="6"/>
                        <a:pt x="79" y="9"/>
                        <a:pt x="78" y="12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77" y="11"/>
                        <a:pt x="76" y="12"/>
                        <a:pt x="75" y="12"/>
                      </a:cubicBezTo>
                      <a:cubicBezTo>
                        <a:pt x="75" y="12"/>
                        <a:pt x="75" y="12"/>
                        <a:pt x="75" y="12"/>
                      </a:cubicBezTo>
                      <a:cubicBezTo>
                        <a:pt x="74" y="10"/>
                        <a:pt x="74" y="7"/>
                        <a:pt x="71" y="6"/>
                      </a:cubicBezTo>
                      <a:cubicBezTo>
                        <a:pt x="67" y="4"/>
                        <a:pt x="64" y="2"/>
                        <a:pt x="59" y="0"/>
                      </a:cubicBezTo>
                      <a:cubicBezTo>
                        <a:pt x="59" y="5"/>
                        <a:pt x="58" y="10"/>
                        <a:pt x="58" y="15"/>
                      </a:cubicBezTo>
                      <a:cubicBezTo>
                        <a:pt x="55" y="11"/>
                        <a:pt x="52" y="6"/>
                        <a:pt x="49" y="2"/>
                      </a:cubicBezTo>
                      <a:cubicBezTo>
                        <a:pt x="48" y="3"/>
                        <a:pt x="48" y="3"/>
                        <a:pt x="47" y="4"/>
                      </a:cubicBezTo>
                      <a:cubicBezTo>
                        <a:pt x="46" y="8"/>
                        <a:pt x="44" y="12"/>
                        <a:pt x="42" y="16"/>
                      </a:cubicBezTo>
                      <a:cubicBezTo>
                        <a:pt x="42" y="17"/>
                        <a:pt x="42" y="18"/>
                        <a:pt x="41" y="19"/>
                      </a:cubicBezTo>
                      <a:cubicBezTo>
                        <a:pt x="32" y="20"/>
                        <a:pt x="21" y="21"/>
                        <a:pt x="8" y="21"/>
                      </a:cubicBezTo>
                      <a:cubicBezTo>
                        <a:pt x="1" y="21"/>
                        <a:pt x="0" y="22"/>
                        <a:pt x="0" y="29"/>
                      </a:cubicBezTo>
                      <a:cubicBezTo>
                        <a:pt x="0" y="54"/>
                        <a:pt x="0" y="79"/>
                        <a:pt x="0" y="103"/>
                      </a:cubicBezTo>
                      <a:cubicBezTo>
                        <a:pt x="0" y="127"/>
                        <a:pt x="0" y="151"/>
                        <a:pt x="0" y="174"/>
                      </a:cubicBezTo>
                      <a:cubicBezTo>
                        <a:pt x="0" y="178"/>
                        <a:pt x="1" y="182"/>
                        <a:pt x="1" y="185"/>
                      </a:cubicBezTo>
                      <a:cubicBezTo>
                        <a:pt x="3" y="195"/>
                        <a:pt x="8" y="199"/>
                        <a:pt x="17" y="199"/>
                      </a:cubicBezTo>
                      <a:cubicBezTo>
                        <a:pt x="25" y="200"/>
                        <a:pt x="34" y="199"/>
                        <a:pt x="43" y="200"/>
                      </a:cubicBezTo>
                      <a:cubicBezTo>
                        <a:pt x="55" y="200"/>
                        <a:pt x="66" y="202"/>
                        <a:pt x="75" y="212"/>
                      </a:cubicBezTo>
                      <a:cubicBezTo>
                        <a:pt x="75" y="212"/>
                        <a:pt x="77" y="213"/>
                        <a:pt x="78" y="212"/>
                      </a:cubicBezTo>
                      <a:cubicBezTo>
                        <a:pt x="88" y="202"/>
                        <a:pt x="100" y="200"/>
                        <a:pt x="113" y="199"/>
                      </a:cubicBezTo>
                      <a:cubicBezTo>
                        <a:pt x="121" y="199"/>
                        <a:pt x="129" y="200"/>
                        <a:pt x="138" y="199"/>
                      </a:cubicBezTo>
                      <a:cubicBezTo>
                        <a:pt x="145" y="199"/>
                        <a:pt x="150" y="194"/>
                        <a:pt x="152" y="188"/>
                      </a:cubicBezTo>
                      <a:cubicBezTo>
                        <a:pt x="152" y="184"/>
                        <a:pt x="153" y="180"/>
                        <a:pt x="153" y="176"/>
                      </a:cubicBezTo>
                      <a:cubicBezTo>
                        <a:pt x="153" y="127"/>
                        <a:pt x="153" y="78"/>
                        <a:pt x="153" y="29"/>
                      </a:cubicBezTo>
                      <a:cubicBezTo>
                        <a:pt x="153" y="23"/>
                        <a:pt x="152" y="21"/>
                        <a:pt x="146" y="21"/>
                      </a:cubicBezTo>
                      <a:close/>
                      <a:moveTo>
                        <a:pt x="113" y="19"/>
                      </a:moveTo>
                      <a:cubicBezTo>
                        <a:pt x="104" y="18"/>
                        <a:pt x="97" y="17"/>
                        <a:pt x="92" y="16"/>
                      </a:cubicBezTo>
                      <a:cubicBezTo>
                        <a:pt x="97" y="17"/>
                        <a:pt x="104" y="18"/>
                        <a:pt x="113" y="19"/>
                      </a:cubicBezTo>
                      <a:close/>
                      <a:moveTo>
                        <a:pt x="73" y="13"/>
                      </a:moveTo>
                      <a:cubicBezTo>
                        <a:pt x="73" y="13"/>
                        <a:pt x="72" y="13"/>
                        <a:pt x="72" y="14"/>
                      </a:cubicBezTo>
                      <a:cubicBezTo>
                        <a:pt x="72" y="13"/>
                        <a:pt x="73" y="13"/>
                        <a:pt x="73" y="13"/>
                      </a:cubicBezTo>
                      <a:close/>
                      <a:moveTo>
                        <a:pt x="49" y="18"/>
                      </a:moveTo>
                      <a:cubicBezTo>
                        <a:pt x="49" y="18"/>
                        <a:pt x="48" y="18"/>
                        <a:pt x="48" y="18"/>
                      </a:cubicBezTo>
                      <a:cubicBezTo>
                        <a:pt x="48" y="18"/>
                        <a:pt x="49" y="18"/>
                        <a:pt x="49" y="18"/>
                      </a:cubicBezTo>
                      <a:close/>
                      <a:moveTo>
                        <a:pt x="52" y="18"/>
                      </a:moveTo>
                      <a:cubicBezTo>
                        <a:pt x="52" y="18"/>
                        <a:pt x="51" y="18"/>
                        <a:pt x="50" y="18"/>
                      </a:cubicBezTo>
                      <a:cubicBezTo>
                        <a:pt x="51" y="18"/>
                        <a:pt x="52" y="18"/>
                        <a:pt x="52" y="18"/>
                      </a:cubicBezTo>
                      <a:close/>
                      <a:moveTo>
                        <a:pt x="44" y="19"/>
                      </a:moveTo>
                      <a:cubicBezTo>
                        <a:pt x="43" y="19"/>
                        <a:pt x="42" y="19"/>
                        <a:pt x="41" y="19"/>
                      </a:cubicBezTo>
                      <a:cubicBezTo>
                        <a:pt x="42" y="19"/>
                        <a:pt x="43" y="19"/>
                        <a:pt x="44" y="19"/>
                      </a:cubicBezTo>
                      <a:close/>
                      <a:moveTo>
                        <a:pt x="47" y="18"/>
                      </a:moveTo>
                      <a:cubicBezTo>
                        <a:pt x="46" y="18"/>
                        <a:pt x="45" y="19"/>
                        <a:pt x="45" y="19"/>
                      </a:cubicBezTo>
                      <a:cubicBezTo>
                        <a:pt x="45" y="19"/>
                        <a:pt x="46" y="18"/>
                        <a:pt x="47" y="18"/>
                      </a:cubicBezTo>
                      <a:close/>
                      <a:moveTo>
                        <a:pt x="148" y="172"/>
                      </a:moveTo>
                      <a:cubicBezTo>
                        <a:pt x="148" y="176"/>
                        <a:pt x="147" y="180"/>
                        <a:pt x="147" y="183"/>
                      </a:cubicBezTo>
                      <a:cubicBezTo>
                        <a:pt x="145" y="190"/>
                        <a:pt x="140" y="194"/>
                        <a:pt x="134" y="194"/>
                      </a:cubicBezTo>
                      <a:cubicBezTo>
                        <a:pt x="126" y="195"/>
                        <a:pt x="118" y="194"/>
                        <a:pt x="110" y="194"/>
                      </a:cubicBezTo>
                      <a:cubicBezTo>
                        <a:pt x="99" y="195"/>
                        <a:pt x="87" y="197"/>
                        <a:pt x="78" y="206"/>
                      </a:cubicBezTo>
                      <a:cubicBezTo>
                        <a:pt x="77" y="207"/>
                        <a:pt x="75" y="207"/>
                        <a:pt x="75" y="206"/>
                      </a:cubicBezTo>
                      <a:cubicBezTo>
                        <a:pt x="67" y="197"/>
                        <a:pt x="56" y="195"/>
                        <a:pt x="45" y="195"/>
                      </a:cubicBezTo>
                      <a:cubicBezTo>
                        <a:pt x="37" y="194"/>
                        <a:pt x="29" y="194"/>
                        <a:pt x="21" y="194"/>
                      </a:cubicBezTo>
                      <a:cubicBezTo>
                        <a:pt x="12" y="194"/>
                        <a:pt x="8" y="190"/>
                        <a:pt x="6" y="181"/>
                      </a:cubicBezTo>
                      <a:cubicBezTo>
                        <a:pt x="6" y="178"/>
                        <a:pt x="5" y="174"/>
                        <a:pt x="5" y="171"/>
                      </a:cubicBezTo>
                      <a:cubicBezTo>
                        <a:pt x="5" y="148"/>
                        <a:pt x="5" y="126"/>
                        <a:pt x="5" y="104"/>
                      </a:cubicBezTo>
                      <a:cubicBezTo>
                        <a:pt x="5" y="80"/>
                        <a:pt x="5" y="57"/>
                        <a:pt x="5" y="34"/>
                      </a:cubicBezTo>
                      <a:cubicBezTo>
                        <a:pt x="5" y="28"/>
                        <a:pt x="6" y="27"/>
                        <a:pt x="12" y="27"/>
                      </a:cubicBezTo>
                      <a:cubicBezTo>
                        <a:pt x="72" y="24"/>
                        <a:pt x="77" y="17"/>
                        <a:pt x="77" y="17"/>
                      </a:cubicBezTo>
                      <a:cubicBezTo>
                        <a:pt x="77" y="17"/>
                        <a:pt x="80" y="24"/>
                        <a:pt x="141" y="27"/>
                      </a:cubicBezTo>
                      <a:cubicBezTo>
                        <a:pt x="147" y="27"/>
                        <a:pt x="148" y="28"/>
                        <a:pt x="148" y="34"/>
                      </a:cubicBezTo>
                      <a:cubicBezTo>
                        <a:pt x="148" y="80"/>
                        <a:pt x="148" y="126"/>
                        <a:pt x="148" y="17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8" name="Freeform 6"/>
                <p:cNvSpPr>
                  <a:spLocks/>
                </p:cNvSpPr>
                <p:nvPr/>
              </p:nvSpPr>
              <p:spPr bwMode="auto">
                <a:xfrm>
                  <a:off x="1276350" y="2224088"/>
                  <a:ext cx="568325" cy="298450"/>
                </a:xfrm>
                <a:custGeom>
                  <a:avLst/>
                  <a:gdLst>
                    <a:gd name="T0" fmla="*/ 134 w 151"/>
                    <a:gd name="T1" fmla="*/ 19 h 79"/>
                    <a:gd name="T2" fmla="*/ 137 w 151"/>
                    <a:gd name="T3" fmla="*/ 7 h 79"/>
                    <a:gd name="T4" fmla="*/ 107 w 151"/>
                    <a:gd name="T5" fmla="*/ 1 h 79"/>
                    <a:gd name="T6" fmla="*/ 102 w 151"/>
                    <a:gd name="T7" fmla="*/ 2 h 79"/>
                    <a:gd name="T8" fmla="*/ 125 w 151"/>
                    <a:gd name="T9" fmla="*/ 17 h 79"/>
                    <a:gd name="T10" fmla="*/ 126 w 151"/>
                    <a:gd name="T11" fmla="*/ 25 h 79"/>
                    <a:gd name="T12" fmla="*/ 103 w 151"/>
                    <a:gd name="T13" fmla="*/ 6 h 79"/>
                    <a:gd name="T14" fmla="*/ 98 w 151"/>
                    <a:gd name="T15" fmla="*/ 8 h 79"/>
                    <a:gd name="T16" fmla="*/ 91 w 151"/>
                    <a:gd name="T17" fmla="*/ 9 h 79"/>
                    <a:gd name="T18" fmla="*/ 104 w 151"/>
                    <a:gd name="T19" fmla="*/ 26 h 79"/>
                    <a:gd name="T20" fmla="*/ 105 w 151"/>
                    <a:gd name="T21" fmla="*/ 45 h 79"/>
                    <a:gd name="T22" fmla="*/ 83 w 151"/>
                    <a:gd name="T23" fmla="*/ 15 h 79"/>
                    <a:gd name="T24" fmla="*/ 77 w 151"/>
                    <a:gd name="T25" fmla="*/ 22 h 79"/>
                    <a:gd name="T26" fmla="*/ 77 w 151"/>
                    <a:gd name="T27" fmla="*/ 56 h 79"/>
                    <a:gd name="T28" fmla="*/ 72 w 151"/>
                    <a:gd name="T29" fmla="*/ 51 h 79"/>
                    <a:gd name="T30" fmla="*/ 73 w 151"/>
                    <a:gd name="T31" fmla="*/ 13 h 79"/>
                    <a:gd name="T32" fmla="*/ 45 w 151"/>
                    <a:gd name="T33" fmla="*/ 46 h 79"/>
                    <a:gd name="T34" fmla="*/ 42 w 151"/>
                    <a:gd name="T35" fmla="*/ 35 h 79"/>
                    <a:gd name="T36" fmla="*/ 60 w 151"/>
                    <a:gd name="T37" fmla="*/ 8 h 79"/>
                    <a:gd name="T38" fmla="*/ 52 w 151"/>
                    <a:gd name="T39" fmla="*/ 5 h 79"/>
                    <a:gd name="T40" fmla="*/ 27 w 151"/>
                    <a:gd name="T41" fmla="*/ 23 h 79"/>
                    <a:gd name="T42" fmla="*/ 23 w 151"/>
                    <a:gd name="T43" fmla="*/ 22 h 79"/>
                    <a:gd name="T44" fmla="*/ 48 w 151"/>
                    <a:gd name="T45" fmla="*/ 2 h 79"/>
                    <a:gd name="T46" fmla="*/ 44 w 151"/>
                    <a:gd name="T47" fmla="*/ 0 h 79"/>
                    <a:gd name="T48" fmla="*/ 13 w 151"/>
                    <a:gd name="T49" fmla="*/ 7 h 79"/>
                    <a:gd name="T50" fmla="*/ 18 w 151"/>
                    <a:gd name="T51" fmla="*/ 16 h 79"/>
                    <a:gd name="T52" fmla="*/ 17 w 151"/>
                    <a:gd name="T53" fmla="*/ 18 h 79"/>
                    <a:gd name="T54" fmla="*/ 1 w 151"/>
                    <a:gd name="T55" fmla="*/ 40 h 79"/>
                    <a:gd name="T56" fmla="*/ 25 w 151"/>
                    <a:gd name="T57" fmla="*/ 57 h 79"/>
                    <a:gd name="T58" fmla="*/ 46 w 151"/>
                    <a:gd name="T59" fmla="*/ 15 h 79"/>
                    <a:gd name="T60" fmla="*/ 44 w 151"/>
                    <a:gd name="T61" fmla="*/ 68 h 79"/>
                    <a:gd name="T62" fmla="*/ 66 w 151"/>
                    <a:gd name="T63" fmla="*/ 19 h 79"/>
                    <a:gd name="T64" fmla="*/ 62 w 151"/>
                    <a:gd name="T65" fmla="*/ 34 h 79"/>
                    <a:gd name="T66" fmla="*/ 67 w 151"/>
                    <a:gd name="T67" fmla="*/ 73 h 79"/>
                    <a:gd name="T68" fmla="*/ 76 w 151"/>
                    <a:gd name="T69" fmla="*/ 79 h 79"/>
                    <a:gd name="T70" fmla="*/ 89 w 151"/>
                    <a:gd name="T71" fmla="*/ 57 h 79"/>
                    <a:gd name="T72" fmla="*/ 85 w 151"/>
                    <a:gd name="T73" fmla="*/ 21 h 79"/>
                    <a:gd name="T74" fmla="*/ 96 w 151"/>
                    <a:gd name="T75" fmla="*/ 43 h 79"/>
                    <a:gd name="T76" fmla="*/ 109 w 151"/>
                    <a:gd name="T77" fmla="*/ 66 h 79"/>
                    <a:gd name="T78" fmla="*/ 104 w 151"/>
                    <a:gd name="T79" fmla="*/ 15 h 79"/>
                    <a:gd name="T80" fmla="*/ 103 w 151"/>
                    <a:gd name="T81" fmla="*/ 13 h 79"/>
                    <a:gd name="T82" fmla="*/ 151 w 151"/>
                    <a:gd name="T83" fmla="*/ 40 h 79"/>
                    <a:gd name="T84" fmla="*/ 139 w 151"/>
                    <a:gd name="T85" fmla="*/ 3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1" h="79">
                      <a:moveTo>
                        <a:pt x="139" y="30"/>
                      </a:moveTo>
                      <a:cubicBezTo>
                        <a:pt x="138" y="26"/>
                        <a:pt x="137" y="22"/>
                        <a:pt x="134" y="19"/>
                      </a:cubicBezTo>
                      <a:cubicBezTo>
                        <a:pt x="134" y="18"/>
                        <a:pt x="133" y="17"/>
                        <a:pt x="132" y="16"/>
                      </a:cubicBezTo>
                      <a:cubicBezTo>
                        <a:pt x="135" y="14"/>
                        <a:pt x="138" y="9"/>
                        <a:pt x="137" y="7"/>
                      </a:cubicBezTo>
                      <a:cubicBezTo>
                        <a:pt x="133" y="7"/>
                        <a:pt x="129" y="8"/>
                        <a:pt x="125" y="7"/>
                      </a:cubicBezTo>
                      <a:cubicBezTo>
                        <a:pt x="119" y="5"/>
                        <a:pt x="113" y="3"/>
                        <a:pt x="107" y="1"/>
                      </a:cubicBezTo>
                      <a:cubicBezTo>
                        <a:pt x="105" y="0"/>
                        <a:pt x="103" y="0"/>
                        <a:pt x="101" y="1"/>
                      </a:cubicBez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5" y="3"/>
                        <a:pt x="107" y="4"/>
                        <a:pt x="109" y="5"/>
                      </a:cubicBezTo>
                      <a:cubicBezTo>
                        <a:pt x="115" y="8"/>
                        <a:pt x="121" y="12"/>
                        <a:pt x="125" y="17"/>
                      </a:cubicBezTo>
                      <a:cubicBezTo>
                        <a:pt x="127" y="19"/>
                        <a:pt x="127" y="21"/>
                        <a:pt x="127" y="24"/>
                      </a:cubicBezTo>
                      <a:cubicBezTo>
                        <a:pt x="127" y="24"/>
                        <a:pt x="126" y="25"/>
                        <a:pt x="126" y="25"/>
                      </a:cubicBezTo>
                      <a:cubicBezTo>
                        <a:pt x="125" y="25"/>
                        <a:pt x="125" y="24"/>
                        <a:pt x="124" y="24"/>
                      </a:cubicBezTo>
                      <a:cubicBezTo>
                        <a:pt x="118" y="17"/>
                        <a:pt x="111" y="11"/>
                        <a:pt x="103" y="6"/>
                      </a:cubicBezTo>
                      <a:cubicBezTo>
                        <a:pt x="101" y="6"/>
                        <a:pt x="100" y="5"/>
                        <a:pt x="98" y="5"/>
                      </a:cubicBezTo>
                      <a:cubicBezTo>
                        <a:pt x="98" y="6"/>
                        <a:pt x="98" y="7"/>
                        <a:pt x="98" y="8"/>
                      </a:cubicBezTo>
                      <a:cubicBezTo>
                        <a:pt x="95" y="8"/>
                        <a:pt x="93" y="8"/>
                        <a:pt x="91" y="8"/>
                      </a:cubicBezTo>
                      <a:cubicBezTo>
                        <a:pt x="91" y="9"/>
                        <a:pt x="91" y="9"/>
                        <a:pt x="91" y="9"/>
                      </a:cubicBezTo>
                      <a:cubicBezTo>
                        <a:pt x="91" y="9"/>
                        <a:pt x="92" y="10"/>
                        <a:pt x="92" y="10"/>
                      </a:cubicBezTo>
                      <a:cubicBezTo>
                        <a:pt x="97" y="15"/>
                        <a:pt x="101" y="20"/>
                        <a:pt x="104" y="26"/>
                      </a:cubicBezTo>
                      <a:cubicBezTo>
                        <a:pt x="107" y="31"/>
                        <a:pt x="109" y="36"/>
                        <a:pt x="109" y="41"/>
                      </a:cubicBezTo>
                      <a:cubicBezTo>
                        <a:pt x="108" y="44"/>
                        <a:pt x="107" y="45"/>
                        <a:pt x="105" y="45"/>
                      </a:cubicBezTo>
                      <a:cubicBezTo>
                        <a:pt x="102" y="29"/>
                        <a:pt x="93" y="18"/>
                        <a:pt x="88" y="13"/>
                      </a:cubicBezTo>
                      <a:cubicBezTo>
                        <a:pt x="86" y="14"/>
                        <a:pt x="85" y="15"/>
                        <a:pt x="83" y="15"/>
                      </a:cubicBezTo>
                      <a:cubicBezTo>
                        <a:pt x="81" y="15"/>
                        <a:pt x="79" y="14"/>
                        <a:pt x="77" y="14"/>
                      </a:cubicBezTo>
                      <a:cubicBezTo>
                        <a:pt x="77" y="17"/>
                        <a:pt x="77" y="20"/>
                        <a:pt x="77" y="22"/>
                      </a:cubicBezTo>
                      <a:cubicBezTo>
                        <a:pt x="78" y="32"/>
                        <a:pt x="78" y="41"/>
                        <a:pt x="78" y="51"/>
                      </a:cubicBezTo>
                      <a:cubicBezTo>
                        <a:pt x="78" y="53"/>
                        <a:pt x="77" y="54"/>
                        <a:pt x="77" y="56"/>
                      </a:cubicBezTo>
                      <a:cubicBezTo>
                        <a:pt x="76" y="58"/>
                        <a:pt x="75" y="58"/>
                        <a:pt x="74" y="56"/>
                      </a:cubicBezTo>
                      <a:cubicBezTo>
                        <a:pt x="73" y="54"/>
                        <a:pt x="72" y="53"/>
                        <a:pt x="72" y="51"/>
                      </a:cubicBezTo>
                      <a:cubicBezTo>
                        <a:pt x="73" y="39"/>
                        <a:pt x="73" y="28"/>
                        <a:pt x="73" y="16"/>
                      </a:cubicBezTo>
                      <a:cubicBezTo>
                        <a:pt x="73" y="15"/>
                        <a:pt x="73" y="15"/>
                        <a:pt x="73" y="13"/>
                      </a:cubicBezTo>
                      <a:cubicBezTo>
                        <a:pt x="69" y="16"/>
                        <a:pt x="66" y="17"/>
                        <a:pt x="63" y="12"/>
                      </a:cubicBezTo>
                      <a:cubicBezTo>
                        <a:pt x="53" y="22"/>
                        <a:pt x="47" y="32"/>
                        <a:pt x="45" y="46"/>
                      </a:cubicBezTo>
                      <a:cubicBezTo>
                        <a:pt x="43" y="45"/>
                        <a:pt x="42" y="44"/>
                        <a:pt x="42" y="42"/>
                      </a:cubicBezTo>
                      <a:cubicBezTo>
                        <a:pt x="41" y="40"/>
                        <a:pt x="41" y="37"/>
                        <a:pt x="42" y="35"/>
                      </a:cubicBezTo>
                      <a:cubicBezTo>
                        <a:pt x="44" y="27"/>
                        <a:pt x="49" y="20"/>
                        <a:pt x="55" y="14"/>
                      </a:cubicBezTo>
                      <a:cubicBezTo>
                        <a:pt x="56" y="13"/>
                        <a:pt x="58" y="10"/>
                        <a:pt x="60" y="8"/>
                      </a:cubicBezTo>
                      <a:cubicBezTo>
                        <a:pt x="57" y="8"/>
                        <a:pt x="54" y="8"/>
                        <a:pt x="52" y="8"/>
                      </a:cubicBezTo>
                      <a:cubicBezTo>
                        <a:pt x="52" y="7"/>
                        <a:pt x="52" y="6"/>
                        <a:pt x="52" y="5"/>
                      </a:cubicBezTo>
                      <a:cubicBezTo>
                        <a:pt x="51" y="5"/>
                        <a:pt x="50" y="5"/>
                        <a:pt x="49" y="5"/>
                      </a:cubicBezTo>
                      <a:cubicBezTo>
                        <a:pt x="40" y="9"/>
                        <a:pt x="33" y="16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4" y="24"/>
                        <a:pt x="24" y="23"/>
                        <a:pt x="23" y="22"/>
                      </a:cubicBezTo>
                      <a:cubicBezTo>
                        <a:pt x="23" y="19"/>
                        <a:pt x="25" y="16"/>
                        <a:pt x="27" y="15"/>
                      </a:cubicBezTo>
                      <a:cubicBezTo>
                        <a:pt x="33" y="9"/>
                        <a:pt x="40" y="5"/>
                        <a:pt x="48" y="2"/>
                      </a:cubicBezTo>
                      <a:cubicBezTo>
                        <a:pt x="48" y="2"/>
                        <a:pt x="48" y="2"/>
                        <a:pt x="49" y="1"/>
                      </a:cubicBezTo>
                      <a:cubicBezTo>
                        <a:pt x="47" y="1"/>
                        <a:pt x="45" y="0"/>
                        <a:pt x="44" y="0"/>
                      </a:cubicBezTo>
                      <a:cubicBezTo>
                        <a:pt x="41" y="1"/>
                        <a:pt x="38" y="3"/>
                        <a:pt x="34" y="4"/>
                      </a:cubicBezTo>
                      <a:cubicBezTo>
                        <a:pt x="28" y="7"/>
                        <a:pt x="21" y="9"/>
                        <a:pt x="13" y="7"/>
                      </a:cubicBezTo>
                      <a:cubicBezTo>
                        <a:pt x="13" y="8"/>
                        <a:pt x="14" y="10"/>
                        <a:pt x="15" y="11"/>
                      </a:cubicBezTo>
                      <a:cubicBezTo>
                        <a:pt x="16" y="13"/>
                        <a:pt x="17" y="15"/>
                        <a:pt x="18" y="16"/>
                      </a:cubicBezTo>
                      <a:cubicBezTo>
                        <a:pt x="18" y="16"/>
                        <a:pt x="18" y="16"/>
                        <a:pt x="18" y="17"/>
                      </a:cubicBezTo>
                      <a:cubicBezTo>
                        <a:pt x="18" y="17"/>
                        <a:pt x="17" y="17"/>
                        <a:pt x="17" y="18"/>
                      </a:cubicBezTo>
                      <a:cubicBezTo>
                        <a:pt x="13" y="22"/>
                        <a:pt x="12" y="28"/>
                        <a:pt x="10" y="33"/>
                      </a:cubicBezTo>
                      <a:cubicBezTo>
                        <a:pt x="9" y="38"/>
                        <a:pt x="6" y="41"/>
                        <a:pt x="1" y="40"/>
                      </a:cubicBezTo>
                      <a:cubicBezTo>
                        <a:pt x="1" y="40"/>
                        <a:pt x="0" y="40"/>
                        <a:pt x="0" y="40"/>
                      </a:cubicBezTo>
                      <a:cubicBezTo>
                        <a:pt x="3" y="49"/>
                        <a:pt x="18" y="58"/>
                        <a:pt x="25" y="57"/>
                      </a:cubicBezTo>
                      <a:cubicBezTo>
                        <a:pt x="21" y="39"/>
                        <a:pt x="35" y="18"/>
                        <a:pt x="48" y="13"/>
                      </a:cubicBezTo>
                      <a:cubicBezTo>
                        <a:pt x="47" y="14"/>
                        <a:pt x="46" y="14"/>
                        <a:pt x="46" y="15"/>
                      </a:cubicBezTo>
                      <a:cubicBezTo>
                        <a:pt x="40" y="22"/>
                        <a:pt x="35" y="30"/>
                        <a:pt x="33" y="39"/>
                      </a:cubicBezTo>
                      <a:cubicBezTo>
                        <a:pt x="29" y="50"/>
                        <a:pt x="32" y="62"/>
                        <a:pt x="44" y="68"/>
                      </a:cubicBezTo>
                      <a:cubicBezTo>
                        <a:pt x="48" y="70"/>
                        <a:pt x="51" y="71"/>
                        <a:pt x="56" y="70"/>
                      </a:cubicBezTo>
                      <a:cubicBezTo>
                        <a:pt x="49" y="56"/>
                        <a:pt x="55" y="26"/>
                        <a:pt x="66" y="19"/>
                      </a:cubicBezTo>
                      <a:cubicBezTo>
                        <a:pt x="66" y="20"/>
                        <a:pt x="66" y="20"/>
                        <a:pt x="66" y="20"/>
                      </a:cubicBezTo>
                      <a:cubicBezTo>
                        <a:pt x="64" y="25"/>
                        <a:pt x="63" y="29"/>
                        <a:pt x="62" y="34"/>
                      </a:cubicBezTo>
                      <a:cubicBezTo>
                        <a:pt x="61" y="42"/>
                        <a:pt x="60" y="50"/>
                        <a:pt x="61" y="58"/>
                      </a:cubicBezTo>
                      <a:cubicBezTo>
                        <a:pt x="62" y="64"/>
                        <a:pt x="63" y="69"/>
                        <a:pt x="67" y="73"/>
                      </a:cubicBezTo>
                      <a:cubicBezTo>
                        <a:pt x="69" y="76"/>
                        <a:pt x="72" y="77"/>
                        <a:pt x="75" y="79"/>
                      </a:cubicBezTo>
                      <a:cubicBezTo>
                        <a:pt x="75" y="79"/>
                        <a:pt x="75" y="79"/>
                        <a:pt x="76" y="79"/>
                      </a:cubicBezTo>
                      <a:cubicBezTo>
                        <a:pt x="77" y="78"/>
                        <a:pt x="79" y="78"/>
                        <a:pt x="80" y="77"/>
                      </a:cubicBezTo>
                      <a:cubicBezTo>
                        <a:pt x="86" y="72"/>
                        <a:pt x="89" y="65"/>
                        <a:pt x="89" y="57"/>
                      </a:cubicBezTo>
                      <a:cubicBezTo>
                        <a:pt x="90" y="51"/>
                        <a:pt x="89" y="44"/>
                        <a:pt x="88" y="37"/>
                      </a:cubicBezTo>
                      <a:cubicBezTo>
                        <a:pt x="88" y="31"/>
                        <a:pt x="86" y="26"/>
                        <a:pt x="85" y="21"/>
                      </a:cubicBezTo>
                      <a:cubicBezTo>
                        <a:pt x="85" y="20"/>
                        <a:pt x="85" y="20"/>
                        <a:pt x="85" y="19"/>
                      </a:cubicBezTo>
                      <a:cubicBezTo>
                        <a:pt x="91" y="26"/>
                        <a:pt x="95" y="34"/>
                        <a:pt x="96" y="43"/>
                      </a:cubicBezTo>
                      <a:cubicBezTo>
                        <a:pt x="98" y="53"/>
                        <a:pt x="97" y="61"/>
                        <a:pt x="95" y="70"/>
                      </a:cubicBezTo>
                      <a:cubicBezTo>
                        <a:pt x="98" y="72"/>
                        <a:pt x="105" y="69"/>
                        <a:pt x="109" y="66"/>
                      </a:cubicBezTo>
                      <a:cubicBezTo>
                        <a:pt x="118" y="60"/>
                        <a:pt x="120" y="50"/>
                        <a:pt x="118" y="39"/>
                      </a:cubicBezTo>
                      <a:cubicBezTo>
                        <a:pt x="115" y="30"/>
                        <a:pt x="110" y="22"/>
                        <a:pt x="104" y="15"/>
                      </a:cubicBezTo>
                      <a:cubicBezTo>
                        <a:pt x="103" y="14"/>
                        <a:pt x="103" y="14"/>
                        <a:pt x="103" y="13"/>
                      </a:cubicBezTo>
                      <a:cubicBezTo>
                        <a:pt x="103" y="13"/>
                        <a:pt x="103" y="13"/>
                        <a:pt x="103" y="13"/>
                      </a:cubicBezTo>
                      <a:cubicBezTo>
                        <a:pt x="119" y="23"/>
                        <a:pt x="128" y="37"/>
                        <a:pt x="126" y="57"/>
                      </a:cubicBezTo>
                      <a:cubicBezTo>
                        <a:pt x="134" y="57"/>
                        <a:pt x="148" y="48"/>
                        <a:pt x="151" y="40"/>
                      </a:cubicBezTo>
                      <a:cubicBezTo>
                        <a:pt x="149" y="40"/>
                        <a:pt x="147" y="40"/>
                        <a:pt x="145" y="39"/>
                      </a:cubicBezTo>
                      <a:cubicBezTo>
                        <a:pt x="141" y="38"/>
                        <a:pt x="140" y="34"/>
                        <a:pt x="139" y="3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9" name="Freeform 7"/>
                <p:cNvSpPr>
                  <a:spLocks/>
                </p:cNvSpPr>
                <p:nvPr/>
              </p:nvSpPr>
              <p:spPr bwMode="auto">
                <a:xfrm>
                  <a:off x="2138363" y="1312863"/>
                  <a:ext cx="207963" cy="219075"/>
                </a:xfrm>
                <a:custGeom>
                  <a:avLst/>
                  <a:gdLst>
                    <a:gd name="T0" fmla="*/ 54 w 55"/>
                    <a:gd name="T1" fmla="*/ 13 h 58"/>
                    <a:gd name="T2" fmla="*/ 52 w 55"/>
                    <a:gd name="T3" fmla="*/ 4 h 58"/>
                    <a:gd name="T4" fmla="*/ 50 w 55"/>
                    <a:gd name="T5" fmla="*/ 0 h 58"/>
                    <a:gd name="T6" fmla="*/ 0 w 55"/>
                    <a:gd name="T7" fmla="*/ 36 h 58"/>
                    <a:gd name="T8" fmla="*/ 15 w 55"/>
                    <a:gd name="T9" fmla="*/ 39 h 58"/>
                    <a:gd name="T10" fmla="*/ 18 w 55"/>
                    <a:gd name="T11" fmla="*/ 39 h 58"/>
                    <a:gd name="T12" fmla="*/ 41 w 55"/>
                    <a:gd name="T13" fmla="*/ 24 h 58"/>
                    <a:gd name="T14" fmla="*/ 40 w 55"/>
                    <a:gd name="T15" fmla="*/ 31 h 58"/>
                    <a:gd name="T16" fmla="*/ 29 w 55"/>
                    <a:gd name="T17" fmla="*/ 39 h 58"/>
                    <a:gd name="T18" fmla="*/ 13 w 55"/>
                    <a:gd name="T19" fmla="*/ 50 h 58"/>
                    <a:gd name="T20" fmla="*/ 4 w 55"/>
                    <a:gd name="T21" fmla="*/ 58 h 58"/>
                    <a:gd name="T22" fmla="*/ 8 w 55"/>
                    <a:gd name="T23" fmla="*/ 58 h 58"/>
                    <a:gd name="T24" fmla="*/ 17 w 55"/>
                    <a:gd name="T25" fmla="*/ 55 h 58"/>
                    <a:gd name="T26" fmla="*/ 43 w 55"/>
                    <a:gd name="T27" fmla="*/ 43 h 58"/>
                    <a:gd name="T28" fmla="*/ 54 w 55"/>
                    <a:gd name="T29" fmla="*/ 23 h 58"/>
                    <a:gd name="T30" fmla="*/ 55 w 55"/>
                    <a:gd name="T31" fmla="*/ 21 h 58"/>
                    <a:gd name="T32" fmla="*/ 55 w 55"/>
                    <a:gd name="T33" fmla="*/ 14 h 58"/>
                    <a:gd name="T34" fmla="*/ 54 w 55"/>
                    <a:gd name="T35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58">
                      <a:moveTo>
                        <a:pt x="54" y="13"/>
                      </a:moveTo>
                      <a:cubicBezTo>
                        <a:pt x="54" y="10"/>
                        <a:pt x="53" y="7"/>
                        <a:pt x="52" y="4"/>
                      </a:cubicBezTo>
                      <a:cubicBezTo>
                        <a:pt x="52" y="2"/>
                        <a:pt x="51" y="1"/>
                        <a:pt x="50" y="0"/>
                      </a:cubicBezTo>
                      <a:cubicBezTo>
                        <a:pt x="36" y="16"/>
                        <a:pt x="18" y="27"/>
                        <a:pt x="0" y="36"/>
                      </a:cubicBezTo>
                      <a:cubicBezTo>
                        <a:pt x="5" y="37"/>
                        <a:pt x="10" y="38"/>
                        <a:pt x="15" y="39"/>
                      </a:cubicBezTo>
                      <a:cubicBezTo>
                        <a:pt x="16" y="40"/>
                        <a:pt x="17" y="40"/>
                        <a:pt x="18" y="39"/>
                      </a:cubicBezTo>
                      <a:cubicBezTo>
                        <a:pt x="26" y="36"/>
                        <a:pt x="34" y="31"/>
                        <a:pt x="41" y="24"/>
                      </a:cubicBezTo>
                      <a:cubicBezTo>
                        <a:pt x="42" y="26"/>
                        <a:pt x="42" y="28"/>
                        <a:pt x="40" y="31"/>
                      </a:cubicBezTo>
                      <a:cubicBezTo>
                        <a:pt x="38" y="35"/>
                        <a:pt x="33" y="37"/>
                        <a:pt x="29" y="39"/>
                      </a:cubicBezTo>
                      <a:cubicBezTo>
                        <a:pt x="23" y="42"/>
                        <a:pt x="17" y="44"/>
                        <a:pt x="13" y="50"/>
                      </a:cubicBezTo>
                      <a:cubicBezTo>
                        <a:pt x="11" y="53"/>
                        <a:pt x="7" y="55"/>
                        <a:pt x="4" y="58"/>
                      </a:cubicBezTo>
                      <a:cubicBezTo>
                        <a:pt x="5" y="58"/>
                        <a:pt x="7" y="58"/>
                        <a:pt x="8" y="58"/>
                      </a:cubicBezTo>
                      <a:cubicBezTo>
                        <a:pt x="12" y="57"/>
                        <a:pt x="15" y="56"/>
                        <a:pt x="17" y="55"/>
                      </a:cubicBezTo>
                      <a:cubicBezTo>
                        <a:pt x="26" y="53"/>
                        <a:pt x="35" y="49"/>
                        <a:pt x="43" y="43"/>
                      </a:cubicBezTo>
                      <a:cubicBezTo>
                        <a:pt x="49" y="38"/>
                        <a:pt x="53" y="31"/>
                        <a:pt x="54" y="23"/>
                      </a:cubicBezTo>
                      <a:cubicBezTo>
                        <a:pt x="55" y="22"/>
                        <a:pt x="55" y="22"/>
                        <a:pt x="55" y="21"/>
                      </a:cubicBezTo>
                      <a:cubicBezTo>
                        <a:pt x="55" y="19"/>
                        <a:pt x="55" y="17"/>
                        <a:pt x="55" y="14"/>
                      </a:cubicBezTo>
                      <a:cubicBezTo>
                        <a:pt x="55" y="14"/>
                        <a:pt x="55" y="14"/>
                        <a:pt x="54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0" name="Freeform 8"/>
                <p:cNvSpPr>
                  <a:spLocks/>
                </p:cNvSpPr>
                <p:nvPr/>
              </p:nvSpPr>
              <p:spPr bwMode="auto">
                <a:xfrm>
                  <a:off x="763588" y="1312863"/>
                  <a:ext cx="219075" cy="219075"/>
                </a:xfrm>
                <a:custGeom>
                  <a:avLst/>
                  <a:gdLst>
                    <a:gd name="T0" fmla="*/ 17 w 58"/>
                    <a:gd name="T1" fmla="*/ 46 h 58"/>
                    <a:gd name="T2" fmla="*/ 45 w 58"/>
                    <a:gd name="T3" fmla="*/ 57 h 58"/>
                    <a:gd name="T4" fmla="*/ 53 w 58"/>
                    <a:gd name="T5" fmla="*/ 58 h 58"/>
                    <a:gd name="T6" fmla="*/ 39 w 58"/>
                    <a:gd name="T7" fmla="*/ 46 h 58"/>
                    <a:gd name="T8" fmla="*/ 36 w 58"/>
                    <a:gd name="T9" fmla="*/ 43 h 58"/>
                    <a:gd name="T10" fmla="*/ 25 w 58"/>
                    <a:gd name="T11" fmla="*/ 38 h 58"/>
                    <a:gd name="T12" fmla="*/ 15 w 58"/>
                    <a:gd name="T13" fmla="*/ 31 h 58"/>
                    <a:gd name="T14" fmla="*/ 15 w 58"/>
                    <a:gd name="T15" fmla="*/ 24 h 58"/>
                    <a:gd name="T16" fmla="*/ 37 w 58"/>
                    <a:gd name="T17" fmla="*/ 39 h 58"/>
                    <a:gd name="T18" fmla="*/ 42 w 58"/>
                    <a:gd name="T19" fmla="*/ 39 h 58"/>
                    <a:gd name="T20" fmla="*/ 46 w 58"/>
                    <a:gd name="T21" fmla="*/ 38 h 58"/>
                    <a:gd name="T22" fmla="*/ 58 w 58"/>
                    <a:gd name="T23" fmla="*/ 36 h 58"/>
                    <a:gd name="T24" fmla="*/ 30 w 58"/>
                    <a:gd name="T25" fmla="*/ 21 h 58"/>
                    <a:gd name="T26" fmla="*/ 5 w 58"/>
                    <a:gd name="T27" fmla="*/ 0 h 58"/>
                    <a:gd name="T28" fmla="*/ 4 w 58"/>
                    <a:gd name="T29" fmla="*/ 1 h 58"/>
                    <a:gd name="T30" fmla="*/ 1 w 58"/>
                    <a:gd name="T31" fmla="*/ 12 h 58"/>
                    <a:gd name="T32" fmla="*/ 0 w 58"/>
                    <a:gd name="T33" fmla="*/ 14 h 58"/>
                    <a:gd name="T34" fmla="*/ 0 w 58"/>
                    <a:gd name="T35" fmla="*/ 21 h 58"/>
                    <a:gd name="T36" fmla="*/ 2 w 58"/>
                    <a:gd name="T37" fmla="*/ 27 h 58"/>
                    <a:gd name="T38" fmla="*/ 17 w 58"/>
                    <a:gd name="T3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8" h="58">
                      <a:moveTo>
                        <a:pt x="17" y="46"/>
                      </a:moveTo>
                      <a:cubicBezTo>
                        <a:pt x="26" y="51"/>
                        <a:pt x="35" y="55"/>
                        <a:pt x="45" y="57"/>
                      </a:cubicBezTo>
                      <a:cubicBezTo>
                        <a:pt x="48" y="58"/>
                        <a:pt x="50" y="58"/>
                        <a:pt x="53" y="58"/>
                      </a:cubicBezTo>
                      <a:cubicBezTo>
                        <a:pt x="48" y="54"/>
                        <a:pt x="44" y="50"/>
                        <a:pt x="39" y="46"/>
                      </a:cubicBezTo>
                      <a:cubicBezTo>
                        <a:pt x="38" y="45"/>
                        <a:pt x="37" y="44"/>
                        <a:pt x="36" y="43"/>
                      </a:cubicBezTo>
                      <a:cubicBezTo>
                        <a:pt x="32" y="42"/>
                        <a:pt x="28" y="40"/>
                        <a:pt x="25" y="38"/>
                      </a:cubicBezTo>
                      <a:cubicBezTo>
                        <a:pt x="21" y="36"/>
                        <a:pt x="18" y="34"/>
                        <a:pt x="15" y="31"/>
                      </a:cubicBezTo>
                      <a:cubicBezTo>
                        <a:pt x="14" y="28"/>
                        <a:pt x="14" y="26"/>
                        <a:pt x="15" y="24"/>
                      </a:cubicBezTo>
                      <a:cubicBezTo>
                        <a:pt x="22" y="30"/>
                        <a:pt x="29" y="35"/>
                        <a:pt x="37" y="39"/>
                      </a:cubicBezTo>
                      <a:cubicBezTo>
                        <a:pt x="38" y="40"/>
                        <a:pt x="40" y="40"/>
                        <a:pt x="42" y="39"/>
                      </a:cubicBezTo>
                      <a:cubicBezTo>
                        <a:pt x="43" y="39"/>
                        <a:pt x="44" y="39"/>
                        <a:pt x="46" y="38"/>
                      </a:cubicBezTo>
                      <a:cubicBezTo>
                        <a:pt x="49" y="38"/>
                        <a:pt x="53" y="37"/>
                        <a:pt x="58" y="36"/>
                      </a:cubicBezTo>
                      <a:cubicBezTo>
                        <a:pt x="48" y="32"/>
                        <a:pt x="38" y="27"/>
                        <a:pt x="30" y="21"/>
                      </a:cubicBezTo>
                      <a:cubicBezTo>
                        <a:pt x="21" y="15"/>
                        <a:pt x="13" y="8"/>
                        <a:pt x="5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4"/>
                        <a:pt x="2" y="8"/>
                        <a:pt x="1" y="12"/>
                      </a:cubicBezTo>
                      <a:cubicBezTo>
                        <a:pt x="1" y="13"/>
                        <a:pt x="1" y="13"/>
                        <a:pt x="0" y="14"/>
                      </a:cubicBezTo>
                      <a:cubicBezTo>
                        <a:pt x="0" y="17"/>
                        <a:pt x="0" y="19"/>
                        <a:pt x="0" y="21"/>
                      </a:cubicBezTo>
                      <a:cubicBezTo>
                        <a:pt x="1" y="23"/>
                        <a:pt x="1" y="25"/>
                        <a:pt x="2" y="27"/>
                      </a:cubicBezTo>
                      <a:cubicBezTo>
                        <a:pt x="4" y="35"/>
                        <a:pt x="10" y="42"/>
                        <a:pt x="17" y="4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1" name="Freeform 9"/>
                <p:cNvSpPr>
                  <a:spLocks/>
                </p:cNvSpPr>
                <p:nvPr/>
              </p:nvSpPr>
              <p:spPr bwMode="auto">
                <a:xfrm>
                  <a:off x="2130425" y="1493838"/>
                  <a:ext cx="215900" cy="139700"/>
                </a:xfrm>
                <a:custGeom>
                  <a:avLst/>
                  <a:gdLst>
                    <a:gd name="T0" fmla="*/ 8 w 57"/>
                    <a:gd name="T1" fmla="*/ 14 h 37"/>
                    <a:gd name="T2" fmla="*/ 5 w 57"/>
                    <a:gd name="T3" fmla="*/ 14 h 37"/>
                    <a:gd name="T4" fmla="*/ 6 w 57"/>
                    <a:gd name="T5" fmla="*/ 15 h 37"/>
                    <a:gd name="T6" fmla="*/ 15 w 57"/>
                    <a:gd name="T7" fmla="*/ 22 h 37"/>
                    <a:gd name="T8" fmla="*/ 16 w 57"/>
                    <a:gd name="T9" fmla="*/ 23 h 37"/>
                    <a:gd name="T10" fmla="*/ 28 w 57"/>
                    <a:gd name="T11" fmla="*/ 21 h 37"/>
                    <a:gd name="T12" fmla="*/ 39 w 57"/>
                    <a:gd name="T13" fmla="*/ 18 h 37"/>
                    <a:gd name="T14" fmla="*/ 35 w 57"/>
                    <a:gd name="T15" fmla="*/ 24 h 37"/>
                    <a:gd name="T16" fmla="*/ 20 w 57"/>
                    <a:gd name="T17" fmla="*/ 28 h 37"/>
                    <a:gd name="T18" fmla="*/ 11 w 57"/>
                    <a:gd name="T19" fmla="*/ 30 h 37"/>
                    <a:gd name="T20" fmla="*/ 10 w 57"/>
                    <a:gd name="T21" fmla="*/ 31 h 37"/>
                    <a:gd name="T22" fmla="*/ 0 w 57"/>
                    <a:gd name="T23" fmla="*/ 35 h 37"/>
                    <a:gd name="T24" fmla="*/ 12 w 57"/>
                    <a:gd name="T25" fmla="*/ 36 h 37"/>
                    <a:gd name="T26" fmla="*/ 38 w 57"/>
                    <a:gd name="T27" fmla="*/ 34 h 37"/>
                    <a:gd name="T28" fmla="*/ 55 w 57"/>
                    <a:gd name="T29" fmla="*/ 17 h 37"/>
                    <a:gd name="T30" fmla="*/ 57 w 57"/>
                    <a:gd name="T31" fmla="*/ 12 h 37"/>
                    <a:gd name="T32" fmla="*/ 57 w 57"/>
                    <a:gd name="T33" fmla="*/ 0 h 37"/>
                    <a:gd name="T34" fmla="*/ 31 w 57"/>
                    <a:gd name="T35" fmla="*/ 10 h 37"/>
                    <a:gd name="T36" fmla="*/ 8 w 57"/>
                    <a:gd name="T37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37">
                      <a:moveTo>
                        <a:pt x="8" y="14"/>
                      </a:moveTo>
                      <a:cubicBezTo>
                        <a:pt x="7" y="14"/>
                        <a:pt x="6" y="14"/>
                        <a:pt x="5" y="14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9" y="18"/>
                        <a:pt x="12" y="20"/>
                        <a:pt x="15" y="22"/>
                      </a:cubicBezTo>
                      <a:cubicBezTo>
                        <a:pt x="15" y="23"/>
                        <a:pt x="16" y="23"/>
                        <a:pt x="16" y="23"/>
                      </a:cubicBezTo>
                      <a:cubicBezTo>
                        <a:pt x="20" y="22"/>
                        <a:pt x="24" y="22"/>
                        <a:pt x="28" y="21"/>
                      </a:cubicBezTo>
                      <a:cubicBezTo>
                        <a:pt x="31" y="20"/>
                        <a:pt x="35" y="19"/>
                        <a:pt x="39" y="18"/>
                      </a:cubicBezTo>
                      <a:cubicBezTo>
                        <a:pt x="39" y="21"/>
                        <a:pt x="37" y="23"/>
                        <a:pt x="35" y="24"/>
                      </a:cubicBezTo>
                      <a:cubicBezTo>
                        <a:pt x="30" y="27"/>
                        <a:pt x="25" y="27"/>
                        <a:pt x="20" y="28"/>
                      </a:cubicBezTo>
                      <a:cubicBezTo>
                        <a:pt x="17" y="28"/>
                        <a:pt x="14" y="28"/>
                        <a:pt x="11" y="30"/>
                      </a:cubicBezTo>
                      <a:cubicBezTo>
                        <a:pt x="11" y="30"/>
                        <a:pt x="10" y="30"/>
                        <a:pt x="10" y="31"/>
                      </a:cubicBezTo>
                      <a:cubicBezTo>
                        <a:pt x="7" y="32"/>
                        <a:pt x="4" y="33"/>
                        <a:pt x="0" y="35"/>
                      </a:cubicBezTo>
                      <a:cubicBezTo>
                        <a:pt x="4" y="36"/>
                        <a:pt x="8" y="36"/>
                        <a:pt x="12" y="36"/>
                      </a:cubicBezTo>
                      <a:cubicBezTo>
                        <a:pt x="21" y="37"/>
                        <a:pt x="30" y="36"/>
                        <a:pt x="38" y="34"/>
                      </a:cubicBezTo>
                      <a:cubicBezTo>
                        <a:pt x="47" y="31"/>
                        <a:pt x="52" y="25"/>
                        <a:pt x="55" y="17"/>
                      </a:cubicBezTo>
                      <a:cubicBezTo>
                        <a:pt x="56" y="15"/>
                        <a:pt x="57" y="14"/>
                        <a:pt x="57" y="12"/>
                      </a:cubicBezTo>
                      <a:cubicBezTo>
                        <a:pt x="57" y="8"/>
                        <a:pt x="57" y="4"/>
                        <a:pt x="57" y="0"/>
                      </a:cubicBezTo>
                      <a:cubicBezTo>
                        <a:pt x="49" y="4"/>
                        <a:pt x="40" y="8"/>
                        <a:pt x="31" y="10"/>
                      </a:cubicBezTo>
                      <a:cubicBezTo>
                        <a:pt x="23" y="12"/>
                        <a:pt x="16" y="14"/>
                        <a:pt x="8" y="1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2" name="Freeform 10"/>
                <p:cNvSpPr>
                  <a:spLocks/>
                </p:cNvSpPr>
                <p:nvPr/>
              </p:nvSpPr>
              <p:spPr bwMode="auto">
                <a:xfrm>
                  <a:off x="763588" y="1493838"/>
                  <a:ext cx="219075" cy="131763"/>
                </a:xfrm>
                <a:custGeom>
                  <a:avLst/>
                  <a:gdLst>
                    <a:gd name="T0" fmla="*/ 47 w 58"/>
                    <a:gd name="T1" fmla="*/ 35 h 35"/>
                    <a:gd name="T2" fmla="*/ 58 w 58"/>
                    <a:gd name="T3" fmla="*/ 34 h 35"/>
                    <a:gd name="T4" fmla="*/ 49 w 58"/>
                    <a:gd name="T5" fmla="*/ 30 h 35"/>
                    <a:gd name="T6" fmla="*/ 42 w 58"/>
                    <a:gd name="T7" fmla="*/ 27 h 35"/>
                    <a:gd name="T8" fmla="*/ 30 w 58"/>
                    <a:gd name="T9" fmla="*/ 26 h 35"/>
                    <a:gd name="T10" fmla="*/ 23 w 58"/>
                    <a:gd name="T11" fmla="*/ 24 h 35"/>
                    <a:gd name="T12" fmla="*/ 19 w 58"/>
                    <a:gd name="T13" fmla="*/ 17 h 35"/>
                    <a:gd name="T14" fmla="*/ 25 w 58"/>
                    <a:gd name="T15" fmla="*/ 19 h 35"/>
                    <a:gd name="T16" fmla="*/ 36 w 58"/>
                    <a:gd name="T17" fmla="*/ 21 h 35"/>
                    <a:gd name="T18" fmla="*/ 46 w 58"/>
                    <a:gd name="T19" fmla="*/ 20 h 35"/>
                    <a:gd name="T20" fmla="*/ 52 w 58"/>
                    <a:gd name="T21" fmla="*/ 16 h 35"/>
                    <a:gd name="T22" fmla="*/ 53 w 58"/>
                    <a:gd name="T23" fmla="*/ 14 h 35"/>
                    <a:gd name="T24" fmla="*/ 35 w 58"/>
                    <a:gd name="T25" fmla="*/ 12 h 35"/>
                    <a:gd name="T26" fmla="*/ 18 w 58"/>
                    <a:gd name="T27" fmla="*/ 7 h 35"/>
                    <a:gd name="T28" fmla="*/ 0 w 58"/>
                    <a:gd name="T29" fmla="*/ 0 h 35"/>
                    <a:gd name="T30" fmla="*/ 0 w 58"/>
                    <a:gd name="T31" fmla="*/ 12 h 35"/>
                    <a:gd name="T32" fmla="*/ 2 w 58"/>
                    <a:gd name="T33" fmla="*/ 16 h 35"/>
                    <a:gd name="T34" fmla="*/ 23 w 58"/>
                    <a:gd name="T35" fmla="*/ 33 h 35"/>
                    <a:gd name="T36" fmla="*/ 47 w 58"/>
                    <a:gd name="T3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8" h="35">
                      <a:moveTo>
                        <a:pt x="47" y="35"/>
                      </a:moveTo>
                      <a:cubicBezTo>
                        <a:pt x="50" y="35"/>
                        <a:pt x="54" y="35"/>
                        <a:pt x="58" y="34"/>
                      </a:cubicBezTo>
                      <a:cubicBezTo>
                        <a:pt x="55" y="32"/>
                        <a:pt x="52" y="31"/>
                        <a:pt x="49" y="30"/>
                      </a:cubicBezTo>
                      <a:cubicBezTo>
                        <a:pt x="47" y="29"/>
                        <a:pt x="45" y="27"/>
                        <a:pt x="42" y="27"/>
                      </a:cubicBezTo>
                      <a:cubicBezTo>
                        <a:pt x="38" y="26"/>
                        <a:pt x="34" y="26"/>
                        <a:pt x="30" y="26"/>
                      </a:cubicBezTo>
                      <a:cubicBezTo>
                        <a:pt x="27" y="26"/>
                        <a:pt x="25" y="25"/>
                        <a:pt x="23" y="24"/>
                      </a:cubicBezTo>
                      <a:cubicBezTo>
                        <a:pt x="20" y="23"/>
                        <a:pt x="19" y="21"/>
                        <a:pt x="19" y="17"/>
                      </a:cubicBezTo>
                      <a:cubicBezTo>
                        <a:pt x="21" y="18"/>
                        <a:pt x="23" y="19"/>
                        <a:pt x="25" y="19"/>
                      </a:cubicBezTo>
                      <a:cubicBezTo>
                        <a:pt x="29" y="20"/>
                        <a:pt x="32" y="21"/>
                        <a:pt x="36" y="21"/>
                      </a:cubicBezTo>
                      <a:cubicBezTo>
                        <a:pt x="39" y="22"/>
                        <a:pt x="43" y="23"/>
                        <a:pt x="46" y="20"/>
                      </a:cubicBezTo>
                      <a:cubicBezTo>
                        <a:pt x="48" y="18"/>
                        <a:pt x="50" y="17"/>
                        <a:pt x="52" y="16"/>
                      </a:cubicBezTo>
                      <a:cubicBezTo>
                        <a:pt x="52" y="15"/>
                        <a:pt x="53" y="15"/>
                        <a:pt x="53" y="14"/>
                      </a:cubicBezTo>
                      <a:cubicBezTo>
                        <a:pt x="47" y="13"/>
                        <a:pt x="40" y="13"/>
                        <a:pt x="35" y="12"/>
                      </a:cubicBezTo>
                      <a:cubicBezTo>
                        <a:pt x="29" y="10"/>
                        <a:pt x="23" y="9"/>
                        <a:pt x="18" y="7"/>
                      </a:cubicBezTo>
                      <a:cubicBezTo>
                        <a:pt x="12" y="5"/>
                        <a:pt x="6" y="3"/>
                        <a:pt x="0" y="0"/>
                      </a:cubicBezTo>
                      <a:cubicBezTo>
                        <a:pt x="0" y="4"/>
                        <a:pt x="0" y="8"/>
                        <a:pt x="0" y="12"/>
                      </a:cubicBezTo>
                      <a:cubicBezTo>
                        <a:pt x="1" y="13"/>
                        <a:pt x="1" y="15"/>
                        <a:pt x="2" y="16"/>
                      </a:cubicBezTo>
                      <a:cubicBezTo>
                        <a:pt x="5" y="26"/>
                        <a:pt x="13" y="32"/>
                        <a:pt x="23" y="33"/>
                      </a:cubicBezTo>
                      <a:cubicBezTo>
                        <a:pt x="30" y="35"/>
                        <a:pt x="38" y="35"/>
                        <a:pt x="47" y="3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3" name="Freeform 11"/>
                <p:cNvSpPr>
                  <a:spLocks/>
                </p:cNvSpPr>
                <p:nvPr/>
              </p:nvSpPr>
              <p:spPr bwMode="auto">
                <a:xfrm>
                  <a:off x="1860550" y="1282700"/>
                  <a:ext cx="319088" cy="561975"/>
                </a:xfrm>
                <a:custGeom>
                  <a:avLst/>
                  <a:gdLst>
                    <a:gd name="T0" fmla="*/ 17 w 85"/>
                    <a:gd name="T1" fmla="*/ 144 h 149"/>
                    <a:gd name="T2" fmla="*/ 21 w 85"/>
                    <a:gd name="T3" fmla="*/ 135 h 149"/>
                    <a:gd name="T4" fmla="*/ 23 w 85"/>
                    <a:gd name="T5" fmla="*/ 134 h 149"/>
                    <a:gd name="T6" fmla="*/ 30 w 85"/>
                    <a:gd name="T7" fmla="*/ 135 h 149"/>
                    <a:gd name="T8" fmla="*/ 37 w 85"/>
                    <a:gd name="T9" fmla="*/ 137 h 149"/>
                    <a:gd name="T10" fmla="*/ 38 w 85"/>
                    <a:gd name="T11" fmla="*/ 122 h 149"/>
                    <a:gd name="T12" fmla="*/ 56 w 85"/>
                    <a:gd name="T13" fmla="*/ 124 h 149"/>
                    <a:gd name="T14" fmla="*/ 51 w 85"/>
                    <a:gd name="T15" fmla="*/ 107 h 149"/>
                    <a:gd name="T16" fmla="*/ 71 w 85"/>
                    <a:gd name="T17" fmla="*/ 104 h 149"/>
                    <a:gd name="T18" fmla="*/ 71 w 85"/>
                    <a:gd name="T19" fmla="*/ 103 h 149"/>
                    <a:gd name="T20" fmla="*/ 59 w 85"/>
                    <a:gd name="T21" fmla="*/ 89 h 149"/>
                    <a:gd name="T22" fmla="*/ 65 w 85"/>
                    <a:gd name="T23" fmla="*/ 87 h 149"/>
                    <a:gd name="T24" fmla="*/ 80 w 85"/>
                    <a:gd name="T25" fmla="*/ 81 h 149"/>
                    <a:gd name="T26" fmla="*/ 80 w 85"/>
                    <a:gd name="T27" fmla="*/ 78 h 149"/>
                    <a:gd name="T28" fmla="*/ 68 w 85"/>
                    <a:gd name="T29" fmla="*/ 71 h 149"/>
                    <a:gd name="T30" fmla="*/ 62 w 85"/>
                    <a:gd name="T31" fmla="*/ 68 h 149"/>
                    <a:gd name="T32" fmla="*/ 63 w 85"/>
                    <a:gd name="T33" fmla="*/ 68 h 149"/>
                    <a:gd name="T34" fmla="*/ 83 w 85"/>
                    <a:gd name="T35" fmla="*/ 54 h 149"/>
                    <a:gd name="T36" fmla="*/ 85 w 85"/>
                    <a:gd name="T37" fmla="*/ 51 h 149"/>
                    <a:gd name="T38" fmla="*/ 85 w 85"/>
                    <a:gd name="T39" fmla="*/ 50 h 149"/>
                    <a:gd name="T40" fmla="*/ 59 w 85"/>
                    <a:gd name="T41" fmla="*/ 47 h 149"/>
                    <a:gd name="T42" fmla="*/ 71 w 85"/>
                    <a:gd name="T43" fmla="*/ 25 h 149"/>
                    <a:gd name="T44" fmla="*/ 70 w 85"/>
                    <a:gd name="T45" fmla="*/ 0 h 149"/>
                    <a:gd name="T46" fmla="*/ 58 w 85"/>
                    <a:gd name="T47" fmla="*/ 17 h 149"/>
                    <a:gd name="T48" fmla="*/ 51 w 85"/>
                    <a:gd name="T49" fmla="*/ 25 h 149"/>
                    <a:gd name="T50" fmla="*/ 50 w 85"/>
                    <a:gd name="T51" fmla="*/ 27 h 149"/>
                    <a:gd name="T52" fmla="*/ 45 w 85"/>
                    <a:gd name="T53" fmla="*/ 51 h 149"/>
                    <a:gd name="T54" fmla="*/ 47 w 85"/>
                    <a:gd name="T55" fmla="*/ 54 h 149"/>
                    <a:gd name="T56" fmla="*/ 58 w 85"/>
                    <a:gd name="T57" fmla="*/ 60 h 149"/>
                    <a:gd name="T58" fmla="*/ 59 w 85"/>
                    <a:gd name="T59" fmla="*/ 63 h 149"/>
                    <a:gd name="T60" fmla="*/ 50 w 85"/>
                    <a:gd name="T61" fmla="*/ 71 h 149"/>
                    <a:gd name="T62" fmla="*/ 50 w 85"/>
                    <a:gd name="T63" fmla="*/ 77 h 149"/>
                    <a:gd name="T64" fmla="*/ 59 w 85"/>
                    <a:gd name="T65" fmla="*/ 87 h 149"/>
                    <a:gd name="T66" fmla="*/ 43 w 85"/>
                    <a:gd name="T67" fmla="*/ 95 h 149"/>
                    <a:gd name="T68" fmla="*/ 44 w 85"/>
                    <a:gd name="T69" fmla="*/ 97 h 149"/>
                    <a:gd name="T70" fmla="*/ 47 w 85"/>
                    <a:gd name="T71" fmla="*/ 107 h 149"/>
                    <a:gd name="T72" fmla="*/ 43 w 85"/>
                    <a:gd name="T73" fmla="*/ 112 h 149"/>
                    <a:gd name="T74" fmla="*/ 31 w 85"/>
                    <a:gd name="T75" fmla="*/ 113 h 149"/>
                    <a:gd name="T76" fmla="*/ 30 w 85"/>
                    <a:gd name="T77" fmla="*/ 131 h 149"/>
                    <a:gd name="T78" fmla="*/ 13 w 85"/>
                    <a:gd name="T79" fmla="*/ 127 h 149"/>
                    <a:gd name="T80" fmla="*/ 7 w 85"/>
                    <a:gd name="T81" fmla="*/ 140 h 149"/>
                    <a:gd name="T82" fmla="*/ 0 w 85"/>
                    <a:gd name="T83" fmla="*/ 135 h 149"/>
                    <a:gd name="T84" fmla="*/ 0 w 85"/>
                    <a:gd name="T85" fmla="*/ 149 h 149"/>
                    <a:gd name="T86" fmla="*/ 1 w 85"/>
                    <a:gd name="T87" fmla="*/ 148 h 149"/>
                    <a:gd name="T88" fmla="*/ 4 w 85"/>
                    <a:gd name="T89" fmla="*/ 143 h 149"/>
                    <a:gd name="T90" fmla="*/ 13 w 85"/>
                    <a:gd name="T91" fmla="*/ 146 h 149"/>
                    <a:gd name="T92" fmla="*/ 17 w 85"/>
                    <a:gd name="T93" fmla="*/ 14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" h="149">
                      <a:moveTo>
                        <a:pt x="17" y="144"/>
                      </a:moveTo>
                      <a:cubicBezTo>
                        <a:pt x="18" y="141"/>
                        <a:pt x="20" y="138"/>
                        <a:pt x="21" y="135"/>
                      </a:cubicBezTo>
                      <a:cubicBezTo>
                        <a:pt x="21" y="134"/>
                        <a:pt x="22" y="133"/>
                        <a:pt x="23" y="134"/>
                      </a:cubicBezTo>
                      <a:cubicBezTo>
                        <a:pt x="25" y="134"/>
                        <a:pt x="27" y="135"/>
                        <a:pt x="30" y="135"/>
                      </a:cubicBezTo>
                      <a:cubicBezTo>
                        <a:pt x="32" y="136"/>
                        <a:pt x="34" y="136"/>
                        <a:pt x="37" y="137"/>
                      </a:cubicBezTo>
                      <a:cubicBezTo>
                        <a:pt x="38" y="132"/>
                        <a:pt x="38" y="127"/>
                        <a:pt x="38" y="122"/>
                      </a:cubicBezTo>
                      <a:cubicBezTo>
                        <a:pt x="44" y="123"/>
                        <a:pt x="49" y="123"/>
                        <a:pt x="56" y="124"/>
                      </a:cubicBezTo>
                      <a:cubicBezTo>
                        <a:pt x="54" y="117"/>
                        <a:pt x="53" y="112"/>
                        <a:pt x="51" y="107"/>
                      </a:cubicBezTo>
                      <a:cubicBezTo>
                        <a:pt x="58" y="106"/>
                        <a:pt x="64" y="105"/>
                        <a:pt x="71" y="104"/>
                      </a:cubicBezTo>
                      <a:cubicBezTo>
                        <a:pt x="71" y="104"/>
                        <a:pt x="71" y="103"/>
                        <a:pt x="71" y="103"/>
                      </a:cubicBezTo>
                      <a:cubicBezTo>
                        <a:pt x="67" y="98"/>
                        <a:pt x="63" y="94"/>
                        <a:pt x="59" y="89"/>
                      </a:cubicBezTo>
                      <a:cubicBezTo>
                        <a:pt x="61" y="88"/>
                        <a:pt x="63" y="87"/>
                        <a:pt x="65" y="87"/>
                      </a:cubicBezTo>
                      <a:cubicBezTo>
                        <a:pt x="70" y="85"/>
                        <a:pt x="75" y="83"/>
                        <a:pt x="80" y="81"/>
                      </a:cubicBezTo>
                      <a:cubicBezTo>
                        <a:pt x="82" y="80"/>
                        <a:pt x="82" y="79"/>
                        <a:pt x="80" y="78"/>
                      </a:cubicBezTo>
                      <a:cubicBezTo>
                        <a:pt x="76" y="76"/>
                        <a:pt x="72" y="74"/>
                        <a:pt x="68" y="71"/>
                      </a:cubicBezTo>
                      <a:cubicBezTo>
                        <a:pt x="66" y="70"/>
                        <a:pt x="64" y="69"/>
                        <a:pt x="62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70" y="64"/>
                        <a:pt x="77" y="59"/>
                        <a:pt x="83" y="54"/>
                      </a:cubicBezTo>
                      <a:cubicBezTo>
                        <a:pt x="84" y="53"/>
                        <a:pt x="85" y="52"/>
                        <a:pt x="85" y="51"/>
                      </a:cubicBezTo>
                      <a:cubicBezTo>
                        <a:pt x="85" y="51"/>
                        <a:pt x="85" y="51"/>
                        <a:pt x="85" y="50"/>
                      </a:cubicBezTo>
                      <a:cubicBezTo>
                        <a:pt x="76" y="49"/>
                        <a:pt x="68" y="48"/>
                        <a:pt x="59" y="47"/>
                      </a:cubicBezTo>
                      <a:cubicBezTo>
                        <a:pt x="67" y="38"/>
                        <a:pt x="67" y="38"/>
                        <a:pt x="71" y="25"/>
                      </a:cubicBezTo>
                      <a:cubicBezTo>
                        <a:pt x="73" y="19"/>
                        <a:pt x="72" y="3"/>
                        <a:pt x="70" y="0"/>
                      </a:cubicBezTo>
                      <a:cubicBezTo>
                        <a:pt x="66" y="6"/>
                        <a:pt x="62" y="12"/>
                        <a:pt x="58" y="17"/>
                      </a:cubicBezTo>
                      <a:cubicBezTo>
                        <a:pt x="56" y="20"/>
                        <a:pt x="53" y="23"/>
                        <a:pt x="51" y="25"/>
                      </a:cubicBezTo>
                      <a:cubicBezTo>
                        <a:pt x="50" y="26"/>
                        <a:pt x="50" y="27"/>
                        <a:pt x="50" y="27"/>
                      </a:cubicBezTo>
                      <a:cubicBezTo>
                        <a:pt x="50" y="36"/>
                        <a:pt x="48" y="43"/>
                        <a:pt x="45" y="51"/>
                      </a:cubicBezTo>
                      <a:cubicBezTo>
                        <a:pt x="45" y="52"/>
                        <a:pt x="45" y="53"/>
                        <a:pt x="47" y="54"/>
                      </a:cubicBezTo>
                      <a:cubicBezTo>
                        <a:pt x="51" y="55"/>
                        <a:pt x="55" y="58"/>
                        <a:pt x="58" y="60"/>
                      </a:cubicBezTo>
                      <a:cubicBezTo>
                        <a:pt x="60" y="61"/>
                        <a:pt x="60" y="62"/>
                        <a:pt x="59" y="63"/>
                      </a:cubicBezTo>
                      <a:cubicBezTo>
                        <a:pt x="56" y="65"/>
                        <a:pt x="53" y="68"/>
                        <a:pt x="50" y="71"/>
                      </a:cubicBezTo>
                      <a:cubicBezTo>
                        <a:pt x="47" y="74"/>
                        <a:pt x="47" y="73"/>
                        <a:pt x="50" y="77"/>
                      </a:cubicBezTo>
                      <a:cubicBezTo>
                        <a:pt x="53" y="80"/>
                        <a:pt x="56" y="84"/>
                        <a:pt x="59" y="87"/>
                      </a:cubicBezTo>
                      <a:cubicBezTo>
                        <a:pt x="53" y="90"/>
                        <a:pt x="48" y="92"/>
                        <a:pt x="43" y="95"/>
                      </a:cubicBezTo>
                      <a:cubicBezTo>
                        <a:pt x="43" y="96"/>
                        <a:pt x="44" y="96"/>
                        <a:pt x="44" y="97"/>
                      </a:cubicBezTo>
                      <a:cubicBezTo>
                        <a:pt x="45" y="100"/>
                        <a:pt x="46" y="103"/>
                        <a:pt x="47" y="107"/>
                      </a:cubicBezTo>
                      <a:cubicBezTo>
                        <a:pt x="49" y="112"/>
                        <a:pt x="49" y="112"/>
                        <a:pt x="43" y="112"/>
                      </a:cubicBezTo>
                      <a:cubicBezTo>
                        <a:pt x="39" y="112"/>
                        <a:pt x="35" y="113"/>
                        <a:pt x="31" y="113"/>
                      </a:cubicBezTo>
                      <a:cubicBezTo>
                        <a:pt x="31" y="119"/>
                        <a:pt x="30" y="125"/>
                        <a:pt x="30" y="131"/>
                      </a:cubicBezTo>
                      <a:cubicBezTo>
                        <a:pt x="24" y="130"/>
                        <a:pt x="18" y="128"/>
                        <a:pt x="13" y="127"/>
                      </a:cubicBezTo>
                      <a:cubicBezTo>
                        <a:pt x="11" y="131"/>
                        <a:pt x="9" y="135"/>
                        <a:pt x="7" y="140"/>
                      </a:cubicBezTo>
                      <a:cubicBezTo>
                        <a:pt x="4" y="138"/>
                        <a:pt x="2" y="136"/>
                        <a:pt x="0" y="135"/>
                      </a:cubicBezTo>
                      <a:cubicBezTo>
                        <a:pt x="0" y="140"/>
                        <a:pt x="0" y="144"/>
                        <a:pt x="0" y="149"/>
                      </a:cubicBezTo>
                      <a:cubicBezTo>
                        <a:pt x="1" y="149"/>
                        <a:pt x="1" y="148"/>
                        <a:pt x="1" y="148"/>
                      </a:cubicBezTo>
                      <a:cubicBezTo>
                        <a:pt x="2" y="146"/>
                        <a:pt x="3" y="144"/>
                        <a:pt x="4" y="143"/>
                      </a:cubicBezTo>
                      <a:cubicBezTo>
                        <a:pt x="7" y="144"/>
                        <a:pt x="10" y="145"/>
                        <a:pt x="13" y="146"/>
                      </a:cubicBezTo>
                      <a:cubicBezTo>
                        <a:pt x="15" y="147"/>
                        <a:pt x="17" y="146"/>
                        <a:pt x="17" y="14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4" name="Freeform 12"/>
                <p:cNvSpPr>
                  <a:spLocks/>
                </p:cNvSpPr>
                <p:nvPr/>
              </p:nvSpPr>
              <p:spPr bwMode="auto">
                <a:xfrm>
                  <a:off x="928688" y="1282700"/>
                  <a:ext cx="323850" cy="561975"/>
                </a:xfrm>
                <a:custGeom>
                  <a:avLst/>
                  <a:gdLst>
                    <a:gd name="T0" fmla="*/ 74 w 86"/>
                    <a:gd name="T1" fmla="*/ 128 h 149"/>
                    <a:gd name="T2" fmla="*/ 57 w 86"/>
                    <a:gd name="T3" fmla="*/ 132 h 149"/>
                    <a:gd name="T4" fmla="*/ 55 w 86"/>
                    <a:gd name="T5" fmla="*/ 114 h 149"/>
                    <a:gd name="T6" fmla="*/ 52 w 86"/>
                    <a:gd name="T7" fmla="*/ 114 h 149"/>
                    <a:gd name="T8" fmla="*/ 41 w 86"/>
                    <a:gd name="T9" fmla="*/ 113 h 149"/>
                    <a:gd name="T10" fmla="*/ 39 w 86"/>
                    <a:gd name="T11" fmla="*/ 110 h 149"/>
                    <a:gd name="T12" fmla="*/ 42 w 86"/>
                    <a:gd name="T13" fmla="*/ 100 h 149"/>
                    <a:gd name="T14" fmla="*/ 44 w 86"/>
                    <a:gd name="T15" fmla="*/ 96 h 149"/>
                    <a:gd name="T16" fmla="*/ 27 w 86"/>
                    <a:gd name="T17" fmla="*/ 88 h 149"/>
                    <a:gd name="T18" fmla="*/ 37 w 86"/>
                    <a:gd name="T19" fmla="*/ 77 h 149"/>
                    <a:gd name="T20" fmla="*/ 37 w 86"/>
                    <a:gd name="T21" fmla="*/ 72 h 149"/>
                    <a:gd name="T22" fmla="*/ 28 w 86"/>
                    <a:gd name="T23" fmla="*/ 64 h 149"/>
                    <a:gd name="T24" fmla="*/ 28 w 86"/>
                    <a:gd name="T25" fmla="*/ 61 h 149"/>
                    <a:gd name="T26" fmla="*/ 40 w 86"/>
                    <a:gd name="T27" fmla="*/ 55 h 149"/>
                    <a:gd name="T28" fmla="*/ 41 w 86"/>
                    <a:gd name="T29" fmla="*/ 51 h 149"/>
                    <a:gd name="T30" fmla="*/ 37 w 86"/>
                    <a:gd name="T31" fmla="*/ 33 h 149"/>
                    <a:gd name="T32" fmla="*/ 33 w 86"/>
                    <a:gd name="T33" fmla="*/ 23 h 149"/>
                    <a:gd name="T34" fmla="*/ 31 w 86"/>
                    <a:gd name="T35" fmla="*/ 21 h 149"/>
                    <a:gd name="T36" fmla="*/ 17 w 86"/>
                    <a:gd name="T37" fmla="*/ 0 h 149"/>
                    <a:gd name="T38" fmla="*/ 14 w 86"/>
                    <a:gd name="T39" fmla="*/ 17 h 149"/>
                    <a:gd name="T40" fmla="*/ 28 w 86"/>
                    <a:gd name="T41" fmla="*/ 48 h 149"/>
                    <a:gd name="T42" fmla="*/ 1 w 86"/>
                    <a:gd name="T43" fmla="*/ 51 h 149"/>
                    <a:gd name="T44" fmla="*/ 0 w 86"/>
                    <a:gd name="T45" fmla="*/ 52 h 149"/>
                    <a:gd name="T46" fmla="*/ 24 w 86"/>
                    <a:gd name="T47" fmla="*/ 69 h 149"/>
                    <a:gd name="T48" fmla="*/ 22 w 86"/>
                    <a:gd name="T49" fmla="*/ 70 h 149"/>
                    <a:gd name="T50" fmla="*/ 6 w 86"/>
                    <a:gd name="T51" fmla="*/ 79 h 149"/>
                    <a:gd name="T52" fmla="*/ 6 w 86"/>
                    <a:gd name="T53" fmla="*/ 82 h 149"/>
                    <a:gd name="T54" fmla="*/ 21 w 86"/>
                    <a:gd name="T55" fmla="*/ 88 h 149"/>
                    <a:gd name="T56" fmla="*/ 28 w 86"/>
                    <a:gd name="T57" fmla="*/ 90 h 149"/>
                    <a:gd name="T58" fmla="*/ 15 w 86"/>
                    <a:gd name="T59" fmla="*/ 105 h 149"/>
                    <a:gd name="T60" fmla="*/ 35 w 86"/>
                    <a:gd name="T61" fmla="*/ 108 h 149"/>
                    <a:gd name="T62" fmla="*/ 31 w 86"/>
                    <a:gd name="T63" fmla="*/ 125 h 149"/>
                    <a:gd name="T64" fmla="*/ 49 w 86"/>
                    <a:gd name="T65" fmla="*/ 123 h 149"/>
                    <a:gd name="T66" fmla="*/ 50 w 86"/>
                    <a:gd name="T67" fmla="*/ 138 h 149"/>
                    <a:gd name="T68" fmla="*/ 61 w 86"/>
                    <a:gd name="T69" fmla="*/ 135 h 149"/>
                    <a:gd name="T70" fmla="*/ 66 w 86"/>
                    <a:gd name="T71" fmla="*/ 137 h 149"/>
                    <a:gd name="T72" fmla="*/ 70 w 86"/>
                    <a:gd name="T73" fmla="*/ 145 h 149"/>
                    <a:gd name="T74" fmla="*/ 74 w 86"/>
                    <a:gd name="T75" fmla="*/ 147 h 149"/>
                    <a:gd name="T76" fmla="*/ 83 w 86"/>
                    <a:gd name="T77" fmla="*/ 144 h 149"/>
                    <a:gd name="T78" fmla="*/ 86 w 86"/>
                    <a:gd name="T79" fmla="*/ 149 h 149"/>
                    <a:gd name="T80" fmla="*/ 86 w 86"/>
                    <a:gd name="T81" fmla="*/ 146 h 149"/>
                    <a:gd name="T82" fmla="*/ 86 w 86"/>
                    <a:gd name="T83" fmla="*/ 136 h 149"/>
                    <a:gd name="T84" fmla="*/ 80 w 86"/>
                    <a:gd name="T85" fmla="*/ 141 h 149"/>
                    <a:gd name="T86" fmla="*/ 74 w 86"/>
                    <a:gd name="T87" fmla="*/ 128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6" h="149">
                      <a:moveTo>
                        <a:pt x="74" y="128"/>
                      </a:moveTo>
                      <a:cubicBezTo>
                        <a:pt x="69" y="129"/>
                        <a:pt x="63" y="131"/>
                        <a:pt x="57" y="132"/>
                      </a:cubicBezTo>
                      <a:cubicBezTo>
                        <a:pt x="57" y="126"/>
                        <a:pt x="56" y="120"/>
                        <a:pt x="55" y="114"/>
                      </a:cubicBezTo>
                      <a:cubicBezTo>
                        <a:pt x="54" y="114"/>
                        <a:pt x="53" y="114"/>
                        <a:pt x="52" y="114"/>
                      </a:cubicBezTo>
                      <a:cubicBezTo>
                        <a:pt x="48" y="113"/>
                        <a:pt x="45" y="113"/>
                        <a:pt x="41" y="113"/>
                      </a:cubicBezTo>
                      <a:cubicBezTo>
                        <a:pt x="38" y="113"/>
                        <a:pt x="38" y="112"/>
                        <a:pt x="39" y="110"/>
                      </a:cubicBezTo>
                      <a:cubicBezTo>
                        <a:pt x="40" y="106"/>
                        <a:pt x="41" y="103"/>
                        <a:pt x="42" y="100"/>
                      </a:cubicBezTo>
                      <a:cubicBezTo>
                        <a:pt x="42" y="99"/>
                        <a:pt x="43" y="97"/>
                        <a:pt x="44" y="96"/>
                      </a:cubicBezTo>
                      <a:cubicBezTo>
                        <a:pt x="38" y="93"/>
                        <a:pt x="33" y="91"/>
                        <a:pt x="27" y="88"/>
                      </a:cubicBezTo>
                      <a:cubicBezTo>
                        <a:pt x="31" y="84"/>
                        <a:pt x="34" y="81"/>
                        <a:pt x="37" y="77"/>
                      </a:cubicBezTo>
                      <a:cubicBezTo>
                        <a:pt x="39" y="75"/>
                        <a:pt x="39" y="75"/>
                        <a:pt x="37" y="72"/>
                      </a:cubicBezTo>
                      <a:cubicBezTo>
                        <a:pt x="34" y="70"/>
                        <a:pt x="31" y="67"/>
                        <a:pt x="28" y="64"/>
                      </a:cubicBezTo>
                      <a:cubicBezTo>
                        <a:pt x="27" y="63"/>
                        <a:pt x="26" y="62"/>
                        <a:pt x="28" y="61"/>
                      </a:cubicBezTo>
                      <a:cubicBezTo>
                        <a:pt x="32" y="59"/>
                        <a:pt x="36" y="56"/>
                        <a:pt x="40" y="55"/>
                      </a:cubicBezTo>
                      <a:cubicBezTo>
                        <a:pt x="42" y="54"/>
                        <a:pt x="42" y="53"/>
                        <a:pt x="41" y="51"/>
                      </a:cubicBezTo>
                      <a:cubicBezTo>
                        <a:pt x="38" y="45"/>
                        <a:pt x="37" y="39"/>
                        <a:pt x="37" y="33"/>
                      </a:cubicBezTo>
                      <a:cubicBezTo>
                        <a:pt x="37" y="28"/>
                        <a:pt x="36" y="26"/>
                        <a:pt x="33" y="23"/>
                      </a:cubicBezTo>
                      <a:cubicBezTo>
                        <a:pt x="32" y="23"/>
                        <a:pt x="32" y="22"/>
                        <a:pt x="31" y="21"/>
                      </a:cubicBezTo>
                      <a:cubicBezTo>
                        <a:pt x="26" y="15"/>
                        <a:pt x="21" y="9"/>
                        <a:pt x="17" y="0"/>
                      </a:cubicBezTo>
                      <a:cubicBezTo>
                        <a:pt x="14" y="6"/>
                        <a:pt x="14" y="11"/>
                        <a:pt x="14" y="17"/>
                      </a:cubicBezTo>
                      <a:cubicBezTo>
                        <a:pt x="15" y="29"/>
                        <a:pt x="18" y="40"/>
                        <a:pt x="28" y="48"/>
                      </a:cubicBezTo>
                      <a:cubicBezTo>
                        <a:pt x="19" y="49"/>
                        <a:pt x="9" y="50"/>
                        <a:pt x="1" y="51"/>
                      </a:cubicBezTo>
                      <a:cubicBezTo>
                        <a:pt x="1" y="52"/>
                        <a:pt x="1" y="52"/>
                        <a:pt x="0" y="52"/>
                      </a:cubicBezTo>
                      <a:cubicBezTo>
                        <a:pt x="7" y="60"/>
                        <a:pt x="16" y="64"/>
                        <a:pt x="24" y="69"/>
                      </a:cubicBezTo>
                      <a:cubicBezTo>
                        <a:pt x="23" y="70"/>
                        <a:pt x="23" y="70"/>
                        <a:pt x="22" y="70"/>
                      </a:cubicBezTo>
                      <a:cubicBezTo>
                        <a:pt x="17" y="73"/>
                        <a:pt x="11" y="76"/>
                        <a:pt x="6" y="79"/>
                      </a:cubicBezTo>
                      <a:cubicBezTo>
                        <a:pt x="4" y="80"/>
                        <a:pt x="4" y="81"/>
                        <a:pt x="6" y="82"/>
                      </a:cubicBezTo>
                      <a:cubicBezTo>
                        <a:pt x="11" y="84"/>
                        <a:pt x="16" y="86"/>
                        <a:pt x="21" y="88"/>
                      </a:cubicBezTo>
                      <a:cubicBezTo>
                        <a:pt x="23" y="88"/>
                        <a:pt x="25" y="89"/>
                        <a:pt x="28" y="90"/>
                      </a:cubicBezTo>
                      <a:cubicBezTo>
                        <a:pt x="23" y="94"/>
                        <a:pt x="19" y="99"/>
                        <a:pt x="15" y="105"/>
                      </a:cubicBezTo>
                      <a:cubicBezTo>
                        <a:pt x="22" y="106"/>
                        <a:pt x="29" y="107"/>
                        <a:pt x="35" y="108"/>
                      </a:cubicBezTo>
                      <a:cubicBezTo>
                        <a:pt x="34" y="113"/>
                        <a:pt x="32" y="118"/>
                        <a:pt x="31" y="125"/>
                      </a:cubicBezTo>
                      <a:cubicBezTo>
                        <a:pt x="37" y="124"/>
                        <a:pt x="43" y="124"/>
                        <a:pt x="49" y="123"/>
                      </a:cubicBezTo>
                      <a:cubicBezTo>
                        <a:pt x="49" y="128"/>
                        <a:pt x="49" y="133"/>
                        <a:pt x="50" y="138"/>
                      </a:cubicBezTo>
                      <a:cubicBezTo>
                        <a:pt x="54" y="137"/>
                        <a:pt x="58" y="136"/>
                        <a:pt x="61" y="135"/>
                      </a:cubicBezTo>
                      <a:cubicBezTo>
                        <a:pt x="65" y="134"/>
                        <a:pt x="65" y="134"/>
                        <a:pt x="66" y="137"/>
                      </a:cubicBezTo>
                      <a:cubicBezTo>
                        <a:pt x="67" y="140"/>
                        <a:pt x="69" y="142"/>
                        <a:pt x="70" y="145"/>
                      </a:cubicBezTo>
                      <a:cubicBezTo>
                        <a:pt x="70" y="147"/>
                        <a:pt x="72" y="148"/>
                        <a:pt x="74" y="147"/>
                      </a:cubicBezTo>
                      <a:cubicBezTo>
                        <a:pt x="77" y="146"/>
                        <a:pt x="80" y="145"/>
                        <a:pt x="83" y="144"/>
                      </a:cubicBezTo>
                      <a:cubicBezTo>
                        <a:pt x="84" y="145"/>
                        <a:pt x="85" y="147"/>
                        <a:pt x="86" y="149"/>
                      </a:cubicBezTo>
                      <a:cubicBezTo>
                        <a:pt x="86" y="148"/>
                        <a:pt x="86" y="147"/>
                        <a:pt x="86" y="146"/>
                      </a:cubicBezTo>
                      <a:cubicBezTo>
                        <a:pt x="86" y="143"/>
                        <a:pt x="86" y="140"/>
                        <a:pt x="86" y="136"/>
                      </a:cubicBezTo>
                      <a:cubicBezTo>
                        <a:pt x="84" y="138"/>
                        <a:pt x="82" y="139"/>
                        <a:pt x="80" y="141"/>
                      </a:cubicBezTo>
                      <a:cubicBezTo>
                        <a:pt x="78" y="136"/>
                        <a:pt x="76" y="132"/>
                        <a:pt x="74" y="1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5" name="Freeform 13"/>
                <p:cNvSpPr>
                  <a:spLocks/>
                </p:cNvSpPr>
                <p:nvPr/>
              </p:nvSpPr>
              <p:spPr bwMode="auto">
                <a:xfrm>
                  <a:off x="1054100" y="1377950"/>
                  <a:ext cx="198438" cy="401638"/>
                </a:xfrm>
                <a:custGeom>
                  <a:avLst/>
                  <a:gdLst>
                    <a:gd name="T0" fmla="*/ 40 w 53"/>
                    <a:gd name="T1" fmla="*/ 60 h 107"/>
                    <a:gd name="T2" fmla="*/ 45 w 53"/>
                    <a:gd name="T3" fmla="*/ 46 h 107"/>
                    <a:gd name="T4" fmla="*/ 42 w 53"/>
                    <a:gd name="T5" fmla="*/ 34 h 107"/>
                    <a:gd name="T6" fmla="*/ 37 w 53"/>
                    <a:gd name="T7" fmla="*/ 31 h 107"/>
                    <a:gd name="T8" fmla="*/ 10 w 53"/>
                    <a:gd name="T9" fmla="*/ 2 h 107"/>
                    <a:gd name="T10" fmla="*/ 9 w 53"/>
                    <a:gd name="T11" fmla="*/ 0 h 107"/>
                    <a:gd name="T12" fmla="*/ 8 w 53"/>
                    <a:gd name="T13" fmla="*/ 1 h 107"/>
                    <a:gd name="T14" fmla="*/ 15 w 53"/>
                    <a:gd name="T15" fmla="*/ 30 h 107"/>
                    <a:gd name="T16" fmla="*/ 0 w 53"/>
                    <a:gd name="T17" fmla="*/ 38 h 107"/>
                    <a:gd name="T18" fmla="*/ 10 w 53"/>
                    <a:gd name="T19" fmla="*/ 47 h 107"/>
                    <a:gd name="T20" fmla="*/ 10 w 53"/>
                    <a:gd name="T21" fmla="*/ 51 h 107"/>
                    <a:gd name="T22" fmla="*/ 1 w 53"/>
                    <a:gd name="T23" fmla="*/ 61 h 107"/>
                    <a:gd name="T24" fmla="*/ 18 w 53"/>
                    <a:gd name="T25" fmla="*/ 67 h 107"/>
                    <a:gd name="T26" fmla="*/ 10 w 53"/>
                    <a:gd name="T27" fmla="*/ 83 h 107"/>
                    <a:gd name="T28" fmla="*/ 25 w 53"/>
                    <a:gd name="T29" fmla="*/ 83 h 107"/>
                    <a:gd name="T30" fmla="*/ 28 w 53"/>
                    <a:gd name="T31" fmla="*/ 86 h 107"/>
                    <a:gd name="T32" fmla="*/ 28 w 53"/>
                    <a:gd name="T33" fmla="*/ 97 h 107"/>
                    <a:gd name="T34" fmla="*/ 31 w 53"/>
                    <a:gd name="T35" fmla="*/ 99 h 107"/>
                    <a:gd name="T36" fmla="*/ 33 w 53"/>
                    <a:gd name="T37" fmla="*/ 99 h 107"/>
                    <a:gd name="T38" fmla="*/ 44 w 53"/>
                    <a:gd name="T39" fmla="*/ 95 h 107"/>
                    <a:gd name="T40" fmla="*/ 48 w 53"/>
                    <a:gd name="T41" fmla="*/ 105 h 107"/>
                    <a:gd name="T42" fmla="*/ 51 w 53"/>
                    <a:gd name="T43" fmla="*/ 106 h 107"/>
                    <a:gd name="T44" fmla="*/ 53 w 53"/>
                    <a:gd name="T45" fmla="*/ 105 h 107"/>
                    <a:gd name="T46" fmla="*/ 53 w 53"/>
                    <a:gd name="T47" fmla="*/ 77 h 107"/>
                    <a:gd name="T48" fmla="*/ 53 w 53"/>
                    <a:gd name="T49" fmla="*/ 77 h 107"/>
                    <a:gd name="T50" fmla="*/ 40 w 53"/>
                    <a:gd name="T51" fmla="*/ 6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3" h="107">
                      <a:moveTo>
                        <a:pt x="40" y="60"/>
                      </a:moveTo>
                      <a:cubicBezTo>
                        <a:pt x="40" y="55"/>
                        <a:pt x="42" y="50"/>
                        <a:pt x="45" y="46"/>
                      </a:cubicBezTo>
                      <a:cubicBezTo>
                        <a:pt x="47" y="41"/>
                        <a:pt x="47" y="37"/>
                        <a:pt x="42" y="34"/>
                      </a:cubicBezTo>
                      <a:cubicBezTo>
                        <a:pt x="41" y="33"/>
                        <a:pt x="39" y="32"/>
                        <a:pt x="37" y="31"/>
                      </a:cubicBezTo>
                      <a:cubicBezTo>
                        <a:pt x="27" y="23"/>
                        <a:pt x="17" y="14"/>
                        <a:pt x="10" y="2"/>
                      </a:cubicBezTo>
                      <a:cubicBezTo>
                        <a:pt x="10" y="1"/>
                        <a:pt x="9" y="1"/>
                        <a:pt x="9" y="0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11"/>
                        <a:pt x="10" y="21"/>
                        <a:pt x="15" y="30"/>
                      </a:cubicBezTo>
                      <a:cubicBezTo>
                        <a:pt x="10" y="33"/>
                        <a:pt x="5" y="34"/>
                        <a:pt x="0" y="38"/>
                      </a:cubicBezTo>
                      <a:cubicBezTo>
                        <a:pt x="4" y="41"/>
                        <a:pt x="7" y="44"/>
                        <a:pt x="10" y="47"/>
                      </a:cubicBezTo>
                      <a:cubicBezTo>
                        <a:pt x="13" y="49"/>
                        <a:pt x="13" y="49"/>
                        <a:pt x="10" y="51"/>
                      </a:cubicBezTo>
                      <a:cubicBezTo>
                        <a:pt x="7" y="54"/>
                        <a:pt x="4" y="57"/>
                        <a:pt x="1" y="61"/>
                      </a:cubicBezTo>
                      <a:cubicBezTo>
                        <a:pt x="7" y="63"/>
                        <a:pt x="12" y="65"/>
                        <a:pt x="18" y="67"/>
                      </a:cubicBezTo>
                      <a:cubicBezTo>
                        <a:pt x="15" y="72"/>
                        <a:pt x="11" y="77"/>
                        <a:pt x="10" y="83"/>
                      </a:cubicBezTo>
                      <a:cubicBezTo>
                        <a:pt x="16" y="83"/>
                        <a:pt x="21" y="83"/>
                        <a:pt x="25" y="83"/>
                      </a:cubicBezTo>
                      <a:cubicBezTo>
                        <a:pt x="27" y="83"/>
                        <a:pt x="28" y="84"/>
                        <a:pt x="28" y="86"/>
                      </a:cubicBezTo>
                      <a:cubicBezTo>
                        <a:pt x="28" y="89"/>
                        <a:pt x="28" y="93"/>
                        <a:pt x="28" y="97"/>
                      </a:cubicBezTo>
                      <a:cubicBezTo>
                        <a:pt x="28" y="99"/>
                        <a:pt x="29" y="100"/>
                        <a:pt x="31" y="99"/>
                      </a:cubicBezTo>
                      <a:cubicBezTo>
                        <a:pt x="31" y="99"/>
                        <a:pt x="32" y="99"/>
                        <a:pt x="33" y="99"/>
                      </a:cubicBezTo>
                      <a:cubicBezTo>
                        <a:pt x="36" y="97"/>
                        <a:pt x="40" y="96"/>
                        <a:pt x="44" y="95"/>
                      </a:cubicBezTo>
                      <a:cubicBezTo>
                        <a:pt x="45" y="98"/>
                        <a:pt x="47" y="102"/>
                        <a:pt x="48" y="105"/>
                      </a:cubicBezTo>
                      <a:cubicBezTo>
                        <a:pt x="49" y="107"/>
                        <a:pt x="49" y="107"/>
                        <a:pt x="51" y="106"/>
                      </a:cubicBezTo>
                      <a:cubicBezTo>
                        <a:pt x="52" y="105"/>
                        <a:pt x="52" y="105"/>
                        <a:pt x="53" y="105"/>
                      </a:cubicBezTo>
                      <a:cubicBezTo>
                        <a:pt x="53" y="96"/>
                        <a:pt x="53" y="86"/>
                        <a:pt x="53" y="77"/>
                      </a:cubicBezTo>
                      <a:cubicBezTo>
                        <a:pt x="53" y="77"/>
                        <a:pt x="53" y="77"/>
                        <a:pt x="53" y="77"/>
                      </a:cubicBezTo>
                      <a:cubicBezTo>
                        <a:pt x="45" y="74"/>
                        <a:pt x="41" y="68"/>
                        <a:pt x="40" y="6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6" name="Freeform 14"/>
                <p:cNvSpPr>
                  <a:spLocks/>
                </p:cNvSpPr>
                <p:nvPr/>
              </p:nvSpPr>
              <p:spPr bwMode="auto">
                <a:xfrm>
                  <a:off x="1860550" y="1377950"/>
                  <a:ext cx="198438" cy="401638"/>
                </a:xfrm>
                <a:custGeom>
                  <a:avLst/>
                  <a:gdLst>
                    <a:gd name="T0" fmla="*/ 3 w 53"/>
                    <a:gd name="T1" fmla="*/ 106 h 107"/>
                    <a:gd name="T2" fmla="*/ 6 w 53"/>
                    <a:gd name="T3" fmla="*/ 105 h 107"/>
                    <a:gd name="T4" fmla="*/ 10 w 53"/>
                    <a:gd name="T5" fmla="*/ 94 h 107"/>
                    <a:gd name="T6" fmla="*/ 13 w 53"/>
                    <a:gd name="T7" fmla="*/ 95 h 107"/>
                    <a:gd name="T8" fmla="*/ 23 w 53"/>
                    <a:gd name="T9" fmla="*/ 99 h 107"/>
                    <a:gd name="T10" fmla="*/ 26 w 53"/>
                    <a:gd name="T11" fmla="*/ 96 h 107"/>
                    <a:gd name="T12" fmla="*/ 26 w 53"/>
                    <a:gd name="T13" fmla="*/ 86 h 107"/>
                    <a:gd name="T14" fmla="*/ 29 w 53"/>
                    <a:gd name="T15" fmla="*/ 83 h 107"/>
                    <a:gd name="T16" fmla="*/ 43 w 53"/>
                    <a:gd name="T17" fmla="*/ 83 h 107"/>
                    <a:gd name="T18" fmla="*/ 43 w 53"/>
                    <a:gd name="T19" fmla="*/ 82 h 107"/>
                    <a:gd name="T20" fmla="*/ 36 w 53"/>
                    <a:gd name="T21" fmla="*/ 67 h 107"/>
                    <a:gd name="T22" fmla="*/ 52 w 53"/>
                    <a:gd name="T23" fmla="*/ 61 h 107"/>
                    <a:gd name="T24" fmla="*/ 42 w 53"/>
                    <a:gd name="T25" fmla="*/ 50 h 107"/>
                    <a:gd name="T26" fmla="*/ 43 w 53"/>
                    <a:gd name="T27" fmla="*/ 46 h 107"/>
                    <a:gd name="T28" fmla="*/ 53 w 53"/>
                    <a:gd name="T29" fmla="*/ 38 h 107"/>
                    <a:gd name="T30" fmla="*/ 53 w 53"/>
                    <a:gd name="T31" fmla="*/ 37 h 107"/>
                    <a:gd name="T32" fmla="*/ 38 w 53"/>
                    <a:gd name="T33" fmla="*/ 29 h 107"/>
                    <a:gd name="T34" fmla="*/ 44 w 53"/>
                    <a:gd name="T35" fmla="*/ 0 h 107"/>
                    <a:gd name="T36" fmla="*/ 43 w 53"/>
                    <a:gd name="T37" fmla="*/ 2 h 107"/>
                    <a:gd name="T38" fmla="*/ 27 w 53"/>
                    <a:gd name="T39" fmla="*/ 21 h 107"/>
                    <a:gd name="T40" fmla="*/ 11 w 53"/>
                    <a:gd name="T41" fmla="*/ 34 h 107"/>
                    <a:gd name="T42" fmla="*/ 8 w 53"/>
                    <a:gd name="T43" fmla="*/ 43 h 107"/>
                    <a:gd name="T44" fmla="*/ 12 w 53"/>
                    <a:gd name="T45" fmla="*/ 51 h 107"/>
                    <a:gd name="T46" fmla="*/ 3 w 53"/>
                    <a:gd name="T47" fmla="*/ 76 h 107"/>
                    <a:gd name="T48" fmla="*/ 0 w 53"/>
                    <a:gd name="T49" fmla="*/ 77 h 107"/>
                    <a:gd name="T50" fmla="*/ 0 w 53"/>
                    <a:gd name="T51" fmla="*/ 104 h 107"/>
                    <a:gd name="T52" fmla="*/ 3 w 53"/>
                    <a:gd name="T53" fmla="*/ 106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3" h="107">
                      <a:moveTo>
                        <a:pt x="3" y="106"/>
                      </a:moveTo>
                      <a:cubicBezTo>
                        <a:pt x="4" y="107"/>
                        <a:pt x="5" y="107"/>
                        <a:pt x="6" y="105"/>
                      </a:cubicBezTo>
                      <a:cubicBezTo>
                        <a:pt x="7" y="102"/>
                        <a:pt x="9" y="98"/>
                        <a:pt x="10" y="94"/>
                      </a:cubicBezTo>
                      <a:cubicBezTo>
                        <a:pt x="11" y="95"/>
                        <a:pt x="12" y="95"/>
                        <a:pt x="13" y="95"/>
                      </a:cubicBezTo>
                      <a:cubicBezTo>
                        <a:pt x="16" y="96"/>
                        <a:pt x="19" y="98"/>
                        <a:pt x="23" y="99"/>
                      </a:cubicBezTo>
                      <a:cubicBezTo>
                        <a:pt x="25" y="99"/>
                        <a:pt x="26" y="98"/>
                        <a:pt x="26" y="96"/>
                      </a:cubicBezTo>
                      <a:cubicBezTo>
                        <a:pt x="26" y="93"/>
                        <a:pt x="26" y="89"/>
                        <a:pt x="26" y="86"/>
                      </a:cubicBezTo>
                      <a:cubicBezTo>
                        <a:pt x="26" y="83"/>
                        <a:pt x="26" y="83"/>
                        <a:pt x="29" y="83"/>
                      </a:cubicBezTo>
                      <a:cubicBezTo>
                        <a:pt x="33" y="83"/>
                        <a:pt x="38" y="83"/>
                        <a:pt x="43" y="83"/>
                      </a:cubicBezTo>
                      <a:cubicBezTo>
                        <a:pt x="43" y="82"/>
                        <a:pt x="43" y="82"/>
                        <a:pt x="43" y="82"/>
                      </a:cubicBezTo>
                      <a:cubicBezTo>
                        <a:pt x="41" y="77"/>
                        <a:pt x="38" y="72"/>
                        <a:pt x="36" y="67"/>
                      </a:cubicBezTo>
                      <a:cubicBezTo>
                        <a:pt x="41" y="65"/>
                        <a:pt x="46" y="63"/>
                        <a:pt x="52" y="61"/>
                      </a:cubicBezTo>
                      <a:cubicBezTo>
                        <a:pt x="48" y="57"/>
                        <a:pt x="45" y="53"/>
                        <a:pt x="42" y="50"/>
                      </a:cubicBezTo>
                      <a:cubicBezTo>
                        <a:pt x="40" y="48"/>
                        <a:pt x="40" y="48"/>
                        <a:pt x="43" y="46"/>
                      </a:cubicBezTo>
                      <a:cubicBezTo>
                        <a:pt x="46" y="44"/>
                        <a:pt x="49" y="41"/>
                        <a:pt x="53" y="38"/>
                      </a:cubicBezTo>
                      <a:cubicBezTo>
                        <a:pt x="53" y="37"/>
                        <a:pt x="53" y="37"/>
                        <a:pt x="53" y="37"/>
                      </a:cubicBezTo>
                      <a:cubicBezTo>
                        <a:pt x="48" y="34"/>
                        <a:pt x="43" y="32"/>
                        <a:pt x="38" y="29"/>
                      </a:cubicBezTo>
                      <a:cubicBezTo>
                        <a:pt x="43" y="20"/>
                        <a:pt x="45" y="11"/>
                        <a:pt x="44" y="0"/>
                      </a:cubicBezTo>
                      <a:cubicBezTo>
                        <a:pt x="44" y="1"/>
                        <a:pt x="43" y="1"/>
                        <a:pt x="43" y="2"/>
                      </a:cubicBezTo>
                      <a:cubicBezTo>
                        <a:pt x="39" y="9"/>
                        <a:pt x="34" y="16"/>
                        <a:pt x="27" y="21"/>
                      </a:cubicBezTo>
                      <a:cubicBezTo>
                        <a:pt x="22" y="26"/>
                        <a:pt x="17" y="30"/>
                        <a:pt x="11" y="34"/>
                      </a:cubicBezTo>
                      <a:cubicBezTo>
                        <a:pt x="8" y="36"/>
                        <a:pt x="7" y="39"/>
                        <a:pt x="8" y="43"/>
                      </a:cubicBezTo>
                      <a:cubicBezTo>
                        <a:pt x="9" y="45"/>
                        <a:pt x="11" y="48"/>
                        <a:pt x="12" y="51"/>
                      </a:cubicBezTo>
                      <a:cubicBezTo>
                        <a:pt x="16" y="61"/>
                        <a:pt x="12" y="71"/>
                        <a:pt x="3" y="76"/>
                      </a:cubicBezTo>
                      <a:cubicBezTo>
                        <a:pt x="2" y="76"/>
                        <a:pt x="1" y="77"/>
                        <a:pt x="0" y="77"/>
                      </a:cubicBezTo>
                      <a:cubicBezTo>
                        <a:pt x="0" y="86"/>
                        <a:pt x="0" y="95"/>
                        <a:pt x="0" y="104"/>
                      </a:cubicBezTo>
                      <a:cubicBezTo>
                        <a:pt x="1" y="105"/>
                        <a:pt x="2" y="105"/>
                        <a:pt x="3" y="10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89088" y="1189038"/>
                  <a:ext cx="255588" cy="161925"/>
                </a:xfrm>
                <a:custGeom>
                  <a:avLst/>
                  <a:gdLst>
                    <a:gd name="T0" fmla="*/ 38 w 68"/>
                    <a:gd name="T1" fmla="*/ 41 h 43"/>
                    <a:gd name="T2" fmla="*/ 49 w 68"/>
                    <a:gd name="T3" fmla="*/ 32 h 43"/>
                    <a:gd name="T4" fmla="*/ 66 w 68"/>
                    <a:gd name="T5" fmla="*/ 12 h 43"/>
                    <a:gd name="T6" fmla="*/ 62 w 68"/>
                    <a:gd name="T7" fmla="*/ 7 h 43"/>
                    <a:gd name="T8" fmla="*/ 25 w 68"/>
                    <a:gd name="T9" fmla="*/ 6 h 43"/>
                    <a:gd name="T10" fmla="*/ 7 w 68"/>
                    <a:gd name="T11" fmla="*/ 2 h 43"/>
                    <a:gd name="T12" fmla="*/ 1 w 68"/>
                    <a:gd name="T13" fmla="*/ 0 h 43"/>
                    <a:gd name="T14" fmla="*/ 9 w 68"/>
                    <a:gd name="T15" fmla="*/ 11 h 43"/>
                    <a:gd name="T16" fmla="*/ 0 w 68"/>
                    <a:gd name="T17" fmla="*/ 13 h 43"/>
                    <a:gd name="T18" fmla="*/ 11 w 68"/>
                    <a:gd name="T19" fmla="*/ 19 h 43"/>
                    <a:gd name="T20" fmla="*/ 4 w 68"/>
                    <a:gd name="T21" fmla="*/ 24 h 43"/>
                    <a:gd name="T22" fmla="*/ 14 w 68"/>
                    <a:gd name="T23" fmla="*/ 25 h 43"/>
                    <a:gd name="T24" fmla="*/ 1 w 68"/>
                    <a:gd name="T25" fmla="*/ 35 h 43"/>
                    <a:gd name="T26" fmla="*/ 25 w 68"/>
                    <a:gd name="T27" fmla="*/ 30 h 43"/>
                    <a:gd name="T28" fmla="*/ 25 w 68"/>
                    <a:gd name="T29" fmla="*/ 43 h 43"/>
                    <a:gd name="T30" fmla="*/ 35 w 68"/>
                    <a:gd name="T31" fmla="*/ 33 h 43"/>
                    <a:gd name="T32" fmla="*/ 38 w 68"/>
                    <a:gd name="T33" fmla="*/ 41 h 43"/>
                    <a:gd name="T34" fmla="*/ 42 w 68"/>
                    <a:gd name="T35" fmla="*/ 12 h 43"/>
                    <a:gd name="T36" fmla="*/ 55 w 68"/>
                    <a:gd name="T37" fmla="*/ 12 h 43"/>
                    <a:gd name="T38" fmla="*/ 56 w 68"/>
                    <a:gd name="T39" fmla="*/ 15 h 43"/>
                    <a:gd name="T40" fmla="*/ 56 w 68"/>
                    <a:gd name="T41" fmla="*/ 15 h 43"/>
                    <a:gd name="T42" fmla="*/ 50 w 68"/>
                    <a:gd name="T43" fmla="*/ 17 h 43"/>
                    <a:gd name="T44" fmla="*/ 42 w 68"/>
                    <a:gd name="T45" fmla="*/ 13 h 43"/>
                    <a:gd name="T46" fmla="*/ 42 w 68"/>
                    <a:gd name="T47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" h="43">
                      <a:moveTo>
                        <a:pt x="38" y="41"/>
                      </a:moveTo>
                      <a:cubicBezTo>
                        <a:pt x="42" y="38"/>
                        <a:pt x="45" y="35"/>
                        <a:pt x="49" y="32"/>
                      </a:cubicBezTo>
                      <a:cubicBezTo>
                        <a:pt x="56" y="27"/>
                        <a:pt x="62" y="20"/>
                        <a:pt x="66" y="12"/>
                      </a:cubicBezTo>
                      <a:cubicBezTo>
                        <a:pt x="68" y="8"/>
                        <a:pt x="67" y="7"/>
                        <a:pt x="62" y="7"/>
                      </a:cubicBezTo>
                      <a:cubicBezTo>
                        <a:pt x="50" y="6"/>
                        <a:pt x="37" y="6"/>
                        <a:pt x="25" y="6"/>
                      </a:cubicBezTo>
                      <a:cubicBezTo>
                        <a:pt x="19" y="6"/>
                        <a:pt x="13" y="4"/>
                        <a:pt x="7" y="2"/>
                      </a:cubicBezTo>
                      <a:cubicBezTo>
                        <a:pt x="5" y="1"/>
                        <a:pt x="3" y="1"/>
                        <a:pt x="1" y="0"/>
                      </a:cubicBezTo>
                      <a:cubicBezTo>
                        <a:pt x="2" y="5"/>
                        <a:pt x="5" y="7"/>
                        <a:pt x="9" y="11"/>
                      </a:cubicBezTo>
                      <a:cubicBezTo>
                        <a:pt x="6" y="11"/>
                        <a:pt x="3" y="12"/>
                        <a:pt x="0" y="13"/>
                      </a:cubicBezTo>
                      <a:cubicBezTo>
                        <a:pt x="3" y="16"/>
                        <a:pt x="7" y="17"/>
                        <a:pt x="11" y="19"/>
                      </a:cubicBezTo>
                      <a:cubicBezTo>
                        <a:pt x="9" y="20"/>
                        <a:pt x="6" y="22"/>
                        <a:pt x="4" y="24"/>
                      </a:cubicBezTo>
                      <a:cubicBezTo>
                        <a:pt x="7" y="26"/>
                        <a:pt x="11" y="25"/>
                        <a:pt x="14" y="25"/>
                      </a:cubicBezTo>
                      <a:cubicBezTo>
                        <a:pt x="11" y="30"/>
                        <a:pt x="7" y="33"/>
                        <a:pt x="1" y="35"/>
                      </a:cubicBezTo>
                      <a:cubicBezTo>
                        <a:pt x="10" y="39"/>
                        <a:pt x="18" y="35"/>
                        <a:pt x="25" y="30"/>
                      </a:cubicBezTo>
                      <a:cubicBezTo>
                        <a:pt x="25" y="35"/>
                        <a:pt x="25" y="39"/>
                        <a:pt x="25" y="43"/>
                      </a:cubicBezTo>
                      <a:cubicBezTo>
                        <a:pt x="29" y="41"/>
                        <a:pt x="31" y="37"/>
                        <a:pt x="35" y="33"/>
                      </a:cubicBezTo>
                      <a:cubicBezTo>
                        <a:pt x="37" y="36"/>
                        <a:pt x="37" y="39"/>
                        <a:pt x="38" y="41"/>
                      </a:cubicBezTo>
                      <a:close/>
                      <a:moveTo>
                        <a:pt x="42" y="12"/>
                      </a:moveTo>
                      <a:cubicBezTo>
                        <a:pt x="46" y="12"/>
                        <a:pt x="51" y="12"/>
                        <a:pt x="55" y="12"/>
                      </a:cubicBezTo>
                      <a:cubicBezTo>
                        <a:pt x="57" y="12"/>
                        <a:pt x="58" y="13"/>
                        <a:pt x="56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4" y="19"/>
                        <a:pt x="54" y="19"/>
                        <a:pt x="50" y="17"/>
                      </a:cubicBezTo>
                      <a:cubicBezTo>
                        <a:pt x="47" y="16"/>
                        <a:pt x="44" y="14"/>
                        <a:pt x="42" y="13"/>
                      </a:cubicBezTo>
                      <a:cubicBezTo>
                        <a:pt x="42" y="13"/>
                        <a:pt x="42" y="13"/>
                        <a:pt x="42" y="1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276350" y="1189038"/>
                  <a:ext cx="247650" cy="161925"/>
                </a:xfrm>
                <a:custGeom>
                  <a:avLst/>
                  <a:gdLst>
                    <a:gd name="T0" fmla="*/ 31 w 66"/>
                    <a:gd name="T1" fmla="*/ 34 h 43"/>
                    <a:gd name="T2" fmla="*/ 41 w 66"/>
                    <a:gd name="T3" fmla="*/ 43 h 43"/>
                    <a:gd name="T4" fmla="*/ 41 w 66"/>
                    <a:gd name="T5" fmla="*/ 30 h 43"/>
                    <a:gd name="T6" fmla="*/ 64 w 66"/>
                    <a:gd name="T7" fmla="*/ 35 h 43"/>
                    <a:gd name="T8" fmla="*/ 52 w 66"/>
                    <a:gd name="T9" fmla="*/ 25 h 43"/>
                    <a:gd name="T10" fmla="*/ 61 w 66"/>
                    <a:gd name="T11" fmla="*/ 24 h 43"/>
                    <a:gd name="T12" fmla="*/ 55 w 66"/>
                    <a:gd name="T13" fmla="*/ 18 h 43"/>
                    <a:gd name="T14" fmla="*/ 66 w 66"/>
                    <a:gd name="T15" fmla="*/ 12 h 43"/>
                    <a:gd name="T16" fmla="*/ 57 w 66"/>
                    <a:gd name="T17" fmla="*/ 10 h 43"/>
                    <a:gd name="T18" fmla="*/ 64 w 66"/>
                    <a:gd name="T19" fmla="*/ 0 h 43"/>
                    <a:gd name="T20" fmla="*/ 64 w 66"/>
                    <a:gd name="T21" fmla="*/ 0 h 43"/>
                    <a:gd name="T22" fmla="*/ 30 w 66"/>
                    <a:gd name="T23" fmla="*/ 6 h 43"/>
                    <a:gd name="T24" fmla="*/ 18 w 66"/>
                    <a:gd name="T25" fmla="*/ 6 h 43"/>
                    <a:gd name="T26" fmla="*/ 3 w 66"/>
                    <a:gd name="T27" fmla="*/ 7 h 43"/>
                    <a:gd name="T28" fmla="*/ 0 w 66"/>
                    <a:gd name="T29" fmla="*/ 9 h 43"/>
                    <a:gd name="T30" fmla="*/ 4 w 66"/>
                    <a:gd name="T31" fmla="*/ 17 h 43"/>
                    <a:gd name="T32" fmla="*/ 18 w 66"/>
                    <a:gd name="T33" fmla="*/ 33 h 43"/>
                    <a:gd name="T34" fmla="*/ 28 w 66"/>
                    <a:gd name="T35" fmla="*/ 41 h 43"/>
                    <a:gd name="T36" fmla="*/ 31 w 66"/>
                    <a:gd name="T37" fmla="*/ 34 h 43"/>
                    <a:gd name="T38" fmla="*/ 18 w 66"/>
                    <a:gd name="T39" fmla="*/ 16 h 43"/>
                    <a:gd name="T40" fmla="*/ 14 w 66"/>
                    <a:gd name="T41" fmla="*/ 18 h 43"/>
                    <a:gd name="T42" fmla="*/ 12 w 66"/>
                    <a:gd name="T43" fmla="*/ 18 h 43"/>
                    <a:gd name="T44" fmla="*/ 10 w 66"/>
                    <a:gd name="T45" fmla="*/ 13 h 43"/>
                    <a:gd name="T46" fmla="*/ 15 w 66"/>
                    <a:gd name="T47" fmla="*/ 12 h 43"/>
                    <a:gd name="T48" fmla="*/ 25 w 66"/>
                    <a:gd name="T49" fmla="*/ 12 h 43"/>
                    <a:gd name="T50" fmla="*/ 25 w 66"/>
                    <a:gd name="T51" fmla="*/ 13 h 43"/>
                    <a:gd name="T52" fmla="*/ 18 w 66"/>
                    <a:gd name="T53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6" h="43">
                      <a:moveTo>
                        <a:pt x="31" y="34"/>
                      </a:moveTo>
                      <a:cubicBezTo>
                        <a:pt x="35" y="37"/>
                        <a:pt x="37" y="41"/>
                        <a:pt x="41" y="43"/>
                      </a:cubicBezTo>
                      <a:cubicBezTo>
                        <a:pt x="41" y="39"/>
                        <a:pt x="41" y="35"/>
                        <a:pt x="41" y="30"/>
                      </a:cubicBezTo>
                      <a:cubicBezTo>
                        <a:pt x="48" y="35"/>
                        <a:pt x="55" y="39"/>
                        <a:pt x="64" y="35"/>
                      </a:cubicBezTo>
                      <a:cubicBezTo>
                        <a:pt x="59" y="33"/>
                        <a:pt x="54" y="30"/>
                        <a:pt x="52" y="25"/>
                      </a:cubicBezTo>
                      <a:cubicBezTo>
                        <a:pt x="55" y="25"/>
                        <a:pt x="58" y="26"/>
                        <a:pt x="61" y="24"/>
                      </a:cubicBezTo>
                      <a:cubicBezTo>
                        <a:pt x="59" y="22"/>
                        <a:pt x="56" y="21"/>
                        <a:pt x="55" y="18"/>
                      </a:cubicBezTo>
                      <a:cubicBezTo>
                        <a:pt x="59" y="17"/>
                        <a:pt x="63" y="16"/>
                        <a:pt x="66" y="12"/>
                      </a:cubicBezTo>
                      <a:cubicBezTo>
                        <a:pt x="62" y="12"/>
                        <a:pt x="59" y="12"/>
                        <a:pt x="57" y="10"/>
                      </a:cubicBezTo>
                      <a:cubicBezTo>
                        <a:pt x="61" y="7"/>
                        <a:pt x="64" y="3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3" y="5"/>
                        <a:pt x="41" y="6"/>
                        <a:pt x="30" y="6"/>
                      </a:cubicBezTo>
                      <a:cubicBezTo>
                        <a:pt x="26" y="7"/>
                        <a:pt x="22" y="6"/>
                        <a:pt x="18" y="6"/>
                      </a:cubicBezTo>
                      <a:cubicBezTo>
                        <a:pt x="13" y="7"/>
                        <a:pt x="8" y="7"/>
                        <a:pt x="3" y="7"/>
                      </a:cubicBezTo>
                      <a:cubicBezTo>
                        <a:pt x="1" y="7"/>
                        <a:pt x="0" y="7"/>
                        <a:pt x="0" y="9"/>
                      </a:cubicBezTo>
                      <a:cubicBezTo>
                        <a:pt x="1" y="12"/>
                        <a:pt x="2" y="14"/>
                        <a:pt x="4" y="17"/>
                      </a:cubicBezTo>
                      <a:cubicBezTo>
                        <a:pt x="7" y="23"/>
                        <a:pt x="12" y="28"/>
                        <a:pt x="18" y="33"/>
                      </a:cubicBezTo>
                      <a:cubicBezTo>
                        <a:pt x="21" y="35"/>
                        <a:pt x="25" y="38"/>
                        <a:pt x="28" y="41"/>
                      </a:cubicBezTo>
                      <a:cubicBezTo>
                        <a:pt x="29" y="39"/>
                        <a:pt x="30" y="36"/>
                        <a:pt x="31" y="34"/>
                      </a:cubicBezTo>
                      <a:close/>
                      <a:moveTo>
                        <a:pt x="18" y="16"/>
                      </a:moveTo>
                      <a:cubicBezTo>
                        <a:pt x="17" y="17"/>
                        <a:pt x="16" y="17"/>
                        <a:pt x="14" y="18"/>
                      </a:cubicBezTo>
                      <a:cubicBezTo>
                        <a:pt x="13" y="20"/>
                        <a:pt x="12" y="19"/>
                        <a:pt x="12" y="18"/>
                      </a:cubicBezTo>
                      <a:cubicBezTo>
                        <a:pt x="11" y="16"/>
                        <a:pt x="11" y="15"/>
                        <a:pt x="10" y="13"/>
                      </a:cubicBezTo>
                      <a:cubicBezTo>
                        <a:pt x="11" y="13"/>
                        <a:pt x="13" y="12"/>
                        <a:pt x="15" y="12"/>
                      </a:cubicBezTo>
                      <a:cubicBezTo>
                        <a:pt x="18" y="12"/>
                        <a:pt x="21" y="12"/>
                        <a:pt x="25" y="12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3" y="14"/>
                        <a:pt x="21" y="15"/>
                        <a:pt x="18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2138363" y="1128713"/>
                  <a:ext cx="166688" cy="301625"/>
                </a:xfrm>
                <a:custGeom>
                  <a:avLst/>
                  <a:gdLst>
                    <a:gd name="T0" fmla="*/ 1 w 44"/>
                    <a:gd name="T1" fmla="*/ 80 h 80"/>
                    <a:gd name="T2" fmla="*/ 3 w 44"/>
                    <a:gd name="T3" fmla="*/ 78 h 80"/>
                    <a:gd name="T4" fmla="*/ 31 w 44"/>
                    <a:gd name="T5" fmla="*/ 53 h 80"/>
                    <a:gd name="T6" fmla="*/ 41 w 44"/>
                    <a:gd name="T7" fmla="*/ 18 h 80"/>
                    <a:gd name="T8" fmla="*/ 32 w 44"/>
                    <a:gd name="T9" fmla="*/ 1 h 80"/>
                    <a:gd name="T10" fmla="*/ 30 w 44"/>
                    <a:gd name="T11" fmla="*/ 2 h 80"/>
                    <a:gd name="T12" fmla="*/ 4 w 44"/>
                    <a:gd name="T13" fmla="*/ 39 h 80"/>
                    <a:gd name="T14" fmla="*/ 3 w 44"/>
                    <a:gd name="T15" fmla="*/ 44 h 80"/>
                    <a:gd name="T16" fmla="*/ 4 w 44"/>
                    <a:gd name="T17" fmla="*/ 51 h 80"/>
                    <a:gd name="T18" fmla="*/ 5 w 44"/>
                    <a:gd name="T19" fmla="*/ 57 h 80"/>
                    <a:gd name="T20" fmla="*/ 28 w 44"/>
                    <a:gd name="T21" fmla="*/ 26 h 80"/>
                    <a:gd name="T22" fmla="*/ 27 w 44"/>
                    <a:gd name="T23" fmla="*/ 39 h 80"/>
                    <a:gd name="T24" fmla="*/ 7 w 44"/>
                    <a:gd name="T25" fmla="*/ 61 h 80"/>
                    <a:gd name="T26" fmla="*/ 5 w 44"/>
                    <a:gd name="T27" fmla="*/ 64 h 80"/>
                    <a:gd name="T28" fmla="*/ 2 w 44"/>
                    <a:gd name="T29" fmla="*/ 73 h 80"/>
                    <a:gd name="T30" fmla="*/ 0 w 44"/>
                    <a:gd name="T31" fmla="*/ 80 h 80"/>
                    <a:gd name="T32" fmla="*/ 1 w 44"/>
                    <a:gd name="T33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80">
                      <a:moveTo>
                        <a:pt x="1" y="80"/>
                      </a:moveTo>
                      <a:cubicBezTo>
                        <a:pt x="1" y="79"/>
                        <a:pt x="2" y="78"/>
                        <a:pt x="3" y="78"/>
                      </a:cubicBezTo>
                      <a:cubicBezTo>
                        <a:pt x="14" y="70"/>
                        <a:pt x="23" y="63"/>
                        <a:pt x="31" y="53"/>
                      </a:cubicBezTo>
                      <a:cubicBezTo>
                        <a:pt x="39" y="43"/>
                        <a:pt x="44" y="31"/>
                        <a:pt x="41" y="18"/>
                      </a:cubicBezTo>
                      <a:cubicBezTo>
                        <a:pt x="40" y="12"/>
                        <a:pt x="37" y="6"/>
                        <a:pt x="32" y="1"/>
                      </a:cubicBezTo>
                      <a:cubicBezTo>
                        <a:pt x="31" y="0"/>
                        <a:pt x="30" y="0"/>
                        <a:pt x="30" y="2"/>
                      </a:cubicBezTo>
                      <a:cubicBezTo>
                        <a:pt x="23" y="15"/>
                        <a:pt x="14" y="27"/>
                        <a:pt x="4" y="39"/>
                      </a:cubicBezTo>
                      <a:cubicBezTo>
                        <a:pt x="3" y="41"/>
                        <a:pt x="3" y="42"/>
                        <a:pt x="3" y="44"/>
                      </a:cubicBezTo>
                      <a:cubicBezTo>
                        <a:pt x="3" y="46"/>
                        <a:pt x="4" y="49"/>
                        <a:pt x="4" y="51"/>
                      </a:cubicBezTo>
                      <a:cubicBezTo>
                        <a:pt x="4" y="53"/>
                        <a:pt x="5" y="55"/>
                        <a:pt x="5" y="57"/>
                      </a:cubicBezTo>
                      <a:cubicBezTo>
                        <a:pt x="15" y="48"/>
                        <a:pt x="22" y="38"/>
                        <a:pt x="28" y="26"/>
                      </a:cubicBezTo>
                      <a:cubicBezTo>
                        <a:pt x="31" y="31"/>
                        <a:pt x="30" y="35"/>
                        <a:pt x="27" y="39"/>
                      </a:cubicBezTo>
                      <a:cubicBezTo>
                        <a:pt x="22" y="48"/>
                        <a:pt x="15" y="54"/>
                        <a:pt x="7" y="61"/>
                      </a:cubicBezTo>
                      <a:cubicBezTo>
                        <a:pt x="6" y="61"/>
                        <a:pt x="5" y="62"/>
                        <a:pt x="5" y="64"/>
                      </a:cubicBezTo>
                      <a:cubicBezTo>
                        <a:pt x="4" y="67"/>
                        <a:pt x="3" y="70"/>
                        <a:pt x="2" y="73"/>
                      </a:cubicBezTo>
                      <a:cubicBezTo>
                        <a:pt x="1" y="75"/>
                        <a:pt x="1" y="77"/>
                        <a:pt x="0" y="80"/>
                      </a:cubicBezTo>
                      <a:cubicBezTo>
                        <a:pt x="0" y="80"/>
                        <a:pt x="0" y="80"/>
                        <a:pt x="1" y="8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0" name="Freeform 18"/>
                <p:cNvSpPr>
                  <a:spLocks/>
                </p:cNvSpPr>
                <p:nvPr/>
              </p:nvSpPr>
              <p:spPr bwMode="auto">
                <a:xfrm>
                  <a:off x="815975" y="1128713"/>
                  <a:ext cx="166688" cy="304800"/>
                </a:xfrm>
                <a:custGeom>
                  <a:avLst/>
                  <a:gdLst>
                    <a:gd name="T0" fmla="*/ 13 w 44"/>
                    <a:gd name="T1" fmla="*/ 53 h 81"/>
                    <a:gd name="T2" fmla="*/ 35 w 44"/>
                    <a:gd name="T3" fmla="*/ 75 h 81"/>
                    <a:gd name="T4" fmla="*/ 44 w 44"/>
                    <a:gd name="T5" fmla="*/ 81 h 81"/>
                    <a:gd name="T6" fmla="*/ 43 w 44"/>
                    <a:gd name="T7" fmla="*/ 79 h 81"/>
                    <a:gd name="T8" fmla="*/ 39 w 44"/>
                    <a:gd name="T9" fmla="*/ 67 h 81"/>
                    <a:gd name="T10" fmla="*/ 36 w 44"/>
                    <a:gd name="T11" fmla="*/ 61 h 81"/>
                    <a:gd name="T12" fmla="*/ 26 w 44"/>
                    <a:gd name="T13" fmla="*/ 52 h 81"/>
                    <a:gd name="T14" fmla="*/ 14 w 44"/>
                    <a:gd name="T15" fmla="*/ 36 h 81"/>
                    <a:gd name="T16" fmla="*/ 16 w 44"/>
                    <a:gd name="T17" fmla="*/ 27 h 81"/>
                    <a:gd name="T18" fmla="*/ 38 w 44"/>
                    <a:gd name="T19" fmla="*/ 57 h 81"/>
                    <a:gd name="T20" fmla="*/ 39 w 44"/>
                    <a:gd name="T21" fmla="*/ 57 h 81"/>
                    <a:gd name="T22" fmla="*/ 40 w 44"/>
                    <a:gd name="T23" fmla="*/ 44 h 81"/>
                    <a:gd name="T24" fmla="*/ 39 w 44"/>
                    <a:gd name="T25" fmla="*/ 40 h 81"/>
                    <a:gd name="T26" fmla="*/ 30 w 44"/>
                    <a:gd name="T27" fmla="*/ 28 h 81"/>
                    <a:gd name="T28" fmla="*/ 14 w 44"/>
                    <a:gd name="T29" fmla="*/ 2 h 81"/>
                    <a:gd name="T30" fmla="*/ 11 w 44"/>
                    <a:gd name="T31" fmla="*/ 2 h 81"/>
                    <a:gd name="T32" fmla="*/ 3 w 44"/>
                    <a:gd name="T33" fmla="*/ 34 h 81"/>
                    <a:gd name="T34" fmla="*/ 13 w 44"/>
                    <a:gd name="T35" fmla="*/ 5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4" h="81">
                      <a:moveTo>
                        <a:pt x="13" y="53"/>
                      </a:moveTo>
                      <a:cubicBezTo>
                        <a:pt x="19" y="62"/>
                        <a:pt x="27" y="68"/>
                        <a:pt x="35" y="75"/>
                      </a:cubicBezTo>
                      <a:cubicBezTo>
                        <a:pt x="38" y="77"/>
                        <a:pt x="40" y="79"/>
                        <a:pt x="44" y="81"/>
                      </a:cubicBezTo>
                      <a:cubicBezTo>
                        <a:pt x="43" y="80"/>
                        <a:pt x="43" y="79"/>
                        <a:pt x="43" y="79"/>
                      </a:cubicBezTo>
                      <a:cubicBezTo>
                        <a:pt x="42" y="75"/>
                        <a:pt x="41" y="71"/>
                        <a:pt x="39" y="67"/>
                      </a:cubicBezTo>
                      <a:cubicBezTo>
                        <a:pt x="39" y="65"/>
                        <a:pt x="39" y="62"/>
                        <a:pt x="36" y="61"/>
                      </a:cubicBezTo>
                      <a:cubicBezTo>
                        <a:pt x="32" y="58"/>
                        <a:pt x="29" y="55"/>
                        <a:pt x="26" y="52"/>
                      </a:cubicBezTo>
                      <a:cubicBezTo>
                        <a:pt x="21" y="47"/>
                        <a:pt x="17" y="42"/>
                        <a:pt x="14" y="36"/>
                      </a:cubicBezTo>
                      <a:cubicBezTo>
                        <a:pt x="13" y="33"/>
                        <a:pt x="13" y="30"/>
                        <a:pt x="16" y="27"/>
                      </a:cubicBezTo>
                      <a:cubicBezTo>
                        <a:pt x="21" y="39"/>
                        <a:pt x="29" y="49"/>
                        <a:pt x="38" y="57"/>
                      </a:cubicBezTo>
                      <a:cubicBezTo>
                        <a:pt x="38" y="57"/>
                        <a:pt x="39" y="57"/>
                        <a:pt x="39" y="57"/>
                      </a:cubicBezTo>
                      <a:cubicBezTo>
                        <a:pt x="39" y="52"/>
                        <a:pt x="40" y="48"/>
                        <a:pt x="40" y="44"/>
                      </a:cubicBezTo>
                      <a:cubicBezTo>
                        <a:pt x="41" y="43"/>
                        <a:pt x="40" y="41"/>
                        <a:pt x="39" y="40"/>
                      </a:cubicBezTo>
                      <a:cubicBezTo>
                        <a:pt x="36" y="36"/>
                        <a:pt x="33" y="32"/>
                        <a:pt x="30" y="28"/>
                      </a:cubicBezTo>
                      <a:cubicBezTo>
                        <a:pt x="25" y="20"/>
                        <a:pt x="19" y="11"/>
                        <a:pt x="14" y="2"/>
                      </a:cubicBezTo>
                      <a:cubicBezTo>
                        <a:pt x="13" y="0"/>
                        <a:pt x="13" y="0"/>
                        <a:pt x="11" y="2"/>
                      </a:cubicBezTo>
                      <a:cubicBezTo>
                        <a:pt x="2" y="11"/>
                        <a:pt x="0" y="22"/>
                        <a:pt x="3" y="34"/>
                      </a:cubicBezTo>
                      <a:cubicBezTo>
                        <a:pt x="4" y="41"/>
                        <a:pt x="8" y="48"/>
                        <a:pt x="13" y="5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1" name="Freeform 19"/>
                <p:cNvSpPr>
                  <a:spLocks/>
                </p:cNvSpPr>
                <p:nvPr/>
              </p:nvSpPr>
              <p:spPr bwMode="auto">
                <a:xfrm>
                  <a:off x="1441450" y="911225"/>
                  <a:ext cx="238125" cy="134938"/>
                </a:xfrm>
                <a:custGeom>
                  <a:avLst/>
                  <a:gdLst>
                    <a:gd name="T0" fmla="*/ 9 w 63"/>
                    <a:gd name="T1" fmla="*/ 36 h 36"/>
                    <a:gd name="T2" fmla="*/ 54 w 63"/>
                    <a:gd name="T3" fmla="*/ 36 h 36"/>
                    <a:gd name="T4" fmla="*/ 57 w 63"/>
                    <a:gd name="T5" fmla="*/ 34 h 36"/>
                    <a:gd name="T6" fmla="*/ 62 w 63"/>
                    <a:gd name="T7" fmla="*/ 20 h 36"/>
                    <a:gd name="T8" fmla="*/ 62 w 63"/>
                    <a:gd name="T9" fmla="*/ 11 h 36"/>
                    <a:gd name="T10" fmla="*/ 44 w 63"/>
                    <a:gd name="T11" fmla="*/ 1 h 36"/>
                    <a:gd name="T12" fmla="*/ 40 w 63"/>
                    <a:gd name="T13" fmla="*/ 21 h 36"/>
                    <a:gd name="T14" fmla="*/ 35 w 63"/>
                    <a:gd name="T15" fmla="*/ 31 h 36"/>
                    <a:gd name="T16" fmla="*/ 27 w 63"/>
                    <a:gd name="T17" fmla="*/ 31 h 36"/>
                    <a:gd name="T18" fmla="*/ 26 w 63"/>
                    <a:gd name="T19" fmla="*/ 30 h 36"/>
                    <a:gd name="T20" fmla="*/ 19 w 63"/>
                    <a:gd name="T21" fmla="*/ 9 h 36"/>
                    <a:gd name="T22" fmla="*/ 18 w 63"/>
                    <a:gd name="T23" fmla="*/ 0 h 36"/>
                    <a:gd name="T24" fmla="*/ 9 w 63"/>
                    <a:gd name="T25" fmla="*/ 2 h 36"/>
                    <a:gd name="T26" fmla="*/ 0 w 63"/>
                    <a:gd name="T27" fmla="*/ 17 h 36"/>
                    <a:gd name="T28" fmla="*/ 4 w 63"/>
                    <a:gd name="T29" fmla="*/ 33 h 36"/>
                    <a:gd name="T30" fmla="*/ 9 w 63"/>
                    <a:gd name="T31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3" h="36">
                      <a:moveTo>
                        <a:pt x="9" y="36"/>
                      </a:moveTo>
                      <a:cubicBezTo>
                        <a:pt x="23" y="36"/>
                        <a:pt x="39" y="36"/>
                        <a:pt x="54" y="36"/>
                      </a:cubicBezTo>
                      <a:cubicBezTo>
                        <a:pt x="56" y="36"/>
                        <a:pt x="57" y="36"/>
                        <a:pt x="57" y="34"/>
                      </a:cubicBezTo>
                      <a:cubicBezTo>
                        <a:pt x="59" y="29"/>
                        <a:pt x="61" y="25"/>
                        <a:pt x="62" y="20"/>
                      </a:cubicBezTo>
                      <a:cubicBezTo>
                        <a:pt x="63" y="17"/>
                        <a:pt x="63" y="14"/>
                        <a:pt x="62" y="11"/>
                      </a:cubicBezTo>
                      <a:cubicBezTo>
                        <a:pt x="60" y="4"/>
                        <a:pt x="50" y="0"/>
                        <a:pt x="44" y="1"/>
                      </a:cubicBezTo>
                      <a:cubicBezTo>
                        <a:pt x="43" y="8"/>
                        <a:pt x="41" y="15"/>
                        <a:pt x="40" y="21"/>
                      </a:cubicBezTo>
                      <a:cubicBezTo>
                        <a:pt x="39" y="25"/>
                        <a:pt x="37" y="28"/>
                        <a:pt x="35" y="31"/>
                      </a:cubicBezTo>
                      <a:cubicBezTo>
                        <a:pt x="33" y="35"/>
                        <a:pt x="30" y="34"/>
                        <a:pt x="27" y="31"/>
                      </a:cubicBezTo>
                      <a:cubicBezTo>
                        <a:pt x="27" y="31"/>
                        <a:pt x="27" y="30"/>
                        <a:pt x="26" y="30"/>
                      </a:cubicBezTo>
                      <a:cubicBezTo>
                        <a:pt x="22" y="23"/>
                        <a:pt x="21" y="16"/>
                        <a:pt x="19" y="9"/>
                      </a:cubicBezTo>
                      <a:cubicBezTo>
                        <a:pt x="19" y="6"/>
                        <a:pt x="19" y="3"/>
                        <a:pt x="18" y="0"/>
                      </a:cubicBezTo>
                      <a:cubicBezTo>
                        <a:pt x="15" y="1"/>
                        <a:pt x="12" y="1"/>
                        <a:pt x="9" y="2"/>
                      </a:cubicBezTo>
                      <a:cubicBezTo>
                        <a:pt x="4" y="5"/>
                        <a:pt x="0" y="9"/>
                        <a:pt x="0" y="17"/>
                      </a:cubicBezTo>
                      <a:cubicBezTo>
                        <a:pt x="1" y="22"/>
                        <a:pt x="2" y="28"/>
                        <a:pt x="4" y="33"/>
                      </a:cubicBezTo>
                      <a:cubicBezTo>
                        <a:pt x="5" y="35"/>
                        <a:pt x="6" y="36"/>
                        <a:pt x="9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>
                  <a:off x="1257300" y="1076325"/>
                  <a:ext cx="161925" cy="98425"/>
                </a:xfrm>
                <a:custGeom>
                  <a:avLst/>
                  <a:gdLst>
                    <a:gd name="T0" fmla="*/ 5 w 43"/>
                    <a:gd name="T1" fmla="*/ 26 h 26"/>
                    <a:gd name="T2" fmla="*/ 37 w 43"/>
                    <a:gd name="T3" fmla="*/ 26 h 26"/>
                    <a:gd name="T4" fmla="*/ 39 w 43"/>
                    <a:gd name="T5" fmla="*/ 24 h 26"/>
                    <a:gd name="T6" fmla="*/ 41 w 43"/>
                    <a:gd name="T7" fmla="*/ 20 h 26"/>
                    <a:gd name="T8" fmla="*/ 39 w 43"/>
                    <a:gd name="T9" fmla="*/ 5 h 26"/>
                    <a:gd name="T10" fmla="*/ 28 w 43"/>
                    <a:gd name="T11" fmla="*/ 0 h 26"/>
                    <a:gd name="T12" fmla="*/ 27 w 43"/>
                    <a:gd name="T13" fmla="*/ 5 h 26"/>
                    <a:gd name="T14" fmla="*/ 24 w 43"/>
                    <a:gd name="T15" fmla="*/ 19 h 26"/>
                    <a:gd name="T16" fmla="*/ 21 w 43"/>
                    <a:gd name="T17" fmla="*/ 22 h 26"/>
                    <a:gd name="T18" fmla="*/ 18 w 43"/>
                    <a:gd name="T19" fmla="*/ 19 h 26"/>
                    <a:gd name="T20" fmla="*/ 14 w 43"/>
                    <a:gd name="T21" fmla="*/ 3 h 26"/>
                    <a:gd name="T22" fmla="*/ 13 w 43"/>
                    <a:gd name="T23" fmla="*/ 0 h 26"/>
                    <a:gd name="T24" fmla="*/ 10 w 43"/>
                    <a:gd name="T25" fmla="*/ 1 h 26"/>
                    <a:gd name="T26" fmla="*/ 1 w 43"/>
                    <a:gd name="T27" fmla="*/ 11 h 26"/>
                    <a:gd name="T28" fmla="*/ 2 w 43"/>
                    <a:gd name="T29" fmla="*/ 24 h 26"/>
                    <a:gd name="T30" fmla="*/ 5 w 43"/>
                    <a:gd name="T3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" h="26">
                      <a:moveTo>
                        <a:pt x="5" y="26"/>
                      </a:moveTo>
                      <a:cubicBezTo>
                        <a:pt x="16" y="26"/>
                        <a:pt x="26" y="26"/>
                        <a:pt x="37" y="26"/>
                      </a:cubicBezTo>
                      <a:cubicBezTo>
                        <a:pt x="38" y="26"/>
                        <a:pt x="39" y="26"/>
                        <a:pt x="39" y="24"/>
                      </a:cubicBezTo>
                      <a:cubicBezTo>
                        <a:pt x="40" y="23"/>
                        <a:pt x="40" y="21"/>
                        <a:pt x="41" y="20"/>
                      </a:cubicBezTo>
                      <a:cubicBezTo>
                        <a:pt x="42" y="15"/>
                        <a:pt x="43" y="9"/>
                        <a:pt x="39" y="5"/>
                      </a:cubicBezTo>
                      <a:cubicBezTo>
                        <a:pt x="36" y="2"/>
                        <a:pt x="33" y="1"/>
                        <a:pt x="28" y="0"/>
                      </a:cubicBezTo>
                      <a:cubicBezTo>
                        <a:pt x="28" y="2"/>
                        <a:pt x="28" y="3"/>
                        <a:pt x="27" y="5"/>
                      </a:cubicBezTo>
                      <a:cubicBezTo>
                        <a:pt x="27" y="10"/>
                        <a:pt x="26" y="15"/>
                        <a:pt x="24" y="19"/>
                      </a:cubicBezTo>
                      <a:cubicBezTo>
                        <a:pt x="23" y="21"/>
                        <a:pt x="22" y="22"/>
                        <a:pt x="21" y="22"/>
                      </a:cubicBezTo>
                      <a:cubicBezTo>
                        <a:pt x="20" y="22"/>
                        <a:pt x="19" y="21"/>
                        <a:pt x="18" y="19"/>
                      </a:cubicBezTo>
                      <a:cubicBezTo>
                        <a:pt x="15" y="14"/>
                        <a:pt x="14" y="9"/>
                        <a:pt x="14" y="3"/>
                      </a:cubicBezTo>
                      <a:cubicBezTo>
                        <a:pt x="14" y="2"/>
                        <a:pt x="14" y="1"/>
                        <a:pt x="13" y="0"/>
                      </a:cubicBezTo>
                      <a:cubicBezTo>
                        <a:pt x="12" y="0"/>
                        <a:pt x="11" y="0"/>
                        <a:pt x="10" y="1"/>
                      </a:cubicBezTo>
                      <a:cubicBezTo>
                        <a:pt x="6" y="2"/>
                        <a:pt x="1" y="5"/>
                        <a:pt x="1" y="11"/>
                      </a:cubicBezTo>
                      <a:cubicBezTo>
                        <a:pt x="0" y="15"/>
                        <a:pt x="1" y="20"/>
                        <a:pt x="2" y="24"/>
                      </a:cubicBezTo>
                      <a:cubicBezTo>
                        <a:pt x="3" y="26"/>
                        <a:pt x="4" y="26"/>
                        <a:pt x="5" y="2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3" name="Freeform 21"/>
                <p:cNvSpPr>
                  <a:spLocks/>
                </p:cNvSpPr>
                <p:nvPr/>
              </p:nvSpPr>
              <p:spPr bwMode="auto">
                <a:xfrm>
                  <a:off x="1701800" y="1068388"/>
                  <a:ext cx="158750" cy="106363"/>
                </a:xfrm>
                <a:custGeom>
                  <a:avLst/>
                  <a:gdLst>
                    <a:gd name="T0" fmla="*/ 6 w 42"/>
                    <a:gd name="T1" fmla="*/ 28 h 28"/>
                    <a:gd name="T2" fmla="*/ 12 w 42"/>
                    <a:gd name="T3" fmla="*/ 27 h 28"/>
                    <a:gd name="T4" fmla="*/ 36 w 42"/>
                    <a:gd name="T5" fmla="*/ 27 h 28"/>
                    <a:gd name="T6" fmla="*/ 39 w 42"/>
                    <a:gd name="T7" fmla="*/ 25 h 28"/>
                    <a:gd name="T8" fmla="*/ 41 w 42"/>
                    <a:gd name="T9" fmla="*/ 16 h 28"/>
                    <a:gd name="T10" fmla="*/ 37 w 42"/>
                    <a:gd name="T11" fmla="*/ 4 h 28"/>
                    <a:gd name="T12" fmla="*/ 28 w 42"/>
                    <a:gd name="T13" fmla="*/ 0 h 28"/>
                    <a:gd name="T14" fmla="*/ 27 w 42"/>
                    <a:gd name="T15" fmla="*/ 4 h 28"/>
                    <a:gd name="T16" fmla="*/ 24 w 42"/>
                    <a:gd name="T17" fmla="*/ 21 h 28"/>
                    <a:gd name="T18" fmla="*/ 21 w 42"/>
                    <a:gd name="T19" fmla="*/ 23 h 28"/>
                    <a:gd name="T20" fmla="*/ 18 w 42"/>
                    <a:gd name="T21" fmla="*/ 21 h 28"/>
                    <a:gd name="T22" fmla="*/ 14 w 42"/>
                    <a:gd name="T23" fmla="*/ 6 h 28"/>
                    <a:gd name="T24" fmla="*/ 13 w 42"/>
                    <a:gd name="T25" fmla="*/ 1 h 28"/>
                    <a:gd name="T26" fmla="*/ 8 w 42"/>
                    <a:gd name="T27" fmla="*/ 3 h 28"/>
                    <a:gd name="T28" fmla="*/ 1 w 42"/>
                    <a:gd name="T29" fmla="*/ 11 h 28"/>
                    <a:gd name="T30" fmla="*/ 2 w 42"/>
                    <a:gd name="T31" fmla="*/ 25 h 28"/>
                    <a:gd name="T32" fmla="*/ 6 w 42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2" h="28">
                      <a:moveTo>
                        <a:pt x="6" y="28"/>
                      </a:moveTo>
                      <a:cubicBezTo>
                        <a:pt x="8" y="27"/>
                        <a:pt x="10" y="27"/>
                        <a:pt x="12" y="27"/>
                      </a:cubicBezTo>
                      <a:cubicBezTo>
                        <a:pt x="20" y="27"/>
                        <a:pt x="28" y="27"/>
                        <a:pt x="36" y="27"/>
                      </a:cubicBezTo>
                      <a:cubicBezTo>
                        <a:pt x="38" y="27"/>
                        <a:pt x="39" y="27"/>
                        <a:pt x="39" y="25"/>
                      </a:cubicBezTo>
                      <a:cubicBezTo>
                        <a:pt x="40" y="22"/>
                        <a:pt x="41" y="19"/>
                        <a:pt x="41" y="16"/>
                      </a:cubicBezTo>
                      <a:cubicBezTo>
                        <a:pt x="42" y="11"/>
                        <a:pt x="41" y="7"/>
                        <a:pt x="37" y="4"/>
                      </a:cubicBezTo>
                      <a:cubicBezTo>
                        <a:pt x="34" y="3"/>
                        <a:pt x="32" y="2"/>
                        <a:pt x="28" y="0"/>
                      </a:cubicBezTo>
                      <a:cubicBezTo>
                        <a:pt x="28" y="2"/>
                        <a:pt x="27" y="3"/>
                        <a:pt x="27" y="4"/>
                      </a:cubicBezTo>
                      <a:cubicBezTo>
                        <a:pt x="27" y="10"/>
                        <a:pt x="26" y="16"/>
                        <a:pt x="24" y="21"/>
                      </a:cubicBezTo>
                      <a:cubicBezTo>
                        <a:pt x="23" y="22"/>
                        <a:pt x="22" y="23"/>
                        <a:pt x="21" y="23"/>
                      </a:cubicBezTo>
                      <a:cubicBezTo>
                        <a:pt x="20" y="23"/>
                        <a:pt x="18" y="22"/>
                        <a:pt x="18" y="21"/>
                      </a:cubicBezTo>
                      <a:cubicBezTo>
                        <a:pt x="15" y="16"/>
                        <a:pt x="14" y="11"/>
                        <a:pt x="14" y="6"/>
                      </a:cubicBezTo>
                      <a:cubicBezTo>
                        <a:pt x="14" y="4"/>
                        <a:pt x="13" y="2"/>
                        <a:pt x="13" y="1"/>
                      </a:cubicBezTo>
                      <a:cubicBezTo>
                        <a:pt x="11" y="1"/>
                        <a:pt x="9" y="2"/>
                        <a:pt x="8" y="3"/>
                      </a:cubicBezTo>
                      <a:cubicBezTo>
                        <a:pt x="4" y="4"/>
                        <a:pt x="2" y="7"/>
                        <a:pt x="1" y="11"/>
                      </a:cubicBezTo>
                      <a:cubicBezTo>
                        <a:pt x="0" y="16"/>
                        <a:pt x="1" y="20"/>
                        <a:pt x="2" y="25"/>
                      </a:cubicBezTo>
                      <a:cubicBezTo>
                        <a:pt x="2" y="27"/>
                        <a:pt x="4" y="28"/>
                        <a:pt x="6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4" name="Freeform 22"/>
                <p:cNvSpPr>
                  <a:spLocks/>
                </p:cNvSpPr>
                <p:nvPr/>
              </p:nvSpPr>
              <p:spPr bwMode="auto">
                <a:xfrm>
                  <a:off x="2093913" y="1636713"/>
                  <a:ext cx="211138" cy="95250"/>
                </a:xfrm>
                <a:custGeom>
                  <a:avLst/>
                  <a:gdLst>
                    <a:gd name="T0" fmla="*/ 9 w 56"/>
                    <a:gd name="T1" fmla="*/ 0 h 25"/>
                    <a:gd name="T2" fmla="*/ 14 w 56"/>
                    <a:gd name="T3" fmla="*/ 8 h 25"/>
                    <a:gd name="T4" fmla="*/ 17 w 56"/>
                    <a:gd name="T5" fmla="*/ 9 h 25"/>
                    <a:gd name="T6" fmla="*/ 32 w 56"/>
                    <a:gd name="T7" fmla="*/ 10 h 25"/>
                    <a:gd name="T8" fmla="*/ 36 w 56"/>
                    <a:gd name="T9" fmla="*/ 10 h 25"/>
                    <a:gd name="T10" fmla="*/ 35 w 56"/>
                    <a:gd name="T11" fmla="*/ 12 h 25"/>
                    <a:gd name="T12" fmla="*/ 26 w 56"/>
                    <a:gd name="T13" fmla="*/ 16 h 25"/>
                    <a:gd name="T14" fmla="*/ 15 w 56"/>
                    <a:gd name="T15" fmla="*/ 14 h 25"/>
                    <a:gd name="T16" fmla="*/ 13 w 56"/>
                    <a:gd name="T17" fmla="*/ 14 h 25"/>
                    <a:gd name="T18" fmla="*/ 0 w 56"/>
                    <a:gd name="T19" fmla="*/ 17 h 25"/>
                    <a:gd name="T20" fmla="*/ 0 w 56"/>
                    <a:gd name="T21" fmla="*/ 17 h 25"/>
                    <a:gd name="T22" fmla="*/ 8 w 56"/>
                    <a:gd name="T23" fmla="*/ 20 h 25"/>
                    <a:gd name="T24" fmla="*/ 24 w 56"/>
                    <a:gd name="T25" fmla="*/ 23 h 25"/>
                    <a:gd name="T26" fmla="*/ 52 w 56"/>
                    <a:gd name="T27" fmla="*/ 13 h 25"/>
                    <a:gd name="T28" fmla="*/ 56 w 56"/>
                    <a:gd name="T29" fmla="*/ 2 h 25"/>
                    <a:gd name="T30" fmla="*/ 9 w 56"/>
                    <a:gd name="T3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6" h="25">
                      <a:moveTo>
                        <a:pt x="9" y="0"/>
                      </a:moveTo>
                      <a:cubicBezTo>
                        <a:pt x="11" y="3"/>
                        <a:pt x="12" y="5"/>
                        <a:pt x="14" y="8"/>
                      </a:cubicBezTo>
                      <a:cubicBezTo>
                        <a:pt x="15" y="8"/>
                        <a:pt x="16" y="9"/>
                        <a:pt x="17" y="9"/>
                      </a:cubicBezTo>
                      <a:cubicBezTo>
                        <a:pt x="22" y="10"/>
                        <a:pt x="27" y="10"/>
                        <a:pt x="32" y="10"/>
                      </a:cubicBezTo>
                      <a:cubicBezTo>
                        <a:pt x="33" y="10"/>
                        <a:pt x="34" y="10"/>
                        <a:pt x="36" y="10"/>
                      </a:cubicBezTo>
                      <a:cubicBezTo>
                        <a:pt x="35" y="11"/>
                        <a:pt x="35" y="12"/>
                        <a:pt x="35" y="12"/>
                      </a:cubicBezTo>
                      <a:cubicBezTo>
                        <a:pt x="33" y="16"/>
                        <a:pt x="29" y="16"/>
                        <a:pt x="26" y="16"/>
                      </a:cubicBezTo>
                      <a:cubicBezTo>
                        <a:pt x="22" y="15"/>
                        <a:pt x="19" y="14"/>
                        <a:pt x="15" y="14"/>
                      </a:cubicBezTo>
                      <a:cubicBezTo>
                        <a:pt x="14" y="14"/>
                        <a:pt x="14" y="14"/>
                        <a:pt x="13" y="14"/>
                      </a:cubicBezTo>
                      <a:cubicBezTo>
                        <a:pt x="8" y="15"/>
                        <a:pt x="4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3" y="18"/>
                        <a:pt x="5" y="19"/>
                        <a:pt x="8" y="20"/>
                      </a:cubicBezTo>
                      <a:cubicBezTo>
                        <a:pt x="14" y="21"/>
                        <a:pt x="19" y="22"/>
                        <a:pt x="24" y="23"/>
                      </a:cubicBezTo>
                      <a:cubicBezTo>
                        <a:pt x="35" y="25"/>
                        <a:pt x="45" y="23"/>
                        <a:pt x="52" y="13"/>
                      </a:cubicBezTo>
                      <a:cubicBezTo>
                        <a:pt x="54" y="10"/>
                        <a:pt x="56" y="6"/>
                        <a:pt x="56" y="2"/>
                      </a:cubicBezTo>
                      <a:cubicBezTo>
                        <a:pt x="40" y="4"/>
                        <a:pt x="25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5" name="Freeform 23"/>
                <p:cNvSpPr>
                  <a:spLocks/>
                </p:cNvSpPr>
                <p:nvPr/>
              </p:nvSpPr>
              <p:spPr bwMode="auto">
                <a:xfrm>
                  <a:off x="815975" y="1636713"/>
                  <a:ext cx="207963" cy="95250"/>
                </a:xfrm>
                <a:custGeom>
                  <a:avLst/>
                  <a:gdLst>
                    <a:gd name="T0" fmla="*/ 30 w 55"/>
                    <a:gd name="T1" fmla="*/ 23 h 25"/>
                    <a:gd name="T2" fmla="*/ 52 w 55"/>
                    <a:gd name="T3" fmla="*/ 18 h 25"/>
                    <a:gd name="T4" fmla="*/ 55 w 55"/>
                    <a:gd name="T5" fmla="*/ 17 h 25"/>
                    <a:gd name="T6" fmla="*/ 49 w 55"/>
                    <a:gd name="T7" fmla="*/ 15 h 25"/>
                    <a:gd name="T8" fmla="*/ 35 w 55"/>
                    <a:gd name="T9" fmla="*/ 15 h 25"/>
                    <a:gd name="T10" fmla="*/ 24 w 55"/>
                    <a:gd name="T11" fmla="*/ 15 h 25"/>
                    <a:gd name="T12" fmla="*/ 20 w 55"/>
                    <a:gd name="T13" fmla="*/ 11 h 25"/>
                    <a:gd name="T14" fmla="*/ 23 w 55"/>
                    <a:gd name="T15" fmla="*/ 10 h 25"/>
                    <a:gd name="T16" fmla="*/ 32 w 55"/>
                    <a:gd name="T17" fmla="*/ 10 h 25"/>
                    <a:gd name="T18" fmla="*/ 39 w 55"/>
                    <a:gd name="T19" fmla="*/ 8 h 25"/>
                    <a:gd name="T20" fmla="*/ 46 w 55"/>
                    <a:gd name="T21" fmla="*/ 0 h 25"/>
                    <a:gd name="T22" fmla="*/ 23 w 55"/>
                    <a:gd name="T23" fmla="*/ 2 h 25"/>
                    <a:gd name="T24" fmla="*/ 0 w 55"/>
                    <a:gd name="T25" fmla="*/ 2 h 25"/>
                    <a:gd name="T26" fmla="*/ 1 w 55"/>
                    <a:gd name="T27" fmla="*/ 7 h 25"/>
                    <a:gd name="T28" fmla="*/ 30 w 55"/>
                    <a:gd name="T2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5" h="25">
                      <a:moveTo>
                        <a:pt x="30" y="23"/>
                      </a:moveTo>
                      <a:cubicBezTo>
                        <a:pt x="38" y="22"/>
                        <a:pt x="45" y="20"/>
                        <a:pt x="52" y="18"/>
                      </a:cubicBezTo>
                      <a:cubicBezTo>
                        <a:pt x="53" y="18"/>
                        <a:pt x="54" y="17"/>
                        <a:pt x="55" y="17"/>
                      </a:cubicBezTo>
                      <a:cubicBezTo>
                        <a:pt x="53" y="16"/>
                        <a:pt x="51" y="16"/>
                        <a:pt x="49" y="15"/>
                      </a:cubicBezTo>
                      <a:cubicBezTo>
                        <a:pt x="45" y="14"/>
                        <a:pt x="40" y="13"/>
                        <a:pt x="35" y="15"/>
                      </a:cubicBezTo>
                      <a:cubicBezTo>
                        <a:pt x="32" y="16"/>
                        <a:pt x="28" y="17"/>
                        <a:pt x="24" y="15"/>
                      </a:cubicBezTo>
                      <a:cubicBezTo>
                        <a:pt x="22" y="14"/>
                        <a:pt x="20" y="13"/>
                        <a:pt x="20" y="11"/>
                      </a:cubicBezTo>
                      <a:cubicBezTo>
                        <a:pt x="21" y="10"/>
                        <a:pt x="22" y="10"/>
                        <a:pt x="23" y="10"/>
                      </a:cubicBezTo>
                      <a:cubicBezTo>
                        <a:pt x="26" y="10"/>
                        <a:pt x="29" y="10"/>
                        <a:pt x="32" y="10"/>
                      </a:cubicBezTo>
                      <a:cubicBezTo>
                        <a:pt x="35" y="9"/>
                        <a:pt x="38" y="10"/>
                        <a:pt x="39" y="8"/>
                      </a:cubicBezTo>
                      <a:cubicBezTo>
                        <a:pt x="42" y="6"/>
                        <a:pt x="44" y="3"/>
                        <a:pt x="46" y="0"/>
                      </a:cubicBezTo>
                      <a:cubicBezTo>
                        <a:pt x="38" y="1"/>
                        <a:pt x="31" y="2"/>
                        <a:pt x="23" y="2"/>
                      </a:cubicBezTo>
                      <a:cubicBezTo>
                        <a:pt x="16" y="2"/>
                        <a:pt x="8" y="2"/>
                        <a:pt x="0" y="2"/>
                      </a:cubicBezTo>
                      <a:cubicBezTo>
                        <a:pt x="0" y="4"/>
                        <a:pt x="1" y="5"/>
                        <a:pt x="1" y="7"/>
                      </a:cubicBezTo>
                      <a:cubicBezTo>
                        <a:pt x="7" y="20"/>
                        <a:pt x="17" y="25"/>
                        <a:pt x="30" y="2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6" name="Freeform 24"/>
                <p:cNvSpPr>
                  <a:spLocks/>
                </p:cNvSpPr>
                <p:nvPr/>
              </p:nvSpPr>
              <p:spPr bwMode="auto">
                <a:xfrm>
                  <a:off x="2033588" y="1708150"/>
                  <a:ext cx="203200" cy="106363"/>
                </a:xfrm>
                <a:custGeom>
                  <a:avLst/>
                  <a:gdLst>
                    <a:gd name="T0" fmla="*/ 52 w 54"/>
                    <a:gd name="T1" fmla="*/ 11 h 28"/>
                    <a:gd name="T2" fmla="*/ 42 w 54"/>
                    <a:gd name="T3" fmla="*/ 10 h 28"/>
                    <a:gd name="T4" fmla="*/ 28 w 54"/>
                    <a:gd name="T5" fmla="*/ 6 h 28"/>
                    <a:gd name="T6" fmla="*/ 12 w 54"/>
                    <a:gd name="T7" fmla="*/ 0 h 28"/>
                    <a:gd name="T8" fmla="*/ 14 w 54"/>
                    <a:gd name="T9" fmla="*/ 10 h 28"/>
                    <a:gd name="T10" fmla="*/ 16 w 54"/>
                    <a:gd name="T11" fmla="*/ 11 h 28"/>
                    <a:gd name="T12" fmla="*/ 30 w 54"/>
                    <a:gd name="T13" fmla="*/ 16 h 28"/>
                    <a:gd name="T14" fmla="*/ 26 w 54"/>
                    <a:gd name="T15" fmla="*/ 19 h 28"/>
                    <a:gd name="T16" fmla="*/ 16 w 54"/>
                    <a:gd name="T17" fmla="*/ 17 h 28"/>
                    <a:gd name="T18" fmla="*/ 0 w 54"/>
                    <a:gd name="T19" fmla="*/ 15 h 28"/>
                    <a:gd name="T20" fmla="*/ 0 w 54"/>
                    <a:gd name="T21" fmla="*/ 16 h 28"/>
                    <a:gd name="T22" fmla="*/ 17 w 54"/>
                    <a:gd name="T23" fmla="*/ 25 h 28"/>
                    <a:gd name="T24" fmla="*/ 32 w 54"/>
                    <a:gd name="T25" fmla="*/ 28 h 28"/>
                    <a:gd name="T26" fmla="*/ 53 w 54"/>
                    <a:gd name="T27" fmla="*/ 13 h 28"/>
                    <a:gd name="T28" fmla="*/ 52 w 54"/>
                    <a:gd name="T29" fmla="*/ 1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4" h="28">
                      <a:moveTo>
                        <a:pt x="52" y="11"/>
                      </a:moveTo>
                      <a:cubicBezTo>
                        <a:pt x="49" y="11"/>
                        <a:pt x="45" y="11"/>
                        <a:pt x="42" y="10"/>
                      </a:cubicBezTo>
                      <a:cubicBezTo>
                        <a:pt x="37" y="9"/>
                        <a:pt x="33" y="8"/>
                        <a:pt x="28" y="6"/>
                      </a:cubicBezTo>
                      <a:cubicBezTo>
                        <a:pt x="23" y="5"/>
                        <a:pt x="18" y="3"/>
                        <a:pt x="12" y="0"/>
                      </a:cubicBezTo>
                      <a:cubicBezTo>
                        <a:pt x="13" y="4"/>
                        <a:pt x="14" y="7"/>
                        <a:pt x="14" y="10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20" y="13"/>
                        <a:pt x="25" y="14"/>
                        <a:pt x="30" y="16"/>
                      </a:cubicBezTo>
                      <a:cubicBezTo>
                        <a:pt x="29" y="17"/>
                        <a:pt x="28" y="19"/>
                        <a:pt x="26" y="19"/>
                      </a:cubicBezTo>
                      <a:cubicBezTo>
                        <a:pt x="23" y="19"/>
                        <a:pt x="19" y="19"/>
                        <a:pt x="16" y="17"/>
                      </a:cubicBezTo>
                      <a:cubicBezTo>
                        <a:pt x="11" y="14"/>
                        <a:pt x="6" y="15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6" y="19"/>
                        <a:pt x="11" y="22"/>
                        <a:pt x="17" y="25"/>
                      </a:cubicBezTo>
                      <a:cubicBezTo>
                        <a:pt x="22" y="27"/>
                        <a:pt x="27" y="28"/>
                        <a:pt x="32" y="28"/>
                      </a:cubicBezTo>
                      <a:cubicBezTo>
                        <a:pt x="41" y="28"/>
                        <a:pt x="50" y="20"/>
                        <a:pt x="53" y="13"/>
                      </a:cubicBezTo>
                      <a:cubicBezTo>
                        <a:pt x="54" y="12"/>
                        <a:pt x="53" y="11"/>
                        <a:pt x="52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876300" y="1708150"/>
                  <a:ext cx="203200" cy="106363"/>
                </a:xfrm>
                <a:custGeom>
                  <a:avLst/>
                  <a:gdLst>
                    <a:gd name="T0" fmla="*/ 54 w 54"/>
                    <a:gd name="T1" fmla="*/ 16 h 28"/>
                    <a:gd name="T2" fmla="*/ 54 w 54"/>
                    <a:gd name="T3" fmla="*/ 15 h 28"/>
                    <a:gd name="T4" fmla="*/ 45 w 54"/>
                    <a:gd name="T5" fmla="*/ 15 h 28"/>
                    <a:gd name="T6" fmla="*/ 41 w 54"/>
                    <a:gd name="T7" fmla="*/ 16 h 28"/>
                    <a:gd name="T8" fmla="*/ 28 w 54"/>
                    <a:gd name="T9" fmla="*/ 19 h 28"/>
                    <a:gd name="T10" fmla="*/ 25 w 54"/>
                    <a:gd name="T11" fmla="*/ 15 h 28"/>
                    <a:gd name="T12" fmla="*/ 35 w 54"/>
                    <a:gd name="T13" fmla="*/ 13 h 28"/>
                    <a:gd name="T14" fmla="*/ 41 w 54"/>
                    <a:gd name="T15" fmla="*/ 5 h 28"/>
                    <a:gd name="T16" fmla="*/ 42 w 54"/>
                    <a:gd name="T17" fmla="*/ 3 h 28"/>
                    <a:gd name="T18" fmla="*/ 42 w 54"/>
                    <a:gd name="T19" fmla="*/ 0 h 28"/>
                    <a:gd name="T20" fmla="*/ 2 w 54"/>
                    <a:gd name="T21" fmla="*/ 11 h 28"/>
                    <a:gd name="T22" fmla="*/ 1 w 54"/>
                    <a:gd name="T23" fmla="*/ 14 h 28"/>
                    <a:gd name="T24" fmla="*/ 5 w 54"/>
                    <a:gd name="T25" fmla="*/ 19 h 28"/>
                    <a:gd name="T26" fmla="*/ 22 w 54"/>
                    <a:gd name="T27" fmla="*/ 28 h 28"/>
                    <a:gd name="T28" fmla="*/ 37 w 54"/>
                    <a:gd name="T29" fmla="*/ 25 h 28"/>
                    <a:gd name="T30" fmla="*/ 54 w 54"/>
                    <a:gd name="T31" fmla="*/ 1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4" h="28">
                      <a:moveTo>
                        <a:pt x="54" y="16"/>
                      </a:moveTo>
                      <a:cubicBezTo>
                        <a:pt x="54" y="16"/>
                        <a:pt x="54" y="15"/>
                        <a:pt x="54" y="15"/>
                      </a:cubicBezTo>
                      <a:cubicBezTo>
                        <a:pt x="51" y="15"/>
                        <a:pt x="48" y="15"/>
                        <a:pt x="45" y="15"/>
                      </a:cubicBezTo>
                      <a:cubicBezTo>
                        <a:pt x="44" y="15"/>
                        <a:pt x="42" y="15"/>
                        <a:pt x="41" y="16"/>
                      </a:cubicBezTo>
                      <a:cubicBezTo>
                        <a:pt x="37" y="18"/>
                        <a:pt x="33" y="20"/>
                        <a:pt x="28" y="19"/>
                      </a:cubicBezTo>
                      <a:cubicBezTo>
                        <a:pt x="26" y="19"/>
                        <a:pt x="24" y="17"/>
                        <a:pt x="25" y="15"/>
                      </a:cubicBezTo>
                      <a:cubicBezTo>
                        <a:pt x="28" y="15"/>
                        <a:pt x="31" y="14"/>
                        <a:pt x="35" y="13"/>
                      </a:cubicBezTo>
                      <a:cubicBezTo>
                        <a:pt x="38" y="12"/>
                        <a:pt x="42" y="10"/>
                        <a:pt x="41" y="5"/>
                      </a:cubicBezTo>
                      <a:cubicBezTo>
                        <a:pt x="41" y="4"/>
                        <a:pt x="42" y="3"/>
                        <a:pt x="42" y="3"/>
                      </a:cubicBezTo>
                      <a:cubicBezTo>
                        <a:pt x="42" y="2"/>
                        <a:pt x="42" y="1"/>
                        <a:pt x="42" y="0"/>
                      </a:cubicBezTo>
                      <a:cubicBezTo>
                        <a:pt x="29" y="6"/>
                        <a:pt x="16" y="11"/>
                        <a:pt x="2" y="11"/>
                      </a:cubicBezTo>
                      <a:cubicBezTo>
                        <a:pt x="0" y="11"/>
                        <a:pt x="0" y="12"/>
                        <a:pt x="1" y="14"/>
                      </a:cubicBezTo>
                      <a:cubicBezTo>
                        <a:pt x="2" y="16"/>
                        <a:pt x="4" y="18"/>
                        <a:pt x="5" y="19"/>
                      </a:cubicBezTo>
                      <a:cubicBezTo>
                        <a:pt x="10" y="24"/>
                        <a:pt x="15" y="28"/>
                        <a:pt x="22" y="28"/>
                      </a:cubicBezTo>
                      <a:cubicBezTo>
                        <a:pt x="27" y="28"/>
                        <a:pt x="32" y="27"/>
                        <a:pt x="37" y="25"/>
                      </a:cubicBezTo>
                      <a:cubicBezTo>
                        <a:pt x="43" y="22"/>
                        <a:pt x="49" y="19"/>
                        <a:pt x="54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97000" y="1336675"/>
                  <a:ext cx="138113" cy="134938"/>
                </a:xfrm>
                <a:custGeom>
                  <a:avLst/>
                  <a:gdLst>
                    <a:gd name="T0" fmla="*/ 3 w 37"/>
                    <a:gd name="T1" fmla="*/ 28 h 36"/>
                    <a:gd name="T2" fmla="*/ 4 w 37"/>
                    <a:gd name="T3" fmla="*/ 36 h 36"/>
                    <a:gd name="T4" fmla="*/ 5 w 37"/>
                    <a:gd name="T5" fmla="*/ 36 h 36"/>
                    <a:gd name="T6" fmla="*/ 11 w 37"/>
                    <a:gd name="T7" fmla="*/ 23 h 36"/>
                    <a:gd name="T8" fmla="*/ 12 w 37"/>
                    <a:gd name="T9" fmla="*/ 19 h 36"/>
                    <a:gd name="T10" fmla="*/ 15 w 37"/>
                    <a:gd name="T11" fmla="*/ 21 h 36"/>
                    <a:gd name="T12" fmla="*/ 17 w 37"/>
                    <a:gd name="T13" fmla="*/ 24 h 36"/>
                    <a:gd name="T14" fmla="*/ 20 w 37"/>
                    <a:gd name="T15" fmla="*/ 28 h 36"/>
                    <a:gd name="T16" fmla="*/ 21 w 37"/>
                    <a:gd name="T17" fmla="*/ 20 h 36"/>
                    <a:gd name="T18" fmla="*/ 24 w 37"/>
                    <a:gd name="T19" fmla="*/ 19 h 36"/>
                    <a:gd name="T20" fmla="*/ 30 w 37"/>
                    <a:gd name="T21" fmla="*/ 23 h 36"/>
                    <a:gd name="T22" fmla="*/ 37 w 37"/>
                    <a:gd name="T23" fmla="*/ 26 h 36"/>
                    <a:gd name="T24" fmla="*/ 30 w 37"/>
                    <a:gd name="T25" fmla="*/ 5 h 36"/>
                    <a:gd name="T26" fmla="*/ 27 w 37"/>
                    <a:gd name="T27" fmla="*/ 3 h 36"/>
                    <a:gd name="T28" fmla="*/ 17 w 37"/>
                    <a:gd name="T29" fmla="*/ 2 h 36"/>
                    <a:gd name="T30" fmla="*/ 13 w 37"/>
                    <a:gd name="T31" fmla="*/ 0 h 36"/>
                    <a:gd name="T32" fmla="*/ 13 w 37"/>
                    <a:gd name="T33" fmla="*/ 0 h 36"/>
                    <a:gd name="T34" fmla="*/ 16 w 37"/>
                    <a:gd name="T35" fmla="*/ 10 h 36"/>
                    <a:gd name="T36" fmla="*/ 1 w 37"/>
                    <a:gd name="T37" fmla="*/ 4 h 36"/>
                    <a:gd name="T38" fmla="*/ 1 w 37"/>
                    <a:gd name="T39" fmla="*/ 14 h 36"/>
                    <a:gd name="T40" fmla="*/ 3 w 37"/>
                    <a:gd name="T41" fmla="*/ 2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" h="36">
                      <a:moveTo>
                        <a:pt x="3" y="28"/>
                      </a:moveTo>
                      <a:cubicBezTo>
                        <a:pt x="4" y="31"/>
                        <a:pt x="4" y="34"/>
                        <a:pt x="4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7" y="31"/>
                        <a:pt x="9" y="27"/>
                        <a:pt x="11" y="23"/>
                      </a:cubicBezTo>
                      <a:cubicBezTo>
                        <a:pt x="11" y="21"/>
                        <a:pt x="12" y="20"/>
                        <a:pt x="12" y="19"/>
                      </a:cubicBezTo>
                      <a:cubicBezTo>
                        <a:pt x="13" y="20"/>
                        <a:pt x="14" y="20"/>
                        <a:pt x="15" y="21"/>
                      </a:cubicBezTo>
                      <a:cubicBezTo>
                        <a:pt x="15" y="22"/>
                        <a:pt x="16" y="23"/>
                        <a:pt x="17" y="24"/>
                      </a:cubicBezTo>
                      <a:cubicBezTo>
                        <a:pt x="18" y="25"/>
                        <a:pt x="19" y="27"/>
                        <a:pt x="20" y="28"/>
                      </a:cubicBezTo>
                      <a:cubicBezTo>
                        <a:pt x="21" y="25"/>
                        <a:pt x="21" y="23"/>
                        <a:pt x="21" y="20"/>
                      </a:cubicBezTo>
                      <a:cubicBezTo>
                        <a:pt x="22" y="18"/>
                        <a:pt x="22" y="17"/>
                        <a:pt x="24" y="19"/>
                      </a:cubicBezTo>
                      <a:cubicBezTo>
                        <a:pt x="26" y="20"/>
                        <a:pt x="28" y="21"/>
                        <a:pt x="30" y="23"/>
                      </a:cubicBezTo>
                      <a:cubicBezTo>
                        <a:pt x="32" y="24"/>
                        <a:pt x="34" y="25"/>
                        <a:pt x="37" y="26"/>
                      </a:cubicBezTo>
                      <a:cubicBezTo>
                        <a:pt x="36" y="18"/>
                        <a:pt x="33" y="11"/>
                        <a:pt x="30" y="5"/>
                      </a:cubicBezTo>
                      <a:cubicBezTo>
                        <a:pt x="29" y="4"/>
                        <a:pt x="28" y="4"/>
                        <a:pt x="27" y="3"/>
                      </a:cubicBezTo>
                      <a:cubicBezTo>
                        <a:pt x="24" y="3"/>
                        <a:pt x="20" y="2"/>
                        <a:pt x="17" y="2"/>
                      </a:cubicBezTo>
                      <a:cubicBezTo>
                        <a:pt x="16" y="1"/>
                        <a:pt x="14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3"/>
                        <a:pt x="15" y="6"/>
                        <a:pt x="16" y="10"/>
                      </a:cubicBezTo>
                      <a:cubicBezTo>
                        <a:pt x="10" y="11"/>
                        <a:pt x="5" y="9"/>
                        <a:pt x="1" y="4"/>
                      </a:cubicBezTo>
                      <a:cubicBezTo>
                        <a:pt x="0" y="8"/>
                        <a:pt x="0" y="11"/>
                        <a:pt x="1" y="14"/>
                      </a:cubicBezTo>
                      <a:cubicBezTo>
                        <a:pt x="2" y="19"/>
                        <a:pt x="3" y="23"/>
                        <a:pt x="3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573213" y="1336675"/>
                  <a:ext cx="147638" cy="134938"/>
                </a:xfrm>
                <a:custGeom>
                  <a:avLst/>
                  <a:gdLst>
                    <a:gd name="T0" fmla="*/ 2 w 39"/>
                    <a:gd name="T1" fmla="*/ 25 h 36"/>
                    <a:gd name="T2" fmla="*/ 14 w 39"/>
                    <a:gd name="T3" fmla="*/ 19 h 36"/>
                    <a:gd name="T4" fmla="*/ 16 w 39"/>
                    <a:gd name="T5" fmla="*/ 18 h 36"/>
                    <a:gd name="T6" fmla="*/ 17 w 39"/>
                    <a:gd name="T7" fmla="*/ 20 h 36"/>
                    <a:gd name="T8" fmla="*/ 18 w 39"/>
                    <a:gd name="T9" fmla="*/ 27 h 36"/>
                    <a:gd name="T10" fmla="*/ 25 w 39"/>
                    <a:gd name="T11" fmla="*/ 20 h 36"/>
                    <a:gd name="T12" fmla="*/ 27 w 39"/>
                    <a:gd name="T13" fmla="*/ 19 h 36"/>
                    <a:gd name="T14" fmla="*/ 28 w 39"/>
                    <a:gd name="T15" fmla="*/ 20 h 36"/>
                    <a:gd name="T16" fmla="*/ 31 w 39"/>
                    <a:gd name="T17" fmla="*/ 30 h 36"/>
                    <a:gd name="T18" fmla="*/ 34 w 39"/>
                    <a:gd name="T19" fmla="*/ 36 h 36"/>
                    <a:gd name="T20" fmla="*/ 38 w 39"/>
                    <a:gd name="T21" fmla="*/ 13 h 36"/>
                    <a:gd name="T22" fmla="*/ 37 w 39"/>
                    <a:gd name="T23" fmla="*/ 4 h 36"/>
                    <a:gd name="T24" fmla="*/ 22 w 39"/>
                    <a:gd name="T25" fmla="*/ 10 h 36"/>
                    <a:gd name="T26" fmla="*/ 26 w 39"/>
                    <a:gd name="T27" fmla="*/ 0 h 36"/>
                    <a:gd name="T28" fmla="*/ 18 w 39"/>
                    <a:gd name="T29" fmla="*/ 3 h 36"/>
                    <a:gd name="T30" fmla="*/ 10 w 39"/>
                    <a:gd name="T31" fmla="*/ 3 h 36"/>
                    <a:gd name="T32" fmla="*/ 8 w 39"/>
                    <a:gd name="T33" fmla="*/ 5 h 36"/>
                    <a:gd name="T34" fmla="*/ 0 w 39"/>
                    <a:gd name="T35" fmla="*/ 26 h 36"/>
                    <a:gd name="T36" fmla="*/ 2 w 39"/>
                    <a:gd name="T37" fmla="*/ 2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" h="36">
                      <a:moveTo>
                        <a:pt x="2" y="25"/>
                      </a:moveTo>
                      <a:cubicBezTo>
                        <a:pt x="6" y="23"/>
                        <a:pt x="10" y="21"/>
                        <a:pt x="14" y="19"/>
                      </a:cubicBezTo>
                      <a:cubicBezTo>
                        <a:pt x="14" y="18"/>
                        <a:pt x="15" y="18"/>
                        <a:pt x="16" y="18"/>
                      </a:cubicBezTo>
                      <a:cubicBezTo>
                        <a:pt x="16" y="18"/>
                        <a:pt x="16" y="19"/>
                        <a:pt x="17" y="20"/>
                      </a:cubicBezTo>
                      <a:cubicBezTo>
                        <a:pt x="17" y="22"/>
                        <a:pt x="17" y="25"/>
                        <a:pt x="18" y="27"/>
                      </a:cubicBezTo>
                      <a:cubicBezTo>
                        <a:pt x="20" y="25"/>
                        <a:pt x="22" y="22"/>
                        <a:pt x="25" y="20"/>
                      </a:cubicBezTo>
                      <a:cubicBezTo>
                        <a:pt x="26" y="19"/>
                        <a:pt x="26" y="19"/>
                        <a:pt x="27" y="19"/>
                      </a:cubicBezTo>
                      <a:cubicBezTo>
                        <a:pt x="27" y="19"/>
                        <a:pt x="27" y="20"/>
                        <a:pt x="28" y="20"/>
                      </a:cubicBezTo>
                      <a:cubicBezTo>
                        <a:pt x="29" y="23"/>
                        <a:pt x="29" y="27"/>
                        <a:pt x="31" y="30"/>
                      </a:cubicBezTo>
                      <a:cubicBezTo>
                        <a:pt x="31" y="32"/>
                        <a:pt x="33" y="34"/>
                        <a:pt x="34" y="36"/>
                      </a:cubicBezTo>
                      <a:cubicBezTo>
                        <a:pt x="35" y="28"/>
                        <a:pt x="35" y="20"/>
                        <a:pt x="38" y="13"/>
                      </a:cubicBezTo>
                      <a:cubicBezTo>
                        <a:pt x="39" y="10"/>
                        <a:pt x="39" y="7"/>
                        <a:pt x="37" y="4"/>
                      </a:cubicBezTo>
                      <a:cubicBezTo>
                        <a:pt x="33" y="9"/>
                        <a:pt x="28" y="11"/>
                        <a:pt x="22" y="10"/>
                      </a:cubicBezTo>
                      <a:cubicBezTo>
                        <a:pt x="23" y="6"/>
                        <a:pt x="25" y="3"/>
                        <a:pt x="26" y="0"/>
                      </a:cubicBezTo>
                      <a:cubicBezTo>
                        <a:pt x="22" y="1"/>
                        <a:pt x="20" y="2"/>
                        <a:pt x="18" y="3"/>
                      </a:cubicBezTo>
                      <a:cubicBezTo>
                        <a:pt x="15" y="3"/>
                        <a:pt x="13" y="3"/>
                        <a:pt x="10" y="3"/>
                      </a:cubicBezTo>
                      <a:cubicBezTo>
                        <a:pt x="10" y="4"/>
                        <a:pt x="9" y="4"/>
                        <a:pt x="8" y="5"/>
                      </a:cubicBezTo>
                      <a:cubicBezTo>
                        <a:pt x="4" y="11"/>
                        <a:pt x="2" y="18"/>
                        <a:pt x="0" y="26"/>
                      </a:cubicBezTo>
                      <a:cubicBezTo>
                        <a:pt x="1" y="26"/>
                        <a:pt x="1" y="26"/>
                        <a:pt x="2" y="2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969963" y="1776413"/>
                  <a:ext cx="180975" cy="109538"/>
                </a:xfrm>
                <a:custGeom>
                  <a:avLst/>
                  <a:gdLst>
                    <a:gd name="T0" fmla="*/ 48 w 48"/>
                    <a:gd name="T1" fmla="*/ 9 h 29"/>
                    <a:gd name="T2" fmla="*/ 38 w 48"/>
                    <a:gd name="T3" fmla="*/ 11 h 29"/>
                    <a:gd name="T4" fmla="*/ 35 w 48"/>
                    <a:gd name="T5" fmla="*/ 14 h 29"/>
                    <a:gd name="T6" fmla="*/ 29 w 48"/>
                    <a:gd name="T7" fmla="*/ 15 h 29"/>
                    <a:gd name="T8" fmla="*/ 27 w 48"/>
                    <a:gd name="T9" fmla="*/ 14 h 29"/>
                    <a:gd name="T10" fmla="*/ 28 w 48"/>
                    <a:gd name="T11" fmla="*/ 13 h 29"/>
                    <a:gd name="T12" fmla="*/ 30 w 48"/>
                    <a:gd name="T13" fmla="*/ 11 h 29"/>
                    <a:gd name="T14" fmla="*/ 32 w 48"/>
                    <a:gd name="T15" fmla="*/ 0 h 29"/>
                    <a:gd name="T16" fmla="*/ 0 w 48"/>
                    <a:gd name="T17" fmla="*/ 16 h 29"/>
                    <a:gd name="T18" fmla="*/ 1 w 48"/>
                    <a:gd name="T19" fmla="*/ 18 h 29"/>
                    <a:gd name="T20" fmla="*/ 26 w 48"/>
                    <a:gd name="T21" fmla="*/ 26 h 29"/>
                    <a:gd name="T22" fmla="*/ 44 w 48"/>
                    <a:gd name="T23" fmla="*/ 14 h 29"/>
                    <a:gd name="T24" fmla="*/ 48 w 48"/>
                    <a:gd name="T25" fmla="*/ 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29">
                      <a:moveTo>
                        <a:pt x="48" y="9"/>
                      </a:moveTo>
                      <a:cubicBezTo>
                        <a:pt x="44" y="10"/>
                        <a:pt x="41" y="10"/>
                        <a:pt x="38" y="11"/>
                      </a:cubicBezTo>
                      <a:cubicBezTo>
                        <a:pt x="37" y="12"/>
                        <a:pt x="36" y="13"/>
                        <a:pt x="35" y="14"/>
                      </a:cubicBezTo>
                      <a:cubicBezTo>
                        <a:pt x="33" y="15"/>
                        <a:pt x="31" y="16"/>
                        <a:pt x="29" y="15"/>
                      </a:cubicBezTo>
                      <a:cubicBezTo>
                        <a:pt x="28" y="15"/>
                        <a:pt x="27" y="14"/>
                        <a:pt x="27" y="14"/>
                      </a:cubicBezTo>
                      <a:cubicBezTo>
                        <a:pt x="27" y="14"/>
                        <a:pt x="28" y="13"/>
                        <a:pt x="28" y="13"/>
                      </a:cubicBezTo>
                      <a:cubicBezTo>
                        <a:pt x="29" y="12"/>
                        <a:pt x="30" y="12"/>
                        <a:pt x="30" y="11"/>
                      </a:cubicBezTo>
                      <a:cubicBezTo>
                        <a:pt x="34" y="9"/>
                        <a:pt x="35" y="4"/>
                        <a:pt x="32" y="0"/>
                      </a:cubicBezTo>
                      <a:cubicBezTo>
                        <a:pt x="23" y="8"/>
                        <a:pt x="12" y="14"/>
                        <a:pt x="0" y="16"/>
                      </a:cubicBezTo>
                      <a:cubicBezTo>
                        <a:pt x="0" y="17"/>
                        <a:pt x="0" y="18"/>
                        <a:pt x="1" y="18"/>
                      </a:cubicBezTo>
                      <a:cubicBezTo>
                        <a:pt x="6" y="26"/>
                        <a:pt x="17" y="29"/>
                        <a:pt x="26" y="26"/>
                      </a:cubicBezTo>
                      <a:cubicBezTo>
                        <a:pt x="33" y="23"/>
                        <a:pt x="38" y="19"/>
                        <a:pt x="44" y="14"/>
                      </a:cubicBezTo>
                      <a:cubicBezTo>
                        <a:pt x="45" y="13"/>
                        <a:pt x="46" y="11"/>
                        <a:pt x="48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965325" y="1776413"/>
                  <a:ext cx="184150" cy="109538"/>
                </a:xfrm>
                <a:custGeom>
                  <a:avLst/>
                  <a:gdLst>
                    <a:gd name="T0" fmla="*/ 17 w 49"/>
                    <a:gd name="T1" fmla="*/ 11 h 29"/>
                    <a:gd name="T2" fmla="*/ 19 w 49"/>
                    <a:gd name="T3" fmla="*/ 13 h 29"/>
                    <a:gd name="T4" fmla="*/ 21 w 49"/>
                    <a:gd name="T5" fmla="*/ 14 h 29"/>
                    <a:gd name="T6" fmla="*/ 19 w 49"/>
                    <a:gd name="T7" fmla="*/ 16 h 29"/>
                    <a:gd name="T8" fmla="*/ 12 w 49"/>
                    <a:gd name="T9" fmla="*/ 14 h 29"/>
                    <a:gd name="T10" fmla="*/ 6 w 49"/>
                    <a:gd name="T11" fmla="*/ 10 h 29"/>
                    <a:gd name="T12" fmla="*/ 0 w 49"/>
                    <a:gd name="T13" fmla="*/ 9 h 29"/>
                    <a:gd name="T14" fmla="*/ 21 w 49"/>
                    <a:gd name="T15" fmla="*/ 26 h 29"/>
                    <a:gd name="T16" fmla="*/ 45 w 49"/>
                    <a:gd name="T17" fmla="*/ 21 h 29"/>
                    <a:gd name="T18" fmla="*/ 49 w 49"/>
                    <a:gd name="T19" fmla="*/ 17 h 29"/>
                    <a:gd name="T20" fmla="*/ 15 w 49"/>
                    <a:gd name="T21" fmla="*/ 0 h 29"/>
                    <a:gd name="T22" fmla="*/ 17 w 49"/>
                    <a:gd name="T23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" h="29">
                      <a:moveTo>
                        <a:pt x="17" y="11"/>
                      </a:moveTo>
                      <a:cubicBezTo>
                        <a:pt x="18" y="12"/>
                        <a:pt x="19" y="12"/>
                        <a:pt x="19" y="13"/>
                      </a:cubicBezTo>
                      <a:cubicBezTo>
                        <a:pt x="20" y="13"/>
                        <a:pt x="20" y="14"/>
                        <a:pt x="21" y="14"/>
                      </a:cubicBezTo>
                      <a:cubicBezTo>
                        <a:pt x="20" y="15"/>
                        <a:pt x="19" y="15"/>
                        <a:pt x="19" y="16"/>
                      </a:cubicBezTo>
                      <a:cubicBezTo>
                        <a:pt x="16" y="16"/>
                        <a:pt x="14" y="16"/>
                        <a:pt x="12" y="14"/>
                      </a:cubicBezTo>
                      <a:cubicBezTo>
                        <a:pt x="11" y="12"/>
                        <a:pt x="9" y="11"/>
                        <a:pt x="6" y="10"/>
                      </a:cubicBezTo>
                      <a:cubicBezTo>
                        <a:pt x="4" y="10"/>
                        <a:pt x="2" y="10"/>
                        <a:pt x="0" y="9"/>
                      </a:cubicBezTo>
                      <a:cubicBezTo>
                        <a:pt x="4" y="16"/>
                        <a:pt x="13" y="23"/>
                        <a:pt x="21" y="26"/>
                      </a:cubicBezTo>
                      <a:cubicBezTo>
                        <a:pt x="30" y="29"/>
                        <a:pt x="39" y="27"/>
                        <a:pt x="45" y="21"/>
                      </a:cubicBezTo>
                      <a:cubicBezTo>
                        <a:pt x="47" y="20"/>
                        <a:pt x="47" y="19"/>
                        <a:pt x="49" y="17"/>
                      </a:cubicBezTo>
                      <a:cubicBezTo>
                        <a:pt x="35" y="14"/>
                        <a:pt x="25" y="8"/>
                        <a:pt x="15" y="0"/>
                      </a:cubicBezTo>
                      <a:cubicBezTo>
                        <a:pt x="13" y="4"/>
                        <a:pt x="13" y="9"/>
                        <a:pt x="17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2" name="Freeform 30"/>
                <p:cNvSpPr>
                  <a:spLocks noEditPoints="1"/>
                </p:cNvSpPr>
                <p:nvPr/>
              </p:nvSpPr>
              <p:spPr bwMode="auto">
                <a:xfrm>
                  <a:off x="1169988" y="1233488"/>
                  <a:ext cx="136525" cy="95250"/>
                </a:xfrm>
                <a:custGeom>
                  <a:avLst/>
                  <a:gdLst>
                    <a:gd name="T0" fmla="*/ 23 w 36"/>
                    <a:gd name="T1" fmla="*/ 0 h 25"/>
                    <a:gd name="T2" fmla="*/ 10 w 36"/>
                    <a:gd name="T3" fmla="*/ 3 h 25"/>
                    <a:gd name="T4" fmla="*/ 7 w 36"/>
                    <a:gd name="T5" fmla="*/ 25 h 25"/>
                    <a:gd name="T6" fmla="*/ 20 w 36"/>
                    <a:gd name="T7" fmla="*/ 17 h 25"/>
                    <a:gd name="T8" fmla="*/ 36 w 36"/>
                    <a:gd name="T9" fmla="*/ 18 h 25"/>
                    <a:gd name="T10" fmla="*/ 36 w 36"/>
                    <a:gd name="T11" fmla="*/ 18 h 25"/>
                    <a:gd name="T12" fmla="*/ 26 w 36"/>
                    <a:gd name="T13" fmla="*/ 2 h 25"/>
                    <a:gd name="T14" fmla="*/ 23 w 36"/>
                    <a:gd name="T15" fmla="*/ 0 h 25"/>
                    <a:gd name="T16" fmla="*/ 18 w 36"/>
                    <a:gd name="T17" fmla="*/ 6 h 25"/>
                    <a:gd name="T18" fmla="*/ 17 w 36"/>
                    <a:gd name="T19" fmla="*/ 5 h 25"/>
                    <a:gd name="T20" fmla="*/ 22 w 36"/>
                    <a:gd name="T21" fmla="*/ 3 h 25"/>
                    <a:gd name="T22" fmla="*/ 24 w 36"/>
                    <a:gd name="T23" fmla="*/ 6 h 25"/>
                    <a:gd name="T24" fmla="*/ 18 w 36"/>
                    <a:gd name="T25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25">
                      <a:moveTo>
                        <a:pt x="23" y="0"/>
                      </a:moveTo>
                      <a:cubicBezTo>
                        <a:pt x="19" y="0"/>
                        <a:pt x="14" y="1"/>
                        <a:pt x="10" y="3"/>
                      </a:cubicBezTo>
                      <a:cubicBezTo>
                        <a:pt x="0" y="7"/>
                        <a:pt x="0" y="18"/>
                        <a:pt x="7" y="25"/>
                      </a:cubicBezTo>
                      <a:cubicBezTo>
                        <a:pt x="10" y="20"/>
                        <a:pt x="15" y="17"/>
                        <a:pt x="20" y="17"/>
                      </a:cubicBezTo>
                      <a:cubicBezTo>
                        <a:pt x="26" y="17"/>
                        <a:pt x="31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1" y="14"/>
                        <a:pt x="28" y="8"/>
                        <a:pt x="26" y="2"/>
                      </a:cubicBezTo>
                      <a:cubicBezTo>
                        <a:pt x="25" y="1"/>
                        <a:pt x="25" y="0"/>
                        <a:pt x="23" y="0"/>
                      </a:cubicBezTo>
                      <a:close/>
                      <a:moveTo>
                        <a:pt x="18" y="6"/>
                      </a:moveTo>
                      <a:cubicBezTo>
                        <a:pt x="17" y="6"/>
                        <a:pt x="17" y="5"/>
                        <a:pt x="17" y="5"/>
                      </a:cubicBezTo>
                      <a:cubicBezTo>
                        <a:pt x="19" y="4"/>
                        <a:pt x="20" y="4"/>
                        <a:pt x="22" y="3"/>
                      </a:cubicBezTo>
                      <a:cubicBezTo>
                        <a:pt x="22" y="3"/>
                        <a:pt x="23" y="5"/>
                        <a:pt x="24" y="6"/>
                      </a:cubicBezTo>
                      <a:cubicBezTo>
                        <a:pt x="22" y="6"/>
                        <a:pt x="20" y="6"/>
                        <a:pt x="18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3" name="Freeform 31"/>
                <p:cNvSpPr>
                  <a:spLocks noEditPoints="1"/>
                </p:cNvSpPr>
                <p:nvPr/>
              </p:nvSpPr>
              <p:spPr bwMode="auto">
                <a:xfrm>
                  <a:off x="1803400" y="1233488"/>
                  <a:ext cx="139700" cy="95250"/>
                </a:xfrm>
                <a:custGeom>
                  <a:avLst/>
                  <a:gdLst>
                    <a:gd name="T0" fmla="*/ 1 w 37"/>
                    <a:gd name="T1" fmla="*/ 19 h 25"/>
                    <a:gd name="T2" fmla="*/ 17 w 37"/>
                    <a:gd name="T3" fmla="*/ 17 h 25"/>
                    <a:gd name="T4" fmla="*/ 30 w 37"/>
                    <a:gd name="T5" fmla="*/ 24 h 25"/>
                    <a:gd name="T6" fmla="*/ 31 w 37"/>
                    <a:gd name="T7" fmla="*/ 25 h 25"/>
                    <a:gd name="T8" fmla="*/ 33 w 37"/>
                    <a:gd name="T9" fmla="*/ 22 h 25"/>
                    <a:gd name="T10" fmla="*/ 32 w 37"/>
                    <a:gd name="T11" fmla="*/ 6 h 25"/>
                    <a:gd name="T12" fmla="*/ 23 w 37"/>
                    <a:gd name="T13" fmla="*/ 2 h 25"/>
                    <a:gd name="T14" fmla="*/ 14 w 37"/>
                    <a:gd name="T15" fmla="*/ 0 h 25"/>
                    <a:gd name="T16" fmla="*/ 12 w 37"/>
                    <a:gd name="T17" fmla="*/ 1 h 25"/>
                    <a:gd name="T18" fmla="*/ 0 w 37"/>
                    <a:gd name="T19" fmla="*/ 19 h 25"/>
                    <a:gd name="T20" fmla="*/ 1 w 37"/>
                    <a:gd name="T21" fmla="*/ 19 h 25"/>
                    <a:gd name="T22" fmla="*/ 16 w 37"/>
                    <a:gd name="T23" fmla="*/ 3 h 25"/>
                    <a:gd name="T24" fmla="*/ 20 w 37"/>
                    <a:gd name="T25" fmla="*/ 6 h 25"/>
                    <a:gd name="T26" fmla="*/ 13 w 37"/>
                    <a:gd name="T27" fmla="*/ 6 h 25"/>
                    <a:gd name="T28" fmla="*/ 16 w 37"/>
                    <a:gd name="T29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25">
                      <a:moveTo>
                        <a:pt x="1" y="19"/>
                      </a:moveTo>
                      <a:cubicBezTo>
                        <a:pt x="7" y="17"/>
                        <a:pt x="12" y="17"/>
                        <a:pt x="17" y="17"/>
                      </a:cubicBezTo>
                      <a:cubicBezTo>
                        <a:pt x="22" y="18"/>
                        <a:pt x="27" y="19"/>
                        <a:pt x="30" y="24"/>
                      </a:cubicBezTo>
                      <a:cubicBezTo>
                        <a:pt x="30" y="25"/>
                        <a:pt x="31" y="25"/>
                        <a:pt x="31" y="25"/>
                      </a:cubicBezTo>
                      <a:cubicBezTo>
                        <a:pt x="32" y="24"/>
                        <a:pt x="33" y="23"/>
                        <a:pt x="33" y="22"/>
                      </a:cubicBezTo>
                      <a:cubicBezTo>
                        <a:pt x="37" y="16"/>
                        <a:pt x="37" y="10"/>
                        <a:pt x="32" y="6"/>
                      </a:cubicBezTo>
                      <a:cubicBezTo>
                        <a:pt x="30" y="4"/>
                        <a:pt x="26" y="3"/>
                        <a:pt x="23" y="2"/>
                      </a:cubicBezTo>
                      <a:cubicBezTo>
                        <a:pt x="20" y="1"/>
                        <a:pt x="17" y="1"/>
                        <a:pt x="14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0" y="8"/>
                        <a:pt x="6" y="13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lose/>
                      <a:moveTo>
                        <a:pt x="16" y="3"/>
                      </a:moveTo>
                      <a:cubicBezTo>
                        <a:pt x="18" y="3"/>
                        <a:pt x="19" y="4"/>
                        <a:pt x="20" y="6"/>
                      </a:cubicBezTo>
                      <a:cubicBezTo>
                        <a:pt x="18" y="6"/>
                        <a:pt x="16" y="6"/>
                        <a:pt x="13" y="6"/>
                      </a:cubicBezTo>
                      <a:cubicBezTo>
                        <a:pt x="14" y="5"/>
                        <a:pt x="15" y="4"/>
                        <a:pt x="1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019175" y="1106488"/>
                  <a:ext cx="82550" cy="161925"/>
                </a:xfrm>
                <a:custGeom>
                  <a:avLst/>
                  <a:gdLst>
                    <a:gd name="T0" fmla="*/ 8 w 22"/>
                    <a:gd name="T1" fmla="*/ 36 h 43"/>
                    <a:gd name="T2" fmla="*/ 15 w 22"/>
                    <a:gd name="T3" fmla="*/ 31 h 43"/>
                    <a:gd name="T4" fmla="*/ 19 w 22"/>
                    <a:gd name="T5" fmla="*/ 43 h 43"/>
                    <a:gd name="T6" fmla="*/ 21 w 22"/>
                    <a:gd name="T7" fmla="*/ 38 h 43"/>
                    <a:gd name="T8" fmla="*/ 20 w 22"/>
                    <a:gd name="T9" fmla="*/ 25 h 43"/>
                    <a:gd name="T10" fmla="*/ 14 w 22"/>
                    <a:gd name="T11" fmla="*/ 15 h 43"/>
                    <a:gd name="T12" fmla="*/ 14 w 22"/>
                    <a:gd name="T13" fmla="*/ 1 h 43"/>
                    <a:gd name="T14" fmla="*/ 14 w 22"/>
                    <a:gd name="T15" fmla="*/ 0 h 43"/>
                    <a:gd name="T16" fmla="*/ 7 w 22"/>
                    <a:gd name="T17" fmla="*/ 0 h 43"/>
                    <a:gd name="T18" fmla="*/ 2 w 22"/>
                    <a:gd name="T19" fmla="*/ 9 h 43"/>
                    <a:gd name="T20" fmla="*/ 6 w 22"/>
                    <a:gd name="T21" fmla="*/ 16 h 43"/>
                    <a:gd name="T22" fmla="*/ 10 w 22"/>
                    <a:gd name="T23" fmla="*/ 30 h 43"/>
                    <a:gd name="T24" fmla="*/ 8 w 22"/>
                    <a:gd name="T25" fmla="*/ 3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43">
                      <a:moveTo>
                        <a:pt x="8" y="36"/>
                      </a:moveTo>
                      <a:cubicBezTo>
                        <a:pt x="11" y="34"/>
                        <a:pt x="13" y="33"/>
                        <a:pt x="15" y="31"/>
                      </a:cubicBezTo>
                      <a:cubicBezTo>
                        <a:pt x="18" y="35"/>
                        <a:pt x="18" y="39"/>
                        <a:pt x="19" y="43"/>
                      </a:cubicBezTo>
                      <a:cubicBezTo>
                        <a:pt x="20" y="41"/>
                        <a:pt x="20" y="40"/>
                        <a:pt x="21" y="38"/>
                      </a:cubicBezTo>
                      <a:cubicBezTo>
                        <a:pt x="22" y="34"/>
                        <a:pt x="22" y="29"/>
                        <a:pt x="20" y="25"/>
                      </a:cubicBezTo>
                      <a:cubicBezTo>
                        <a:pt x="18" y="21"/>
                        <a:pt x="16" y="18"/>
                        <a:pt x="14" y="15"/>
                      </a:cubicBezTo>
                      <a:cubicBezTo>
                        <a:pt x="12" y="10"/>
                        <a:pt x="10" y="5"/>
                        <a:pt x="14" y="1"/>
                      </a:cubicBezTo>
                      <a:cubicBezTo>
                        <a:pt x="14" y="1"/>
                        <a:pt x="14" y="1"/>
                        <a:pt x="14" y="0"/>
                      </a:cubicBezTo>
                      <a:cubicBezTo>
                        <a:pt x="12" y="0"/>
                        <a:pt x="9" y="0"/>
                        <a:pt x="7" y="0"/>
                      </a:cubicBezTo>
                      <a:cubicBezTo>
                        <a:pt x="2" y="1"/>
                        <a:pt x="0" y="5"/>
                        <a:pt x="2" y="9"/>
                      </a:cubicBezTo>
                      <a:cubicBezTo>
                        <a:pt x="3" y="12"/>
                        <a:pt x="5" y="14"/>
                        <a:pt x="6" y="16"/>
                      </a:cubicBezTo>
                      <a:cubicBezTo>
                        <a:pt x="8" y="20"/>
                        <a:pt x="11" y="25"/>
                        <a:pt x="10" y="30"/>
                      </a:cubicBezTo>
                      <a:cubicBezTo>
                        <a:pt x="10" y="32"/>
                        <a:pt x="9" y="34"/>
                        <a:pt x="8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524000" y="892175"/>
                  <a:ext cx="65088" cy="120650"/>
                </a:xfrm>
                <a:custGeom>
                  <a:avLst/>
                  <a:gdLst>
                    <a:gd name="T0" fmla="*/ 3 w 17"/>
                    <a:gd name="T1" fmla="*/ 21 h 32"/>
                    <a:gd name="T2" fmla="*/ 6 w 17"/>
                    <a:gd name="T3" fmla="*/ 30 h 32"/>
                    <a:gd name="T4" fmla="*/ 10 w 17"/>
                    <a:gd name="T5" fmla="*/ 30 h 32"/>
                    <a:gd name="T6" fmla="*/ 11 w 17"/>
                    <a:gd name="T7" fmla="*/ 29 h 32"/>
                    <a:gd name="T8" fmla="*/ 17 w 17"/>
                    <a:gd name="T9" fmla="*/ 7 h 32"/>
                    <a:gd name="T10" fmla="*/ 16 w 17"/>
                    <a:gd name="T11" fmla="*/ 7 h 32"/>
                    <a:gd name="T12" fmla="*/ 16 w 17"/>
                    <a:gd name="T13" fmla="*/ 6 h 32"/>
                    <a:gd name="T14" fmla="*/ 5 w 17"/>
                    <a:gd name="T15" fmla="*/ 1 h 32"/>
                    <a:gd name="T16" fmla="*/ 0 w 17"/>
                    <a:gd name="T17" fmla="*/ 7 h 32"/>
                    <a:gd name="T18" fmla="*/ 3 w 17"/>
                    <a:gd name="T19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32">
                      <a:moveTo>
                        <a:pt x="3" y="21"/>
                      </a:moveTo>
                      <a:cubicBezTo>
                        <a:pt x="3" y="24"/>
                        <a:pt x="5" y="28"/>
                        <a:pt x="6" y="30"/>
                      </a:cubicBezTo>
                      <a:cubicBezTo>
                        <a:pt x="7" y="32"/>
                        <a:pt x="9" y="32"/>
                        <a:pt x="10" y="30"/>
                      </a:cubicBezTo>
                      <a:cubicBezTo>
                        <a:pt x="11" y="30"/>
                        <a:pt x="11" y="29"/>
                        <a:pt x="11" y="29"/>
                      </a:cubicBezTo>
                      <a:cubicBezTo>
                        <a:pt x="13" y="22"/>
                        <a:pt x="15" y="15"/>
                        <a:pt x="17" y="7"/>
                      </a:cubicBezTo>
                      <a:cubicBezTo>
                        <a:pt x="17" y="7"/>
                        <a:pt x="17" y="7"/>
                        <a:pt x="16" y="7"/>
                      </a:cubicBezTo>
                      <a:cubicBezTo>
                        <a:pt x="16" y="7"/>
                        <a:pt x="16" y="6"/>
                        <a:pt x="16" y="6"/>
                      </a:cubicBezTo>
                      <a:cubicBezTo>
                        <a:pt x="14" y="1"/>
                        <a:pt x="10" y="0"/>
                        <a:pt x="5" y="1"/>
                      </a:cubicBezTo>
                      <a:cubicBezTo>
                        <a:pt x="2" y="2"/>
                        <a:pt x="0" y="5"/>
                        <a:pt x="0" y="7"/>
                      </a:cubicBezTo>
                      <a:cubicBezTo>
                        <a:pt x="1" y="12"/>
                        <a:pt x="1" y="17"/>
                        <a:pt x="3" y="2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2011363" y="1106488"/>
                  <a:ext cx="82550" cy="161925"/>
                </a:xfrm>
                <a:custGeom>
                  <a:avLst/>
                  <a:gdLst>
                    <a:gd name="T0" fmla="*/ 18 w 22"/>
                    <a:gd name="T1" fmla="*/ 13 h 43"/>
                    <a:gd name="T2" fmla="*/ 21 w 22"/>
                    <a:gd name="T3" fmla="*/ 7 h 43"/>
                    <a:gd name="T4" fmla="*/ 18 w 22"/>
                    <a:gd name="T5" fmla="*/ 2 h 43"/>
                    <a:gd name="T6" fmla="*/ 8 w 22"/>
                    <a:gd name="T7" fmla="*/ 0 h 43"/>
                    <a:gd name="T8" fmla="*/ 8 w 22"/>
                    <a:gd name="T9" fmla="*/ 15 h 43"/>
                    <a:gd name="T10" fmla="*/ 2 w 22"/>
                    <a:gd name="T11" fmla="*/ 28 h 43"/>
                    <a:gd name="T12" fmla="*/ 3 w 22"/>
                    <a:gd name="T13" fmla="*/ 43 h 43"/>
                    <a:gd name="T14" fmla="*/ 8 w 22"/>
                    <a:gd name="T15" fmla="*/ 31 h 43"/>
                    <a:gd name="T16" fmla="*/ 13 w 22"/>
                    <a:gd name="T17" fmla="*/ 35 h 43"/>
                    <a:gd name="T18" fmla="*/ 13 w 22"/>
                    <a:gd name="T19" fmla="*/ 35 h 43"/>
                    <a:gd name="T20" fmla="*/ 14 w 22"/>
                    <a:gd name="T21" fmla="*/ 19 h 43"/>
                    <a:gd name="T22" fmla="*/ 18 w 22"/>
                    <a:gd name="T23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43">
                      <a:moveTo>
                        <a:pt x="18" y="13"/>
                      </a:moveTo>
                      <a:cubicBezTo>
                        <a:pt x="19" y="11"/>
                        <a:pt x="20" y="9"/>
                        <a:pt x="21" y="7"/>
                      </a:cubicBezTo>
                      <a:cubicBezTo>
                        <a:pt x="22" y="5"/>
                        <a:pt x="20" y="2"/>
                        <a:pt x="18" y="2"/>
                      </a:cubicBezTo>
                      <a:cubicBezTo>
                        <a:pt x="15" y="1"/>
                        <a:pt x="12" y="1"/>
                        <a:pt x="8" y="0"/>
                      </a:cubicBezTo>
                      <a:cubicBezTo>
                        <a:pt x="12" y="8"/>
                        <a:pt x="11" y="8"/>
                        <a:pt x="8" y="15"/>
                      </a:cubicBezTo>
                      <a:cubicBezTo>
                        <a:pt x="5" y="20"/>
                        <a:pt x="3" y="24"/>
                        <a:pt x="2" y="28"/>
                      </a:cubicBezTo>
                      <a:cubicBezTo>
                        <a:pt x="0" y="33"/>
                        <a:pt x="1" y="38"/>
                        <a:pt x="3" y="43"/>
                      </a:cubicBezTo>
                      <a:cubicBezTo>
                        <a:pt x="5" y="38"/>
                        <a:pt x="5" y="35"/>
                        <a:pt x="8" y="31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1" y="29"/>
                        <a:pt x="12" y="24"/>
                        <a:pt x="14" y="19"/>
                      </a:cubicBezTo>
                      <a:cubicBezTo>
                        <a:pt x="15" y="17"/>
                        <a:pt x="17" y="15"/>
                        <a:pt x="18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101725" y="1820863"/>
                  <a:ext cx="120650" cy="98425"/>
                </a:xfrm>
                <a:custGeom>
                  <a:avLst/>
                  <a:gdLst>
                    <a:gd name="T0" fmla="*/ 24 w 32"/>
                    <a:gd name="T1" fmla="*/ 10 h 26"/>
                    <a:gd name="T2" fmla="*/ 18 w 32"/>
                    <a:gd name="T3" fmla="*/ 11 h 26"/>
                    <a:gd name="T4" fmla="*/ 18 w 32"/>
                    <a:gd name="T5" fmla="*/ 0 h 26"/>
                    <a:gd name="T6" fmla="*/ 0 w 32"/>
                    <a:gd name="T7" fmla="*/ 20 h 26"/>
                    <a:gd name="T8" fmla="*/ 0 w 32"/>
                    <a:gd name="T9" fmla="*/ 21 h 26"/>
                    <a:gd name="T10" fmla="*/ 19 w 32"/>
                    <a:gd name="T11" fmla="*/ 23 h 26"/>
                    <a:gd name="T12" fmla="*/ 32 w 32"/>
                    <a:gd name="T13" fmla="*/ 7 h 26"/>
                    <a:gd name="T14" fmla="*/ 24 w 32"/>
                    <a:gd name="T15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26">
                      <a:moveTo>
                        <a:pt x="24" y="10"/>
                      </a:moveTo>
                      <a:cubicBezTo>
                        <a:pt x="22" y="12"/>
                        <a:pt x="21" y="12"/>
                        <a:pt x="18" y="11"/>
                      </a:cubicBezTo>
                      <a:cubicBezTo>
                        <a:pt x="23" y="7"/>
                        <a:pt x="19" y="4"/>
                        <a:pt x="18" y="0"/>
                      </a:cubicBezTo>
                      <a:cubicBezTo>
                        <a:pt x="13" y="8"/>
                        <a:pt x="8" y="16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5"/>
                        <a:pt x="12" y="26"/>
                        <a:pt x="19" y="23"/>
                      </a:cubicBezTo>
                      <a:cubicBezTo>
                        <a:pt x="26" y="20"/>
                        <a:pt x="29" y="13"/>
                        <a:pt x="32" y="7"/>
                      </a:cubicBezTo>
                      <a:cubicBezTo>
                        <a:pt x="29" y="7"/>
                        <a:pt x="26" y="7"/>
                        <a:pt x="24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893888" y="1820863"/>
                  <a:ext cx="120650" cy="98425"/>
                </a:xfrm>
                <a:custGeom>
                  <a:avLst/>
                  <a:gdLst>
                    <a:gd name="T0" fmla="*/ 15 w 32"/>
                    <a:gd name="T1" fmla="*/ 0 h 26"/>
                    <a:gd name="T2" fmla="*/ 14 w 32"/>
                    <a:gd name="T3" fmla="*/ 11 h 26"/>
                    <a:gd name="T4" fmla="*/ 9 w 32"/>
                    <a:gd name="T5" fmla="*/ 10 h 26"/>
                    <a:gd name="T6" fmla="*/ 0 w 32"/>
                    <a:gd name="T7" fmla="*/ 7 h 26"/>
                    <a:gd name="T8" fmla="*/ 0 w 32"/>
                    <a:gd name="T9" fmla="*/ 7 h 26"/>
                    <a:gd name="T10" fmla="*/ 6 w 32"/>
                    <a:gd name="T11" fmla="*/ 17 h 26"/>
                    <a:gd name="T12" fmla="*/ 23 w 32"/>
                    <a:gd name="T13" fmla="*/ 26 h 26"/>
                    <a:gd name="T14" fmla="*/ 32 w 32"/>
                    <a:gd name="T15" fmla="*/ 21 h 26"/>
                    <a:gd name="T16" fmla="*/ 15 w 32"/>
                    <a:gd name="T1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26">
                      <a:moveTo>
                        <a:pt x="15" y="0"/>
                      </a:moveTo>
                      <a:cubicBezTo>
                        <a:pt x="14" y="4"/>
                        <a:pt x="10" y="8"/>
                        <a:pt x="14" y="11"/>
                      </a:cubicBezTo>
                      <a:cubicBezTo>
                        <a:pt x="12" y="13"/>
                        <a:pt x="10" y="13"/>
                        <a:pt x="9" y="10"/>
                      </a:cubicBezTo>
                      <a:cubicBezTo>
                        <a:pt x="7" y="7"/>
                        <a:pt x="3" y="8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1"/>
                        <a:pt x="4" y="14"/>
                        <a:pt x="6" y="17"/>
                      </a:cubicBezTo>
                      <a:cubicBezTo>
                        <a:pt x="10" y="24"/>
                        <a:pt x="16" y="26"/>
                        <a:pt x="23" y="26"/>
                      </a:cubicBezTo>
                      <a:cubicBezTo>
                        <a:pt x="26" y="26"/>
                        <a:pt x="30" y="25"/>
                        <a:pt x="32" y="21"/>
                      </a:cubicBezTo>
                      <a:cubicBezTo>
                        <a:pt x="24" y="16"/>
                        <a:pt x="20" y="8"/>
                        <a:pt x="1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9" name="Freeform 37"/>
                <p:cNvSpPr>
                  <a:spLocks/>
                </p:cNvSpPr>
                <p:nvPr/>
              </p:nvSpPr>
              <p:spPr bwMode="auto">
                <a:xfrm>
                  <a:off x="1847850" y="1046163"/>
                  <a:ext cx="125413" cy="153988"/>
                </a:xfrm>
                <a:custGeom>
                  <a:avLst/>
                  <a:gdLst>
                    <a:gd name="T0" fmla="*/ 0 w 33"/>
                    <a:gd name="T1" fmla="*/ 41 h 41"/>
                    <a:gd name="T2" fmla="*/ 1 w 33"/>
                    <a:gd name="T3" fmla="*/ 41 h 41"/>
                    <a:gd name="T4" fmla="*/ 7 w 33"/>
                    <a:gd name="T5" fmla="*/ 40 h 41"/>
                    <a:gd name="T6" fmla="*/ 19 w 33"/>
                    <a:gd name="T7" fmla="*/ 27 h 41"/>
                    <a:gd name="T8" fmla="*/ 22 w 33"/>
                    <a:gd name="T9" fmla="*/ 18 h 41"/>
                    <a:gd name="T10" fmla="*/ 33 w 33"/>
                    <a:gd name="T11" fmla="*/ 8 h 41"/>
                    <a:gd name="T12" fmla="*/ 25 w 33"/>
                    <a:gd name="T13" fmla="*/ 3 h 41"/>
                    <a:gd name="T14" fmla="*/ 16 w 33"/>
                    <a:gd name="T15" fmla="*/ 7 h 41"/>
                    <a:gd name="T16" fmla="*/ 15 w 33"/>
                    <a:gd name="T17" fmla="*/ 10 h 41"/>
                    <a:gd name="T18" fmla="*/ 12 w 33"/>
                    <a:gd name="T19" fmla="*/ 26 h 41"/>
                    <a:gd name="T20" fmla="*/ 1 w 33"/>
                    <a:gd name="T21" fmla="*/ 39 h 41"/>
                    <a:gd name="T22" fmla="*/ 0 w 33"/>
                    <a:gd name="T2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41">
                      <a:moveTo>
                        <a:pt x="0" y="41"/>
                      </a:moveTo>
                      <a:cubicBezTo>
                        <a:pt x="0" y="41"/>
                        <a:pt x="0" y="41"/>
                        <a:pt x="1" y="41"/>
                      </a:cubicBezTo>
                      <a:cubicBezTo>
                        <a:pt x="3" y="41"/>
                        <a:pt x="5" y="41"/>
                        <a:pt x="7" y="40"/>
                      </a:cubicBezTo>
                      <a:cubicBezTo>
                        <a:pt x="13" y="37"/>
                        <a:pt x="17" y="33"/>
                        <a:pt x="19" y="27"/>
                      </a:cubicBezTo>
                      <a:cubicBezTo>
                        <a:pt x="20" y="24"/>
                        <a:pt x="21" y="21"/>
                        <a:pt x="22" y="18"/>
                      </a:cubicBezTo>
                      <a:cubicBezTo>
                        <a:pt x="24" y="13"/>
                        <a:pt x="28" y="10"/>
                        <a:pt x="33" y="8"/>
                      </a:cubicBezTo>
                      <a:cubicBezTo>
                        <a:pt x="30" y="6"/>
                        <a:pt x="28" y="4"/>
                        <a:pt x="25" y="3"/>
                      </a:cubicBezTo>
                      <a:cubicBezTo>
                        <a:pt x="20" y="1"/>
                        <a:pt x="19" y="0"/>
                        <a:pt x="16" y="7"/>
                      </a:cubicBezTo>
                      <a:cubicBezTo>
                        <a:pt x="16" y="8"/>
                        <a:pt x="16" y="9"/>
                        <a:pt x="15" y="10"/>
                      </a:cubicBezTo>
                      <a:cubicBezTo>
                        <a:pt x="14" y="15"/>
                        <a:pt x="14" y="21"/>
                        <a:pt x="12" y="26"/>
                      </a:cubicBezTo>
                      <a:cubicBezTo>
                        <a:pt x="11" y="32"/>
                        <a:pt x="8" y="37"/>
                        <a:pt x="1" y="39"/>
                      </a:cubicBezTo>
                      <a:cubicBezTo>
                        <a:pt x="1" y="40"/>
                        <a:pt x="1" y="40"/>
                        <a:pt x="0" y="4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0" name="Freeform 38"/>
                <p:cNvSpPr>
                  <a:spLocks/>
                </p:cNvSpPr>
                <p:nvPr/>
              </p:nvSpPr>
              <p:spPr bwMode="auto">
                <a:xfrm>
                  <a:off x="1139825" y="1054100"/>
                  <a:ext cx="128588" cy="146050"/>
                </a:xfrm>
                <a:custGeom>
                  <a:avLst/>
                  <a:gdLst>
                    <a:gd name="T0" fmla="*/ 0 w 34"/>
                    <a:gd name="T1" fmla="*/ 7 h 39"/>
                    <a:gd name="T2" fmla="*/ 13 w 34"/>
                    <a:gd name="T3" fmla="*/ 22 h 39"/>
                    <a:gd name="T4" fmla="*/ 16 w 34"/>
                    <a:gd name="T5" fmla="*/ 29 h 39"/>
                    <a:gd name="T6" fmla="*/ 34 w 34"/>
                    <a:gd name="T7" fmla="*/ 39 h 39"/>
                    <a:gd name="T8" fmla="*/ 34 w 34"/>
                    <a:gd name="T9" fmla="*/ 39 h 39"/>
                    <a:gd name="T10" fmla="*/ 32 w 34"/>
                    <a:gd name="T11" fmla="*/ 37 h 39"/>
                    <a:gd name="T12" fmla="*/ 23 w 34"/>
                    <a:gd name="T13" fmla="*/ 28 h 39"/>
                    <a:gd name="T14" fmla="*/ 19 w 34"/>
                    <a:gd name="T15" fmla="*/ 13 h 39"/>
                    <a:gd name="T16" fmla="*/ 16 w 34"/>
                    <a:gd name="T17" fmla="*/ 3 h 39"/>
                    <a:gd name="T18" fmla="*/ 11 w 34"/>
                    <a:gd name="T19" fmla="*/ 0 h 39"/>
                    <a:gd name="T20" fmla="*/ 0 w 34"/>
                    <a:gd name="T21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39">
                      <a:moveTo>
                        <a:pt x="0" y="7"/>
                      </a:moveTo>
                      <a:cubicBezTo>
                        <a:pt x="8" y="10"/>
                        <a:pt x="11" y="15"/>
                        <a:pt x="13" y="22"/>
                      </a:cubicBezTo>
                      <a:cubicBezTo>
                        <a:pt x="14" y="24"/>
                        <a:pt x="15" y="27"/>
                        <a:pt x="16" y="29"/>
                      </a:cubicBezTo>
                      <a:cubicBezTo>
                        <a:pt x="21" y="35"/>
                        <a:pt x="26" y="39"/>
                        <a:pt x="34" y="39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8"/>
                        <a:pt x="33" y="38"/>
                        <a:pt x="32" y="37"/>
                      </a:cubicBezTo>
                      <a:cubicBezTo>
                        <a:pt x="28" y="35"/>
                        <a:pt x="25" y="32"/>
                        <a:pt x="23" y="28"/>
                      </a:cubicBezTo>
                      <a:cubicBezTo>
                        <a:pt x="21" y="23"/>
                        <a:pt x="20" y="18"/>
                        <a:pt x="19" y="13"/>
                      </a:cubicBezTo>
                      <a:cubicBezTo>
                        <a:pt x="18" y="10"/>
                        <a:pt x="17" y="6"/>
                        <a:pt x="16" y="3"/>
                      </a:cubicBezTo>
                      <a:cubicBezTo>
                        <a:pt x="15" y="1"/>
                        <a:pt x="14" y="0"/>
                        <a:pt x="11" y="0"/>
                      </a:cubicBezTo>
                      <a:cubicBezTo>
                        <a:pt x="7" y="2"/>
                        <a:pt x="4" y="4"/>
                        <a:pt x="0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1" name="Freeform 39"/>
                <p:cNvSpPr>
                  <a:spLocks/>
                </p:cNvSpPr>
                <p:nvPr/>
              </p:nvSpPr>
              <p:spPr bwMode="auto">
                <a:xfrm>
                  <a:off x="1765300" y="1312863"/>
                  <a:ext cx="177800" cy="82550"/>
                </a:xfrm>
                <a:custGeom>
                  <a:avLst/>
                  <a:gdLst>
                    <a:gd name="T0" fmla="*/ 47 w 47"/>
                    <a:gd name="T1" fmla="*/ 15 h 22"/>
                    <a:gd name="T2" fmla="*/ 28 w 47"/>
                    <a:gd name="T3" fmla="*/ 9 h 22"/>
                    <a:gd name="T4" fmla="*/ 12 w 47"/>
                    <a:gd name="T5" fmla="*/ 1 h 22"/>
                    <a:gd name="T6" fmla="*/ 7 w 47"/>
                    <a:gd name="T7" fmla="*/ 1 h 22"/>
                    <a:gd name="T8" fmla="*/ 0 w 47"/>
                    <a:gd name="T9" fmla="*/ 6 h 22"/>
                    <a:gd name="T10" fmla="*/ 19 w 47"/>
                    <a:gd name="T11" fmla="*/ 16 h 22"/>
                    <a:gd name="T12" fmla="*/ 20 w 47"/>
                    <a:gd name="T13" fmla="*/ 10 h 22"/>
                    <a:gd name="T14" fmla="*/ 22 w 47"/>
                    <a:gd name="T15" fmla="*/ 11 h 22"/>
                    <a:gd name="T16" fmla="*/ 33 w 47"/>
                    <a:gd name="T17" fmla="*/ 18 h 22"/>
                    <a:gd name="T18" fmla="*/ 47 w 47"/>
                    <a:gd name="T1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2">
                      <a:moveTo>
                        <a:pt x="47" y="15"/>
                      </a:moveTo>
                      <a:cubicBezTo>
                        <a:pt x="40" y="16"/>
                        <a:pt x="34" y="13"/>
                        <a:pt x="28" y="9"/>
                      </a:cubicBezTo>
                      <a:cubicBezTo>
                        <a:pt x="23" y="6"/>
                        <a:pt x="18" y="4"/>
                        <a:pt x="12" y="1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7" y="8"/>
                        <a:pt x="13" y="10"/>
                        <a:pt x="19" y="16"/>
                      </a:cubicBezTo>
                      <a:cubicBezTo>
                        <a:pt x="19" y="14"/>
                        <a:pt x="19" y="12"/>
                        <a:pt x="20" y="10"/>
                      </a:cubicBezTo>
                      <a:cubicBezTo>
                        <a:pt x="20" y="11"/>
                        <a:pt x="21" y="11"/>
                        <a:pt x="22" y="11"/>
                      </a:cubicBezTo>
                      <a:cubicBezTo>
                        <a:pt x="25" y="14"/>
                        <a:pt x="29" y="16"/>
                        <a:pt x="33" y="18"/>
                      </a:cubicBezTo>
                      <a:cubicBezTo>
                        <a:pt x="39" y="22"/>
                        <a:pt x="43" y="21"/>
                        <a:pt x="47" y="1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2" name="Freeform 40"/>
                <p:cNvSpPr>
                  <a:spLocks/>
                </p:cNvSpPr>
                <p:nvPr/>
              </p:nvSpPr>
              <p:spPr bwMode="auto">
                <a:xfrm>
                  <a:off x="1174750" y="1317625"/>
                  <a:ext cx="173038" cy="71438"/>
                </a:xfrm>
                <a:custGeom>
                  <a:avLst/>
                  <a:gdLst>
                    <a:gd name="T0" fmla="*/ 10 w 46"/>
                    <a:gd name="T1" fmla="*/ 18 h 19"/>
                    <a:gd name="T2" fmla="*/ 18 w 46"/>
                    <a:gd name="T3" fmla="*/ 14 h 19"/>
                    <a:gd name="T4" fmla="*/ 27 w 46"/>
                    <a:gd name="T5" fmla="*/ 9 h 19"/>
                    <a:gd name="T6" fmla="*/ 27 w 46"/>
                    <a:gd name="T7" fmla="*/ 14 h 19"/>
                    <a:gd name="T8" fmla="*/ 45 w 46"/>
                    <a:gd name="T9" fmla="*/ 6 h 19"/>
                    <a:gd name="T10" fmla="*/ 46 w 46"/>
                    <a:gd name="T11" fmla="*/ 5 h 19"/>
                    <a:gd name="T12" fmla="*/ 39 w 46"/>
                    <a:gd name="T13" fmla="*/ 0 h 19"/>
                    <a:gd name="T14" fmla="*/ 37 w 46"/>
                    <a:gd name="T15" fmla="*/ 0 h 19"/>
                    <a:gd name="T16" fmla="*/ 17 w 46"/>
                    <a:gd name="T17" fmla="*/ 9 h 19"/>
                    <a:gd name="T18" fmla="*/ 1 w 46"/>
                    <a:gd name="T19" fmla="*/ 14 h 19"/>
                    <a:gd name="T20" fmla="*/ 0 w 46"/>
                    <a:gd name="T21" fmla="*/ 14 h 19"/>
                    <a:gd name="T22" fmla="*/ 10 w 46"/>
                    <a:gd name="T23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19">
                      <a:moveTo>
                        <a:pt x="10" y="18"/>
                      </a:moveTo>
                      <a:cubicBezTo>
                        <a:pt x="13" y="17"/>
                        <a:pt x="16" y="15"/>
                        <a:pt x="18" y="14"/>
                      </a:cubicBezTo>
                      <a:cubicBezTo>
                        <a:pt x="21" y="12"/>
                        <a:pt x="24" y="11"/>
                        <a:pt x="27" y="9"/>
                      </a:cubicBezTo>
                      <a:cubicBezTo>
                        <a:pt x="27" y="11"/>
                        <a:pt x="27" y="13"/>
                        <a:pt x="27" y="14"/>
                      </a:cubicBezTo>
                      <a:cubicBezTo>
                        <a:pt x="32" y="9"/>
                        <a:pt x="38" y="7"/>
                        <a:pt x="45" y="6"/>
                      </a:cubicBezTo>
                      <a:cubicBezTo>
                        <a:pt x="45" y="5"/>
                        <a:pt x="45" y="5"/>
                        <a:pt x="46" y="5"/>
                      </a:cubicBezTo>
                      <a:cubicBezTo>
                        <a:pt x="43" y="3"/>
                        <a:pt x="41" y="2"/>
                        <a:pt x="39" y="0"/>
                      </a:cubicBezTo>
                      <a:cubicBezTo>
                        <a:pt x="38" y="0"/>
                        <a:pt x="37" y="0"/>
                        <a:pt x="37" y="0"/>
                      </a:cubicBezTo>
                      <a:cubicBezTo>
                        <a:pt x="29" y="2"/>
                        <a:pt x="23" y="5"/>
                        <a:pt x="17" y="9"/>
                      </a:cubicBezTo>
                      <a:cubicBezTo>
                        <a:pt x="12" y="12"/>
                        <a:pt x="7" y="15"/>
                        <a:pt x="1" y="14"/>
                      </a:cubicBezTo>
                      <a:cubicBezTo>
                        <a:pt x="1" y="14"/>
                        <a:pt x="1" y="14"/>
                        <a:pt x="0" y="14"/>
                      </a:cubicBezTo>
                      <a:cubicBezTo>
                        <a:pt x="3" y="18"/>
                        <a:pt x="6" y="19"/>
                        <a:pt x="10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3" name="Freeform 41"/>
                <p:cNvSpPr>
                  <a:spLocks/>
                </p:cNvSpPr>
                <p:nvPr/>
              </p:nvSpPr>
              <p:spPr bwMode="auto">
                <a:xfrm>
                  <a:off x="1584325" y="1106488"/>
                  <a:ext cx="128588" cy="93663"/>
                </a:xfrm>
                <a:custGeom>
                  <a:avLst/>
                  <a:gdLst>
                    <a:gd name="T0" fmla="*/ 10 w 34"/>
                    <a:gd name="T1" fmla="*/ 0 h 25"/>
                    <a:gd name="T2" fmla="*/ 0 w 34"/>
                    <a:gd name="T3" fmla="*/ 0 h 25"/>
                    <a:gd name="T4" fmla="*/ 12 w 34"/>
                    <a:gd name="T5" fmla="*/ 19 h 25"/>
                    <a:gd name="T6" fmla="*/ 34 w 34"/>
                    <a:gd name="T7" fmla="*/ 25 h 25"/>
                    <a:gd name="T8" fmla="*/ 32 w 34"/>
                    <a:gd name="T9" fmla="*/ 23 h 25"/>
                    <a:gd name="T10" fmla="*/ 19 w 34"/>
                    <a:gd name="T11" fmla="*/ 17 h 25"/>
                    <a:gd name="T12" fmla="*/ 12 w 34"/>
                    <a:gd name="T13" fmla="*/ 2 h 25"/>
                    <a:gd name="T14" fmla="*/ 10 w 34"/>
                    <a:gd name="T1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5">
                      <a:moveTo>
                        <a:pt x="10" y="0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9"/>
                        <a:pt x="5" y="15"/>
                        <a:pt x="12" y="19"/>
                      </a:cubicBezTo>
                      <a:cubicBezTo>
                        <a:pt x="18" y="24"/>
                        <a:pt x="26" y="25"/>
                        <a:pt x="34" y="25"/>
                      </a:cubicBezTo>
                      <a:cubicBezTo>
                        <a:pt x="33" y="24"/>
                        <a:pt x="33" y="24"/>
                        <a:pt x="32" y="23"/>
                      </a:cubicBezTo>
                      <a:cubicBezTo>
                        <a:pt x="27" y="23"/>
                        <a:pt x="22" y="21"/>
                        <a:pt x="19" y="17"/>
                      </a:cubicBezTo>
                      <a:cubicBezTo>
                        <a:pt x="15" y="13"/>
                        <a:pt x="13" y="8"/>
                        <a:pt x="12" y="2"/>
                      </a:cubicBezTo>
                      <a:cubicBezTo>
                        <a:pt x="12" y="2"/>
                        <a:pt x="11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4" name="Freeform 42"/>
                <p:cNvSpPr>
                  <a:spLocks/>
                </p:cNvSpPr>
                <p:nvPr/>
              </p:nvSpPr>
              <p:spPr bwMode="auto">
                <a:xfrm>
                  <a:off x="1400175" y="1106488"/>
                  <a:ext cx="139700" cy="104775"/>
                </a:xfrm>
                <a:custGeom>
                  <a:avLst/>
                  <a:gdLst>
                    <a:gd name="T0" fmla="*/ 35 w 37"/>
                    <a:gd name="T1" fmla="*/ 0 h 28"/>
                    <a:gd name="T2" fmla="*/ 25 w 37"/>
                    <a:gd name="T3" fmla="*/ 0 h 28"/>
                    <a:gd name="T4" fmla="*/ 23 w 37"/>
                    <a:gd name="T5" fmla="*/ 2 h 28"/>
                    <a:gd name="T6" fmla="*/ 21 w 37"/>
                    <a:gd name="T7" fmla="*/ 9 h 28"/>
                    <a:gd name="T8" fmla="*/ 2 w 37"/>
                    <a:gd name="T9" fmla="*/ 24 h 28"/>
                    <a:gd name="T10" fmla="*/ 0 w 37"/>
                    <a:gd name="T11" fmla="*/ 25 h 28"/>
                    <a:gd name="T12" fmla="*/ 35 w 37"/>
                    <a:gd name="T1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8">
                      <a:moveTo>
                        <a:pt x="35" y="0"/>
                      </a:moveTo>
                      <a:cubicBezTo>
                        <a:pt x="31" y="0"/>
                        <a:pt x="28" y="0"/>
                        <a:pt x="25" y="0"/>
                      </a:cubicBezTo>
                      <a:cubicBezTo>
                        <a:pt x="24" y="0"/>
                        <a:pt x="23" y="1"/>
                        <a:pt x="23" y="2"/>
                      </a:cubicBezTo>
                      <a:cubicBezTo>
                        <a:pt x="22" y="4"/>
                        <a:pt x="22" y="7"/>
                        <a:pt x="21" y="9"/>
                      </a:cubicBezTo>
                      <a:cubicBezTo>
                        <a:pt x="17" y="18"/>
                        <a:pt x="11" y="23"/>
                        <a:pt x="2" y="24"/>
                      </a:cubicBezTo>
                      <a:cubicBezTo>
                        <a:pt x="1" y="24"/>
                        <a:pt x="1" y="25"/>
                        <a:pt x="0" y="25"/>
                      </a:cubicBezTo>
                      <a:cubicBezTo>
                        <a:pt x="16" y="28"/>
                        <a:pt x="37" y="13"/>
                        <a:pt x="3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5" name="Freeform 43"/>
                <p:cNvSpPr>
                  <a:spLocks/>
                </p:cNvSpPr>
                <p:nvPr/>
              </p:nvSpPr>
              <p:spPr bwMode="auto">
                <a:xfrm>
                  <a:off x="1023938" y="1030288"/>
                  <a:ext cx="161925" cy="76200"/>
                </a:xfrm>
                <a:custGeom>
                  <a:avLst/>
                  <a:gdLst>
                    <a:gd name="T0" fmla="*/ 1 w 43"/>
                    <a:gd name="T1" fmla="*/ 20 h 20"/>
                    <a:gd name="T2" fmla="*/ 10 w 43"/>
                    <a:gd name="T3" fmla="*/ 19 h 20"/>
                    <a:gd name="T4" fmla="*/ 29 w 43"/>
                    <a:gd name="T5" fmla="*/ 12 h 20"/>
                    <a:gd name="T6" fmla="*/ 42 w 43"/>
                    <a:gd name="T7" fmla="*/ 4 h 20"/>
                    <a:gd name="T8" fmla="*/ 43 w 43"/>
                    <a:gd name="T9" fmla="*/ 3 h 20"/>
                    <a:gd name="T10" fmla="*/ 32 w 43"/>
                    <a:gd name="T11" fmla="*/ 0 h 20"/>
                    <a:gd name="T12" fmla="*/ 27 w 43"/>
                    <a:gd name="T13" fmla="*/ 2 h 20"/>
                    <a:gd name="T14" fmla="*/ 23 w 43"/>
                    <a:gd name="T15" fmla="*/ 6 h 20"/>
                    <a:gd name="T16" fmla="*/ 8 w 43"/>
                    <a:gd name="T17" fmla="*/ 17 h 20"/>
                    <a:gd name="T18" fmla="*/ 0 w 43"/>
                    <a:gd name="T19" fmla="*/ 19 h 20"/>
                    <a:gd name="T20" fmla="*/ 0 w 43"/>
                    <a:gd name="T21" fmla="*/ 20 h 20"/>
                    <a:gd name="T22" fmla="*/ 1 w 43"/>
                    <a:gd name="T2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" h="20">
                      <a:moveTo>
                        <a:pt x="1" y="20"/>
                      </a:moveTo>
                      <a:cubicBezTo>
                        <a:pt x="4" y="20"/>
                        <a:pt x="7" y="19"/>
                        <a:pt x="10" y="19"/>
                      </a:cubicBezTo>
                      <a:cubicBezTo>
                        <a:pt x="17" y="20"/>
                        <a:pt x="23" y="17"/>
                        <a:pt x="29" y="12"/>
                      </a:cubicBezTo>
                      <a:cubicBezTo>
                        <a:pt x="32" y="9"/>
                        <a:pt x="37" y="5"/>
                        <a:pt x="42" y="4"/>
                      </a:cubicBezTo>
                      <a:cubicBezTo>
                        <a:pt x="42" y="4"/>
                        <a:pt x="42" y="4"/>
                        <a:pt x="43" y="3"/>
                      </a:cubicBezTo>
                      <a:cubicBezTo>
                        <a:pt x="39" y="2"/>
                        <a:pt x="36" y="0"/>
                        <a:pt x="32" y="0"/>
                      </a:cubicBezTo>
                      <a:cubicBezTo>
                        <a:pt x="31" y="0"/>
                        <a:pt x="29" y="1"/>
                        <a:pt x="27" y="2"/>
                      </a:cubicBezTo>
                      <a:cubicBezTo>
                        <a:pt x="26" y="3"/>
                        <a:pt x="24" y="5"/>
                        <a:pt x="23" y="6"/>
                      </a:cubicBezTo>
                      <a:cubicBezTo>
                        <a:pt x="19" y="11"/>
                        <a:pt x="14" y="15"/>
                        <a:pt x="8" y="17"/>
                      </a:cubicBezTo>
                      <a:cubicBezTo>
                        <a:pt x="5" y="17"/>
                        <a:pt x="3" y="18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1" y="20"/>
                        <a:pt x="1" y="2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6" name="Freeform 44"/>
                <p:cNvSpPr>
                  <a:spLocks/>
                </p:cNvSpPr>
                <p:nvPr/>
              </p:nvSpPr>
              <p:spPr bwMode="auto">
                <a:xfrm>
                  <a:off x="1931988" y="1023938"/>
                  <a:ext cx="161925" cy="82550"/>
                </a:xfrm>
                <a:custGeom>
                  <a:avLst/>
                  <a:gdLst>
                    <a:gd name="T0" fmla="*/ 1 w 43"/>
                    <a:gd name="T1" fmla="*/ 6 h 22"/>
                    <a:gd name="T2" fmla="*/ 14 w 43"/>
                    <a:gd name="T3" fmla="*/ 14 h 22"/>
                    <a:gd name="T4" fmla="*/ 27 w 43"/>
                    <a:gd name="T5" fmla="*/ 21 h 22"/>
                    <a:gd name="T6" fmla="*/ 38 w 43"/>
                    <a:gd name="T7" fmla="*/ 21 h 22"/>
                    <a:gd name="T8" fmla="*/ 43 w 43"/>
                    <a:gd name="T9" fmla="*/ 22 h 22"/>
                    <a:gd name="T10" fmla="*/ 43 w 43"/>
                    <a:gd name="T11" fmla="*/ 22 h 22"/>
                    <a:gd name="T12" fmla="*/ 40 w 43"/>
                    <a:gd name="T13" fmla="*/ 20 h 22"/>
                    <a:gd name="T14" fmla="*/ 33 w 43"/>
                    <a:gd name="T15" fmla="*/ 18 h 22"/>
                    <a:gd name="T16" fmla="*/ 18 w 43"/>
                    <a:gd name="T17" fmla="*/ 6 h 22"/>
                    <a:gd name="T18" fmla="*/ 13 w 43"/>
                    <a:gd name="T19" fmla="*/ 2 h 22"/>
                    <a:gd name="T20" fmla="*/ 0 w 43"/>
                    <a:gd name="T21" fmla="*/ 5 h 22"/>
                    <a:gd name="T22" fmla="*/ 1 w 43"/>
                    <a:gd name="T23" fmla="*/ 6 h 22"/>
                    <a:gd name="T24" fmla="*/ 1 w 43"/>
                    <a:gd name="T25" fmla="*/ 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22">
                      <a:moveTo>
                        <a:pt x="1" y="6"/>
                      </a:moveTo>
                      <a:cubicBezTo>
                        <a:pt x="6" y="7"/>
                        <a:pt x="10" y="11"/>
                        <a:pt x="14" y="14"/>
                      </a:cubicBezTo>
                      <a:cubicBezTo>
                        <a:pt x="17" y="17"/>
                        <a:pt x="22" y="20"/>
                        <a:pt x="27" y="21"/>
                      </a:cubicBezTo>
                      <a:cubicBezTo>
                        <a:pt x="31" y="21"/>
                        <a:pt x="34" y="21"/>
                        <a:pt x="38" y="21"/>
                      </a:cubicBezTo>
                      <a:cubicBezTo>
                        <a:pt x="40" y="21"/>
                        <a:pt x="41" y="22"/>
                        <a:pt x="43" y="22"/>
                      </a:cubicBezTo>
                      <a:cubicBezTo>
                        <a:pt x="43" y="22"/>
                        <a:pt x="43" y="22"/>
                        <a:pt x="43" y="22"/>
                      </a:cubicBezTo>
                      <a:cubicBezTo>
                        <a:pt x="42" y="21"/>
                        <a:pt x="41" y="21"/>
                        <a:pt x="40" y="20"/>
                      </a:cubicBezTo>
                      <a:cubicBezTo>
                        <a:pt x="38" y="20"/>
                        <a:pt x="35" y="19"/>
                        <a:pt x="33" y="18"/>
                      </a:cubicBezTo>
                      <a:cubicBezTo>
                        <a:pt x="27" y="16"/>
                        <a:pt x="22" y="11"/>
                        <a:pt x="18" y="6"/>
                      </a:cubicBezTo>
                      <a:cubicBezTo>
                        <a:pt x="16" y="5"/>
                        <a:pt x="15" y="3"/>
                        <a:pt x="13" y="2"/>
                      </a:cubicBezTo>
                      <a:cubicBezTo>
                        <a:pt x="8" y="0"/>
                        <a:pt x="4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7" name="Freeform 45"/>
                <p:cNvSpPr>
                  <a:spLocks/>
                </p:cNvSpPr>
                <p:nvPr/>
              </p:nvSpPr>
              <p:spPr bwMode="auto">
                <a:xfrm>
                  <a:off x="1276350" y="1185863"/>
                  <a:ext cx="120650" cy="14288"/>
                </a:xfrm>
                <a:custGeom>
                  <a:avLst/>
                  <a:gdLst>
                    <a:gd name="T0" fmla="*/ 28 w 32"/>
                    <a:gd name="T1" fmla="*/ 4 h 4"/>
                    <a:gd name="T2" fmla="*/ 32 w 32"/>
                    <a:gd name="T3" fmla="*/ 0 h 4"/>
                    <a:gd name="T4" fmla="*/ 0 w 32"/>
                    <a:gd name="T5" fmla="*/ 0 h 4"/>
                    <a:gd name="T6" fmla="*/ 4 w 32"/>
                    <a:gd name="T7" fmla="*/ 4 h 4"/>
                    <a:gd name="T8" fmla="*/ 28 w 3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4">
                      <a:moveTo>
                        <a:pt x="28" y="4"/>
                      </a:moveTo>
                      <a:cubicBezTo>
                        <a:pt x="31" y="4"/>
                        <a:pt x="32" y="4"/>
                        <a:pt x="32" y="0"/>
                      </a:cubicBezTo>
                      <a:cubicBezTo>
                        <a:pt x="21" y="0"/>
                        <a:pt x="10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2" y="4"/>
                        <a:pt x="20" y="4"/>
                        <a:pt x="28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8" name="Freeform 46"/>
                <p:cNvSpPr>
                  <a:spLocks/>
                </p:cNvSpPr>
                <p:nvPr/>
              </p:nvSpPr>
              <p:spPr bwMode="auto">
                <a:xfrm>
                  <a:off x="1720850" y="1185863"/>
                  <a:ext cx="123825" cy="14288"/>
                </a:xfrm>
                <a:custGeom>
                  <a:avLst/>
                  <a:gdLst>
                    <a:gd name="T0" fmla="*/ 29 w 33"/>
                    <a:gd name="T1" fmla="*/ 4 h 4"/>
                    <a:gd name="T2" fmla="*/ 33 w 33"/>
                    <a:gd name="T3" fmla="*/ 0 h 4"/>
                    <a:gd name="T4" fmla="*/ 0 w 33"/>
                    <a:gd name="T5" fmla="*/ 0 h 4"/>
                    <a:gd name="T6" fmla="*/ 4 w 33"/>
                    <a:gd name="T7" fmla="*/ 4 h 4"/>
                    <a:gd name="T8" fmla="*/ 29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29" y="4"/>
                      </a:moveTo>
                      <a:cubicBezTo>
                        <a:pt x="32" y="4"/>
                        <a:pt x="33" y="3"/>
                        <a:pt x="33" y="0"/>
                      </a:cubicBezTo>
                      <a:cubicBezTo>
                        <a:pt x="22" y="0"/>
                        <a:pt x="11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3" y="4"/>
                        <a:pt x="21" y="4"/>
                        <a:pt x="29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9" name="Freeform 47"/>
                <p:cNvSpPr>
                  <a:spLocks/>
                </p:cNvSpPr>
                <p:nvPr/>
              </p:nvSpPr>
              <p:spPr bwMode="auto">
                <a:xfrm>
                  <a:off x="1471613" y="1084263"/>
                  <a:ext cx="173038" cy="11113"/>
                </a:xfrm>
                <a:custGeom>
                  <a:avLst/>
                  <a:gdLst>
                    <a:gd name="T0" fmla="*/ 46 w 46"/>
                    <a:gd name="T1" fmla="*/ 0 h 3"/>
                    <a:gd name="T2" fmla="*/ 0 w 46"/>
                    <a:gd name="T3" fmla="*/ 0 h 3"/>
                    <a:gd name="T4" fmla="*/ 4 w 46"/>
                    <a:gd name="T5" fmla="*/ 3 h 3"/>
                    <a:gd name="T6" fmla="*/ 42 w 46"/>
                    <a:gd name="T7" fmla="*/ 3 h 3"/>
                    <a:gd name="T8" fmla="*/ 46 w 46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46" y="0"/>
                      </a:moveTo>
                      <a:cubicBezTo>
                        <a:pt x="31" y="0"/>
                        <a:pt x="16" y="0"/>
                        <a:pt x="0" y="0"/>
                      </a:cubicBez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17" y="3"/>
                        <a:pt x="29" y="3"/>
                        <a:pt x="42" y="3"/>
                      </a:cubicBezTo>
                      <a:cubicBezTo>
                        <a:pt x="44" y="3"/>
                        <a:pt x="45" y="3"/>
                        <a:pt x="46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0" name="Freeform 48"/>
                <p:cNvSpPr>
                  <a:spLocks/>
                </p:cNvSpPr>
                <p:nvPr/>
              </p:nvSpPr>
              <p:spPr bwMode="auto">
                <a:xfrm>
                  <a:off x="1528763" y="771525"/>
                  <a:ext cx="55563" cy="52388"/>
                </a:xfrm>
                <a:custGeom>
                  <a:avLst/>
                  <a:gdLst>
                    <a:gd name="T0" fmla="*/ 5 w 15"/>
                    <a:gd name="T1" fmla="*/ 11 h 14"/>
                    <a:gd name="T2" fmla="*/ 5 w 15"/>
                    <a:gd name="T3" fmla="*/ 14 h 14"/>
                    <a:gd name="T4" fmla="*/ 10 w 15"/>
                    <a:gd name="T5" fmla="*/ 14 h 14"/>
                    <a:gd name="T6" fmla="*/ 10 w 15"/>
                    <a:gd name="T7" fmla="*/ 13 h 14"/>
                    <a:gd name="T8" fmla="*/ 13 w 15"/>
                    <a:gd name="T9" fmla="*/ 9 h 14"/>
                    <a:gd name="T10" fmla="*/ 15 w 15"/>
                    <a:gd name="T11" fmla="*/ 9 h 14"/>
                    <a:gd name="T12" fmla="*/ 15 w 15"/>
                    <a:gd name="T13" fmla="*/ 5 h 14"/>
                    <a:gd name="T14" fmla="*/ 10 w 15"/>
                    <a:gd name="T15" fmla="*/ 5 h 14"/>
                    <a:gd name="T16" fmla="*/ 9 w 15"/>
                    <a:gd name="T17" fmla="*/ 0 h 14"/>
                    <a:gd name="T18" fmla="*/ 5 w 15"/>
                    <a:gd name="T19" fmla="*/ 0 h 14"/>
                    <a:gd name="T20" fmla="*/ 5 w 15"/>
                    <a:gd name="T21" fmla="*/ 2 h 14"/>
                    <a:gd name="T22" fmla="*/ 2 w 15"/>
                    <a:gd name="T23" fmla="*/ 5 h 14"/>
                    <a:gd name="T24" fmla="*/ 0 w 15"/>
                    <a:gd name="T25" fmla="*/ 5 h 14"/>
                    <a:gd name="T26" fmla="*/ 0 w 15"/>
                    <a:gd name="T27" fmla="*/ 9 h 14"/>
                    <a:gd name="T28" fmla="*/ 3 w 15"/>
                    <a:gd name="T29" fmla="*/ 9 h 14"/>
                    <a:gd name="T30" fmla="*/ 5 w 15"/>
                    <a:gd name="T31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4">
                      <a:moveTo>
                        <a:pt x="5" y="11"/>
                      </a:move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7" y="14"/>
                        <a:pt x="8" y="14"/>
                        <a:pt x="10" y="14"/>
                      </a:cubicBezTo>
                      <a:cubicBezTo>
                        <a:pt x="10" y="14"/>
                        <a:pt x="10" y="13"/>
                        <a:pt x="10" y="13"/>
                      </a:cubicBezTo>
                      <a:cubicBezTo>
                        <a:pt x="9" y="9"/>
                        <a:pt x="9" y="9"/>
                        <a:pt x="13" y="9"/>
                      </a:cubicBezTo>
                      <a:cubicBezTo>
                        <a:pt x="13" y="9"/>
                        <a:pt x="14" y="9"/>
                        <a:pt x="15" y="9"/>
                      </a:cubicBezTo>
                      <a:cubicBezTo>
                        <a:pt x="15" y="8"/>
                        <a:pt x="15" y="6"/>
                        <a:pt x="15" y="5"/>
                      </a:cubicBezTo>
                      <a:cubicBezTo>
                        <a:pt x="13" y="5"/>
                        <a:pt x="10" y="5"/>
                        <a:pt x="10" y="5"/>
                      </a:cubicBezTo>
                      <a:cubicBezTo>
                        <a:pt x="9" y="4"/>
                        <a:pt x="9" y="2"/>
                        <a:pt x="9" y="0"/>
                      </a:cubicBezTo>
                      <a:cubicBezTo>
                        <a:pt x="8" y="0"/>
                        <a:pt x="6" y="0"/>
                        <a:pt x="5" y="0"/>
                      </a:cubicBezTo>
                      <a:cubicBezTo>
                        <a:pt x="5" y="0"/>
                        <a:pt x="5" y="1"/>
                        <a:pt x="5" y="2"/>
                      </a:cubicBezTo>
                      <a:cubicBezTo>
                        <a:pt x="5" y="5"/>
                        <a:pt x="5" y="5"/>
                        <a:pt x="2" y="5"/>
                      </a:cubicBezTo>
                      <a:cubicBezTo>
                        <a:pt x="2" y="5"/>
                        <a:pt x="1" y="5"/>
                        <a:pt x="0" y="5"/>
                      </a:cubicBezTo>
                      <a:cubicBezTo>
                        <a:pt x="0" y="6"/>
                        <a:pt x="0" y="8"/>
                        <a:pt x="0" y="9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5" y="9"/>
                        <a:pt x="5" y="9"/>
                        <a:pt x="5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1" name="Freeform 49"/>
                <p:cNvSpPr>
                  <a:spLocks/>
                </p:cNvSpPr>
                <p:nvPr/>
              </p:nvSpPr>
              <p:spPr bwMode="auto">
                <a:xfrm>
                  <a:off x="1765300" y="1065213"/>
                  <a:ext cx="30163" cy="74613"/>
                </a:xfrm>
                <a:custGeom>
                  <a:avLst/>
                  <a:gdLst>
                    <a:gd name="T0" fmla="*/ 0 w 8"/>
                    <a:gd name="T1" fmla="*/ 6 h 20"/>
                    <a:gd name="T2" fmla="*/ 2 w 8"/>
                    <a:gd name="T3" fmla="*/ 18 h 20"/>
                    <a:gd name="T4" fmla="*/ 4 w 8"/>
                    <a:gd name="T5" fmla="*/ 20 h 20"/>
                    <a:gd name="T6" fmla="*/ 6 w 8"/>
                    <a:gd name="T7" fmla="*/ 18 h 20"/>
                    <a:gd name="T8" fmla="*/ 8 w 8"/>
                    <a:gd name="T9" fmla="*/ 6 h 20"/>
                    <a:gd name="T10" fmla="*/ 8 w 8"/>
                    <a:gd name="T11" fmla="*/ 6 h 20"/>
                    <a:gd name="T12" fmla="*/ 8 w 8"/>
                    <a:gd name="T13" fmla="*/ 4 h 20"/>
                    <a:gd name="T14" fmla="*/ 3 w 8"/>
                    <a:gd name="T15" fmla="*/ 1 h 20"/>
                    <a:gd name="T16" fmla="*/ 0 w 8"/>
                    <a:gd name="T1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20">
                      <a:moveTo>
                        <a:pt x="0" y="6"/>
                      </a:moveTo>
                      <a:cubicBezTo>
                        <a:pt x="1" y="10"/>
                        <a:pt x="2" y="14"/>
                        <a:pt x="2" y="18"/>
                      </a:cubicBezTo>
                      <a:cubicBezTo>
                        <a:pt x="3" y="19"/>
                        <a:pt x="3" y="20"/>
                        <a:pt x="4" y="20"/>
                      </a:cubicBezTo>
                      <a:cubicBezTo>
                        <a:pt x="5" y="20"/>
                        <a:pt x="6" y="19"/>
                        <a:pt x="6" y="18"/>
                      </a:cubicBezTo>
                      <a:cubicBezTo>
                        <a:pt x="7" y="14"/>
                        <a:pt x="7" y="10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5"/>
                        <a:pt x="8" y="4"/>
                      </a:cubicBezTo>
                      <a:cubicBezTo>
                        <a:pt x="7" y="2"/>
                        <a:pt x="5" y="0"/>
                        <a:pt x="3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2" name="Freeform 50"/>
                <p:cNvSpPr>
                  <a:spLocks/>
                </p:cNvSpPr>
                <p:nvPr/>
              </p:nvSpPr>
              <p:spPr bwMode="auto">
                <a:xfrm>
                  <a:off x="1317625" y="1065213"/>
                  <a:ext cx="33338" cy="74613"/>
                </a:xfrm>
                <a:custGeom>
                  <a:avLst/>
                  <a:gdLst>
                    <a:gd name="T0" fmla="*/ 3 w 9"/>
                    <a:gd name="T1" fmla="*/ 18 h 20"/>
                    <a:gd name="T2" fmla="*/ 5 w 9"/>
                    <a:gd name="T3" fmla="*/ 20 h 20"/>
                    <a:gd name="T4" fmla="*/ 7 w 9"/>
                    <a:gd name="T5" fmla="*/ 18 h 20"/>
                    <a:gd name="T6" fmla="*/ 9 w 9"/>
                    <a:gd name="T7" fmla="*/ 4 h 20"/>
                    <a:gd name="T8" fmla="*/ 4 w 9"/>
                    <a:gd name="T9" fmla="*/ 0 h 20"/>
                    <a:gd name="T10" fmla="*/ 0 w 9"/>
                    <a:gd name="T11" fmla="*/ 6 h 20"/>
                    <a:gd name="T12" fmla="*/ 3 w 9"/>
                    <a:gd name="T13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20">
                      <a:moveTo>
                        <a:pt x="3" y="18"/>
                      </a:moveTo>
                      <a:cubicBezTo>
                        <a:pt x="3" y="19"/>
                        <a:pt x="4" y="20"/>
                        <a:pt x="5" y="20"/>
                      </a:cubicBezTo>
                      <a:cubicBezTo>
                        <a:pt x="5" y="20"/>
                        <a:pt x="6" y="19"/>
                        <a:pt x="7" y="18"/>
                      </a:cubicBezTo>
                      <a:cubicBezTo>
                        <a:pt x="7" y="13"/>
                        <a:pt x="9" y="9"/>
                        <a:pt x="9" y="4"/>
                      </a:cubicBezTo>
                      <a:cubicBezTo>
                        <a:pt x="9" y="1"/>
                        <a:pt x="6" y="0"/>
                        <a:pt x="4" y="0"/>
                      </a:cubicBezTo>
                      <a:cubicBezTo>
                        <a:pt x="2" y="1"/>
                        <a:pt x="1" y="3"/>
                        <a:pt x="0" y="6"/>
                      </a:cubicBezTo>
                      <a:cubicBezTo>
                        <a:pt x="1" y="10"/>
                        <a:pt x="2" y="14"/>
                        <a:pt x="3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3" name="Freeform 51"/>
                <p:cNvSpPr>
                  <a:spLocks/>
                </p:cNvSpPr>
                <p:nvPr/>
              </p:nvSpPr>
              <p:spPr bwMode="auto">
                <a:xfrm>
                  <a:off x="1306513" y="963613"/>
                  <a:ext cx="52388" cy="49213"/>
                </a:xfrm>
                <a:custGeom>
                  <a:avLst/>
                  <a:gdLst>
                    <a:gd name="T0" fmla="*/ 3 w 14"/>
                    <a:gd name="T1" fmla="*/ 9 h 13"/>
                    <a:gd name="T2" fmla="*/ 5 w 14"/>
                    <a:gd name="T3" fmla="*/ 9 h 13"/>
                    <a:gd name="T4" fmla="*/ 5 w 14"/>
                    <a:gd name="T5" fmla="*/ 13 h 13"/>
                    <a:gd name="T6" fmla="*/ 9 w 14"/>
                    <a:gd name="T7" fmla="*/ 13 h 13"/>
                    <a:gd name="T8" fmla="*/ 9 w 14"/>
                    <a:gd name="T9" fmla="*/ 9 h 13"/>
                    <a:gd name="T10" fmla="*/ 14 w 14"/>
                    <a:gd name="T11" fmla="*/ 7 h 13"/>
                    <a:gd name="T12" fmla="*/ 9 w 14"/>
                    <a:gd name="T13" fmla="*/ 5 h 13"/>
                    <a:gd name="T14" fmla="*/ 9 w 14"/>
                    <a:gd name="T15" fmla="*/ 3 h 13"/>
                    <a:gd name="T16" fmla="*/ 7 w 14"/>
                    <a:gd name="T17" fmla="*/ 0 h 13"/>
                    <a:gd name="T18" fmla="*/ 5 w 14"/>
                    <a:gd name="T19" fmla="*/ 3 h 13"/>
                    <a:gd name="T20" fmla="*/ 3 w 14"/>
                    <a:gd name="T21" fmla="*/ 5 h 13"/>
                    <a:gd name="T22" fmla="*/ 0 w 14"/>
                    <a:gd name="T23" fmla="*/ 7 h 13"/>
                    <a:gd name="T24" fmla="*/ 3 w 14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3">
                      <a:moveTo>
                        <a:pt x="3" y="9"/>
                      </a:moveTo>
                      <a:cubicBezTo>
                        <a:pt x="3" y="9"/>
                        <a:pt x="4" y="9"/>
                        <a:pt x="5" y="9"/>
                      </a:cubicBez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6" y="13"/>
                        <a:pt x="7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8"/>
                        <a:pt x="14" y="10"/>
                        <a:pt x="14" y="7"/>
                      </a:cubicBezTo>
                      <a:cubicBezTo>
                        <a:pt x="13" y="4"/>
                        <a:pt x="10" y="6"/>
                        <a:pt x="9" y="5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9" y="1"/>
                        <a:pt x="9" y="1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5"/>
                        <a:pt x="5" y="6"/>
                        <a:pt x="3" y="5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0" y="9"/>
                        <a:pt x="1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4" name="Freeform 52"/>
                <p:cNvSpPr>
                  <a:spLocks/>
                </p:cNvSpPr>
                <p:nvPr/>
              </p:nvSpPr>
              <p:spPr bwMode="auto">
                <a:xfrm>
                  <a:off x="1754188" y="963613"/>
                  <a:ext cx="49213" cy="49213"/>
                </a:xfrm>
                <a:custGeom>
                  <a:avLst/>
                  <a:gdLst>
                    <a:gd name="T0" fmla="*/ 5 w 13"/>
                    <a:gd name="T1" fmla="*/ 9 h 13"/>
                    <a:gd name="T2" fmla="*/ 5 w 13"/>
                    <a:gd name="T3" fmla="*/ 13 h 13"/>
                    <a:gd name="T4" fmla="*/ 9 w 13"/>
                    <a:gd name="T5" fmla="*/ 13 h 13"/>
                    <a:gd name="T6" fmla="*/ 9 w 13"/>
                    <a:gd name="T7" fmla="*/ 9 h 13"/>
                    <a:gd name="T8" fmla="*/ 12 w 13"/>
                    <a:gd name="T9" fmla="*/ 9 h 13"/>
                    <a:gd name="T10" fmla="*/ 13 w 13"/>
                    <a:gd name="T11" fmla="*/ 7 h 13"/>
                    <a:gd name="T12" fmla="*/ 11 w 13"/>
                    <a:gd name="T13" fmla="*/ 5 h 13"/>
                    <a:gd name="T14" fmla="*/ 9 w 13"/>
                    <a:gd name="T15" fmla="*/ 3 h 13"/>
                    <a:gd name="T16" fmla="*/ 7 w 13"/>
                    <a:gd name="T17" fmla="*/ 0 h 13"/>
                    <a:gd name="T18" fmla="*/ 5 w 13"/>
                    <a:gd name="T19" fmla="*/ 3 h 13"/>
                    <a:gd name="T20" fmla="*/ 5 w 13"/>
                    <a:gd name="T21" fmla="*/ 5 h 13"/>
                    <a:gd name="T22" fmla="*/ 0 w 13"/>
                    <a:gd name="T23" fmla="*/ 7 h 13"/>
                    <a:gd name="T24" fmla="*/ 5 w 13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3">
                      <a:moveTo>
                        <a:pt x="5" y="9"/>
                      </a:move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9"/>
                        <a:pt x="11" y="9"/>
                        <a:pt x="12" y="9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3" y="6"/>
                        <a:pt x="13" y="5"/>
                        <a:pt x="11" y="5"/>
                      </a:cubicBezTo>
                      <a:cubicBezTo>
                        <a:pt x="9" y="6"/>
                        <a:pt x="9" y="5"/>
                        <a:pt x="9" y="3"/>
                      </a:cubicBezTo>
                      <a:cubicBezTo>
                        <a:pt x="9" y="1"/>
                        <a:pt x="9" y="0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3" y="6"/>
                        <a:pt x="0" y="4"/>
                        <a:pt x="0" y="7"/>
                      </a:cubicBezTo>
                      <a:cubicBezTo>
                        <a:pt x="0" y="10"/>
                        <a:pt x="3" y="8"/>
                        <a:pt x="5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5" name="Oval 53"/>
                <p:cNvSpPr>
                  <a:spLocks noChangeArrowheads="1"/>
                </p:cNvSpPr>
                <p:nvPr/>
              </p:nvSpPr>
              <p:spPr bwMode="auto">
                <a:xfrm>
                  <a:off x="1543050" y="846138"/>
                  <a:ext cx="30163" cy="30163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6" name="Freeform 54"/>
                <p:cNvSpPr>
                  <a:spLocks/>
                </p:cNvSpPr>
                <p:nvPr/>
              </p:nvSpPr>
              <p:spPr bwMode="auto">
                <a:xfrm>
                  <a:off x="1325563" y="1030288"/>
                  <a:ext cx="22225" cy="23813"/>
                </a:xfrm>
                <a:custGeom>
                  <a:avLst/>
                  <a:gdLst>
                    <a:gd name="T0" fmla="*/ 6 w 6"/>
                    <a:gd name="T1" fmla="*/ 3 h 6"/>
                    <a:gd name="T2" fmla="*/ 3 w 6"/>
                    <a:gd name="T3" fmla="*/ 0 h 6"/>
                    <a:gd name="T4" fmla="*/ 0 w 6"/>
                    <a:gd name="T5" fmla="*/ 2 h 6"/>
                    <a:gd name="T6" fmla="*/ 2 w 6"/>
                    <a:gd name="T7" fmla="*/ 5 h 6"/>
                    <a:gd name="T8" fmla="*/ 6 w 6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3"/>
                      </a:moveTo>
                      <a:cubicBezTo>
                        <a:pt x="6" y="2"/>
                        <a:pt x="4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4" y="6"/>
                        <a:pt x="5" y="5"/>
                        <a:pt x="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7" name="Freeform 55"/>
                <p:cNvSpPr>
                  <a:spLocks/>
                </p:cNvSpPr>
                <p:nvPr/>
              </p:nvSpPr>
              <p:spPr bwMode="auto">
                <a:xfrm>
                  <a:off x="1773238" y="1030288"/>
                  <a:ext cx="22225" cy="23813"/>
                </a:xfrm>
                <a:custGeom>
                  <a:avLst/>
                  <a:gdLst>
                    <a:gd name="T0" fmla="*/ 3 w 6"/>
                    <a:gd name="T1" fmla="*/ 5 h 6"/>
                    <a:gd name="T2" fmla="*/ 6 w 6"/>
                    <a:gd name="T3" fmla="*/ 2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5"/>
                        <a:pt x="1" y="6"/>
                        <a:pt x="3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8" name="Freeform 56"/>
                <p:cNvSpPr>
                  <a:spLocks/>
                </p:cNvSpPr>
                <p:nvPr/>
              </p:nvSpPr>
              <p:spPr bwMode="auto">
                <a:xfrm>
                  <a:off x="1625600" y="1054100"/>
                  <a:ext cx="12700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2 w 3"/>
                    <a:gd name="T3" fmla="*/ 0 h 6"/>
                    <a:gd name="T4" fmla="*/ 0 w 3"/>
                    <a:gd name="T5" fmla="*/ 3 h 6"/>
                    <a:gd name="T6" fmla="*/ 2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4"/>
                        <a:pt x="2" y="4"/>
                        <a:pt x="2" y="6"/>
                      </a:cubicBezTo>
                      <a:cubicBezTo>
                        <a:pt x="2" y="4"/>
                        <a:pt x="3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9" name="Freeform 57"/>
                <p:cNvSpPr>
                  <a:spLocks/>
                </p:cNvSpPr>
                <p:nvPr/>
              </p:nvSpPr>
              <p:spPr bwMode="auto">
                <a:xfrm>
                  <a:off x="1512888" y="1054100"/>
                  <a:ext cx="11113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1 w 3"/>
                    <a:gd name="T3" fmla="*/ 0 h 6"/>
                    <a:gd name="T4" fmla="*/ 0 w 3"/>
                    <a:gd name="T5" fmla="*/ 3 h 6"/>
                    <a:gd name="T6" fmla="*/ 1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1" y="4"/>
                        <a:pt x="1" y="6"/>
                      </a:cubicBezTo>
                      <a:cubicBezTo>
                        <a:pt x="1" y="4"/>
                        <a:pt x="2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" name="Freeform 58"/>
                <p:cNvSpPr>
                  <a:spLocks/>
                </p:cNvSpPr>
                <p:nvPr/>
              </p:nvSpPr>
              <p:spPr bwMode="auto">
                <a:xfrm>
                  <a:off x="1550988" y="1054100"/>
                  <a:ext cx="14288" cy="22225"/>
                </a:xfrm>
                <a:custGeom>
                  <a:avLst/>
                  <a:gdLst>
                    <a:gd name="T0" fmla="*/ 4 w 4"/>
                    <a:gd name="T1" fmla="*/ 3 h 6"/>
                    <a:gd name="T2" fmla="*/ 2 w 4"/>
                    <a:gd name="T3" fmla="*/ 0 h 6"/>
                    <a:gd name="T4" fmla="*/ 0 w 4"/>
                    <a:gd name="T5" fmla="*/ 3 h 6"/>
                    <a:gd name="T6" fmla="*/ 2 w 4"/>
                    <a:gd name="T7" fmla="*/ 6 h 6"/>
                    <a:gd name="T8" fmla="*/ 4 w 4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cubicBezTo>
                        <a:pt x="4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4"/>
                        <a:pt x="2" y="6"/>
                      </a:cubicBezTo>
                      <a:cubicBezTo>
                        <a:pt x="3" y="4"/>
                        <a:pt x="4" y="4"/>
                        <a:pt x="4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1" name="Freeform 59"/>
                <p:cNvSpPr>
                  <a:spLocks/>
                </p:cNvSpPr>
                <p:nvPr/>
              </p:nvSpPr>
              <p:spPr bwMode="auto">
                <a:xfrm>
                  <a:off x="1589088" y="1057275"/>
                  <a:ext cx="11113" cy="19050"/>
                </a:xfrm>
                <a:custGeom>
                  <a:avLst/>
                  <a:gdLst>
                    <a:gd name="T0" fmla="*/ 1 w 3"/>
                    <a:gd name="T1" fmla="*/ 0 h 5"/>
                    <a:gd name="T2" fmla="*/ 0 w 3"/>
                    <a:gd name="T3" fmla="*/ 2 h 5"/>
                    <a:gd name="T4" fmla="*/ 1 w 3"/>
                    <a:gd name="T5" fmla="*/ 5 h 5"/>
                    <a:gd name="T6" fmla="*/ 3 w 3"/>
                    <a:gd name="T7" fmla="*/ 2 h 5"/>
                    <a:gd name="T8" fmla="*/ 1 w 3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5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2" name="Freeform 60"/>
                <p:cNvSpPr>
                  <a:spLocks/>
                </p:cNvSpPr>
                <p:nvPr/>
              </p:nvSpPr>
              <p:spPr bwMode="auto">
                <a:xfrm>
                  <a:off x="1471613" y="1057275"/>
                  <a:ext cx="19050" cy="19050"/>
                </a:xfrm>
                <a:custGeom>
                  <a:avLst/>
                  <a:gdLst>
                    <a:gd name="T0" fmla="*/ 2 w 5"/>
                    <a:gd name="T1" fmla="*/ 0 h 5"/>
                    <a:gd name="T2" fmla="*/ 0 w 5"/>
                    <a:gd name="T3" fmla="*/ 2 h 5"/>
                    <a:gd name="T4" fmla="*/ 2 w 5"/>
                    <a:gd name="T5" fmla="*/ 5 h 5"/>
                    <a:gd name="T6" fmla="*/ 5 w 5"/>
                    <a:gd name="T7" fmla="*/ 2 h 5"/>
                    <a:gd name="T8" fmla="*/ 2 w 5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3"/>
                        <a:pt x="2" y="3"/>
                        <a:pt x="2" y="5"/>
                      </a:cubicBez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3" name="Freeform 61"/>
                <p:cNvSpPr>
                  <a:spLocks/>
                </p:cNvSpPr>
                <p:nvPr/>
              </p:nvSpPr>
              <p:spPr bwMode="auto">
                <a:xfrm>
                  <a:off x="1444625" y="2201863"/>
                  <a:ext cx="223838" cy="68263"/>
                </a:xfrm>
                <a:custGeom>
                  <a:avLst/>
                  <a:gdLst>
                    <a:gd name="T0" fmla="*/ 59 w 59"/>
                    <a:gd name="T1" fmla="*/ 0 h 18"/>
                    <a:gd name="T2" fmla="*/ 58 w 59"/>
                    <a:gd name="T3" fmla="*/ 0 h 18"/>
                    <a:gd name="T4" fmla="*/ 31 w 59"/>
                    <a:gd name="T5" fmla="*/ 12 h 18"/>
                    <a:gd name="T6" fmla="*/ 27 w 59"/>
                    <a:gd name="T7" fmla="*/ 12 h 18"/>
                    <a:gd name="T8" fmla="*/ 2 w 59"/>
                    <a:gd name="T9" fmla="*/ 0 h 18"/>
                    <a:gd name="T10" fmla="*/ 0 w 59"/>
                    <a:gd name="T11" fmla="*/ 1 h 18"/>
                    <a:gd name="T12" fmla="*/ 10 w 59"/>
                    <a:gd name="T13" fmla="*/ 3 h 18"/>
                    <a:gd name="T14" fmla="*/ 10 w 59"/>
                    <a:gd name="T15" fmla="*/ 4 h 18"/>
                    <a:gd name="T16" fmla="*/ 10 w 59"/>
                    <a:gd name="T17" fmla="*/ 9 h 18"/>
                    <a:gd name="T18" fmla="*/ 15 w 59"/>
                    <a:gd name="T19" fmla="*/ 10 h 18"/>
                    <a:gd name="T20" fmla="*/ 17 w 59"/>
                    <a:gd name="T21" fmla="*/ 9 h 18"/>
                    <a:gd name="T22" fmla="*/ 18 w 59"/>
                    <a:gd name="T23" fmla="*/ 12 h 18"/>
                    <a:gd name="T24" fmla="*/ 26 w 59"/>
                    <a:gd name="T25" fmla="*/ 15 h 18"/>
                    <a:gd name="T26" fmla="*/ 34 w 59"/>
                    <a:gd name="T27" fmla="*/ 16 h 18"/>
                    <a:gd name="T28" fmla="*/ 40 w 59"/>
                    <a:gd name="T29" fmla="*/ 15 h 18"/>
                    <a:gd name="T30" fmla="*/ 41 w 59"/>
                    <a:gd name="T31" fmla="*/ 11 h 18"/>
                    <a:gd name="T32" fmla="*/ 44 w 59"/>
                    <a:gd name="T33" fmla="*/ 10 h 18"/>
                    <a:gd name="T34" fmla="*/ 48 w 59"/>
                    <a:gd name="T35" fmla="*/ 10 h 18"/>
                    <a:gd name="T36" fmla="*/ 50 w 59"/>
                    <a:gd name="T37" fmla="*/ 8 h 18"/>
                    <a:gd name="T38" fmla="*/ 50 w 59"/>
                    <a:gd name="T39" fmla="*/ 3 h 18"/>
                    <a:gd name="T40" fmla="*/ 59 w 59"/>
                    <a:gd name="T4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18">
                      <a:moveTo>
                        <a:pt x="59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8" y="1"/>
                        <a:pt x="39" y="5"/>
                        <a:pt x="31" y="12"/>
                      </a:cubicBezTo>
                      <a:cubicBezTo>
                        <a:pt x="31" y="13"/>
                        <a:pt x="28" y="13"/>
                        <a:pt x="27" y="12"/>
                      </a:cubicBezTo>
                      <a:cubicBezTo>
                        <a:pt x="20" y="5"/>
                        <a:pt x="1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3" y="3"/>
                        <a:pt x="7" y="3"/>
                        <a:pt x="10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cubicBezTo>
                        <a:pt x="10" y="6"/>
                        <a:pt x="9" y="8"/>
                        <a:pt x="10" y="9"/>
                      </a:cubicBezTo>
                      <a:cubicBezTo>
                        <a:pt x="11" y="10"/>
                        <a:pt x="13" y="10"/>
                        <a:pt x="15" y="10"/>
                      </a:cubicBezTo>
                      <a:cubicBezTo>
                        <a:pt x="15" y="10"/>
                        <a:pt x="16" y="9"/>
                        <a:pt x="17" y="9"/>
                      </a:cubicBezTo>
                      <a:cubicBezTo>
                        <a:pt x="17" y="10"/>
                        <a:pt x="18" y="11"/>
                        <a:pt x="18" y="12"/>
                      </a:cubicBezTo>
                      <a:cubicBezTo>
                        <a:pt x="19" y="16"/>
                        <a:pt x="22" y="18"/>
                        <a:pt x="26" y="15"/>
                      </a:cubicBezTo>
                      <a:cubicBezTo>
                        <a:pt x="29" y="13"/>
                        <a:pt x="32" y="14"/>
                        <a:pt x="34" y="16"/>
                      </a:cubicBezTo>
                      <a:cubicBezTo>
                        <a:pt x="37" y="17"/>
                        <a:pt x="38" y="17"/>
                        <a:pt x="40" y="15"/>
                      </a:cubicBezTo>
                      <a:cubicBezTo>
                        <a:pt x="40" y="13"/>
                        <a:pt x="41" y="12"/>
                        <a:pt x="41" y="11"/>
                      </a:cubicBezTo>
                      <a:cubicBezTo>
                        <a:pt x="42" y="10"/>
                        <a:pt x="42" y="9"/>
                        <a:pt x="44" y="10"/>
                      </a:cubicBezTo>
                      <a:cubicBezTo>
                        <a:pt x="45" y="10"/>
                        <a:pt x="47" y="10"/>
                        <a:pt x="48" y="10"/>
                      </a:cubicBezTo>
                      <a:cubicBezTo>
                        <a:pt x="50" y="10"/>
                        <a:pt x="50" y="9"/>
                        <a:pt x="50" y="8"/>
                      </a:cubicBezTo>
                      <a:cubicBezTo>
                        <a:pt x="50" y="6"/>
                        <a:pt x="50" y="5"/>
                        <a:pt x="50" y="3"/>
                      </a:cubicBezTo>
                      <a:cubicBezTo>
                        <a:pt x="56" y="3"/>
                        <a:pt x="57" y="3"/>
                        <a:pt x="5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4" name="Freeform 62"/>
                <p:cNvSpPr>
                  <a:spLocks/>
                </p:cNvSpPr>
                <p:nvPr/>
              </p:nvSpPr>
              <p:spPr bwMode="auto">
                <a:xfrm>
                  <a:off x="1539875" y="1738313"/>
                  <a:ext cx="25400" cy="38100"/>
                </a:xfrm>
                <a:custGeom>
                  <a:avLst/>
                  <a:gdLst>
                    <a:gd name="T0" fmla="*/ 4 w 7"/>
                    <a:gd name="T1" fmla="*/ 4 h 10"/>
                    <a:gd name="T2" fmla="*/ 7 w 7"/>
                    <a:gd name="T3" fmla="*/ 1 h 10"/>
                    <a:gd name="T4" fmla="*/ 7 w 7"/>
                    <a:gd name="T5" fmla="*/ 0 h 10"/>
                    <a:gd name="T6" fmla="*/ 2 w 7"/>
                    <a:gd name="T7" fmla="*/ 4 h 10"/>
                    <a:gd name="T8" fmla="*/ 2 w 7"/>
                    <a:gd name="T9" fmla="*/ 0 h 10"/>
                    <a:gd name="T10" fmla="*/ 0 w 7"/>
                    <a:gd name="T11" fmla="*/ 0 h 10"/>
                    <a:gd name="T12" fmla="*/ 0 w 7"/>
                    <a:gd name="T13" fmla="*/ 10 h 10"/>
                    <a:gd name="T14" fmla="*/ 2 w 7"/>
                    <a:gd name="T15" fmla="*/ 10 h 10"/>
                    <a:gd name="T16" fmla="*/ 2 w 7"/>
                    <a:gd name="T17" fmla="*/ 5 h 10"/>
                    <a:gd name="T18" fmla="*/ 5 w 7"/>
                    <a:gd name="T19" fmla="*/ 10 h 10"/>
                    <a:gd name="T20" fmla="*/ 7 w 7"/>
                    <a:gd name="T21" fmla="*/ 10 h 10"/>
                    <a:gd name="T22" fmla="*/ 4 w 7"/>
                    <a:gd name="T2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10">
                      <a:moveTo>
                        <a:pt x="4" y="4"/>
                      </a:moveTo>
                      <a:cubicBezTo>
                        <a:pt x="6" y="3"/>
                        <a:pt x="5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2" y="0"/>
                        <a:pt x="5" y="4"/>
                        <a:pt x="2" y="4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5" y="8"/>
                        <a:pt x="5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8"/>
                        <a:pt x="6" y="5"/>
                        <a:pt x="4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5" name="Freeform 63"/>
                <p:cNvSpPr>
                  <a:spLocks/>
                </p:cNvSpPr>
                <p:nvPr/>
              </p:nvSpPr>
              <p:spPr bwMode="auto">
                <a:xfrm>
                  <a:off x="1608138" y="1738313"/>
                  <a:ext cx="25400" cy="38100"/>
                </a:xfrm>
                <a:custGeom>
                  <a:avLst/>
                  <a:gdLst>
                    <a:gd name="T0" fmla="*/ 11 w 16"/>
                    <a:gd name="T1" fmla="*/ 10 h 24"/>
                    <a:gd name="T2" fmla="*/ 2 w 16"/>
                    <a:gd name="T3" fmla="*/ 10 h 24"/>
                    <a:gd name="T4" fmla="*/ 2 w 16"/>
                    <a:gd name="T5" fmla="*/ 0 h 24"/>
                    <a:gd name="T6" fmla="*/ 0 w 16"/>
                    <a:gd name="T7" fmla="*/ 0 h 24"/>
                    <a:gd name="T8" fmla="*/ 0 w 16"/>
                    <a:gd name="T9" fmla="*/ 24 h 24"/>
                    <a:gd name="T10" fmla="*/ 2 w 16"/>
                    <a:gd name="T11" fmla="*/ 24 h 24"/>
                    <a:gd name="T12" fmla="*/ 2 w 16"/>
                    <a:gd name="T13" fmla="*/ 12 h 24"/>
                    <a:gd name="T14" fmla="*/ 11 w 16"/>
                    <a:gd name="T15" fmla="*/ 12 h 24"/>
                    <a:gd name="T16" fmla="*/ 11 w 16"/>
                    <a:gd name="T17" fmla="*/ 24 h 24"/>
                    <a:gd name="T18" fmla="*/ 16 w 16"/>
                    <a:gd name="T19" fmla="*/ 24 h 24"/>
                    <a:gd name="T20" fmla="*/ 16 w 16"/>
                    <a:gd name="T21" fmla="*/ 0 h 24"/>
                    <a:gd name="T22" fmla="*/ 11 w 16"/>
                    <a:gd name="T23" fmla="*/ 0 h 24"/>
                    <a:gd name="T24" fmla="*/ 11 w 16"/>
                    <a:gd name="T25" fmla="*/ 10 h 24"/>
                    <a:gd name="T26" fmla="*/ 11 w 16"/>
                    <a:gd name="T27" fmla="*/ 10 h 24"/>
                    <a:gd name="T28" fmla="*/ 11 w 16"/>
                    <a:gd name="T29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24">
                      <a:moveTo>
                        <a:pt x="11" y="10"/>
                      </a:moveTo>
                      <a:lnTo>
                        <a:pt x="2" y="1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" y="24"/>
                      </a:lnTo>
                      <a:lnTo>
                        <a:pt x="2" y="12"/>
                      </a:lnTo>
                      <a:lnTo>
                        <a:pt x="11" y="12"/>
                      </a:lnTo>
                      <a:lnTo>
                        <a:pt x="11" y="24"/>
                      </a:lnTo>
                      <a:lnTo>
                        <a:pt x="16" y="24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6" name="Freeform 64"/>
                <p:cNvSpPr>
                  <a:spLocks noEditPoints="1"/>
                </p:cNvSpPr>
                <p:nvPr/>
              </p:nvSpPr>
              <p:spPr bwMode="auto">
                <a:xfrm>
                  <a:off x="1457325" y="1693863"/>
                  <a:ext cx="198438" cy="349250"/>
                </a:xfrm>
                <a:custGeom>
                  <a:avLst/>
                  <a:gdLst>
                    <a:gd name="T0" fmla="*/ 11 w 53"/>
                    <a:gd name="T1" fmla="*/ 93 h 93"/>
                    <a:gd name="T2" fmla="*/ 17 w 53"/>
                    <a:gd name="T3" fmla="*/ 93 h 93"/>
                    <a:gd name="T4" fmla="*/ 17 w 53"/>
                    <a:gd name="T5" fmla="*/ 92 h 93"/>
                    <a:gd name="T6" fmla="*/ 19 w 53"/>
                    <a:gd name="T7" fmla="*/ 26 h 93"/>
                    <a:gd name="T8" fmla="*/ 24 w 53"/>
                    <a:gd name="T9" fmla="*/ 26 h 93"/>
                    <a:gd name="T10" fmla="*/ 22 w 53"/>
                    <a:gd name="T11" fmla="*/ 93 h 93"/>
                    <a:gd name="T12" fmla="*/ 31 w 53"/>
                    <a:gd name="T13" fmla="*/ 93 h 93"/>
                    <a:gd name="T14" fmla="*/ 31 w 53"/>
                    <a:gd name="T15" fmla="*/ 92 h 93"/>
                    <a:gd name="T16" fmla="*/ 28 w 53"/>
                    <a:gd name="T17" fmla="*/ 26 h 93"/>
                    <a:gd name="T18" fmla="*/ 34 w 53"/>
                    <a:gd name="T19" fmla="*/ 26 h 93"/>
                    <a:gd name="T20" fmla="*/ 36 w 53"/>
                    <a:gd name="T21" fmla="*/ 93 h 93"/>
                    <a:gd name="T22" fmla="*/ 42 w 53"/>
                    <a:gd name="T23" fmla="*/ 93 h 93"/>
                    <a:gd name="T24" fmla="*/ 42 w 53"/>
                    <a:gd name="T25" fmla="*/ 92 h 93"/>
                    <a:gd name="T26" fmla="*/ 38 w 53"/>
                    <a:gd name="T27" fmla="*/ 26 h 93"/>
                    <a:gd name="T28" fmla="*/ 53 w 53"/>
                    <a:gd name="T29" fmla="*/ 26 h 93"/>
                    <a:gd name="T30" fmla="*/ 53 w 53"/>
                    <a:gd name="T31" fmla="*/ 6 h 93"/>
                    <a:gd name="T32" fmla="*/ 41 w 53"/>
                    <a:gd name="T33" fmla="*/ 6 h 93"/>
                    <a:gd name="T34" fmla="*/ 42 w 53"/>
                    <a:gd name="T35" fmla="*/ 5 h 93"/>
                    <a:gd name="T36" fmla="*/ 40 w 53"/>
                    <a:gd name="T37" fmla="*/ 3 h 93"/>
                    <a:gd name="T38" fmla="*/ 40 w 53"/>
                    <a:gd name="T39" fmla="*/ 1 h 93"/>
                    <a:gd name="T40" fmla="*/ 42 w 53"/>
                    <a:gd name="T41" fmla="*/ 1 h 93"/>
                    <a:gd name="T42" fmla="*/ 42 w 53"/>
                    <a:gd name="T43" fmla="*/ 0 h 93"/>
                    <a:gd name="T44" fmla="*/ 42 w 53"/>
                    <a:gd name="T45" fmla="*/ 0 h 93"/>
                    <a:gd name="T46" fmla="*/ 11 w 53"/>
                    <a:gd name="T47" fmla="*/ 0 h 93"/>
                    <a:gd name="T48" fmla="*/ 11 w 53"/>
                    <a:gd name="T49" fmla="*/ 0 h 93"/>
                    <a:gd name="T50" fmla="*/ 11 w 53"/>
                    <a:gd name="T51" fmla="*/ 1 h 93"/>
                    <a:gd name="T52" fmla="*/ 12 w 53"/>
                    <a:gd name="T53" fmla="*/ 1 h 93"/>
                    <a:gd name="T54" fmla="*/ 12 w 53"/>
                    <a:gd name="T55" fmla="*/ 3 h 93"/>
                    <a:gd name="T56" fmla="*/ 10 w 53"/>
                    <a:gd name="T57" fmla="*/ 5 h 93"/>
                    <a:gd name="T58" fmla="*/ 12 w 53"/>
                    <a:gd name="T59" fmla="*/ 6 h 93"/>
                    <a:gd name="T60" fmla="*/ 0 w 53"/>
                    <a:gd name="T61" fmla="*/ 6 h 93"/>
                    <a:gd name="T62" fmla="*/ 0 w 53"/>
                    <a:gd name="T63" fmla="*/ 26 h 93"/>
                    <a:gd name="T64" fmla="*/ 15 w 53"/>
                    <a:gd name="T65" fmla="*/ 26 h 93"/>
                    <a:gd name="T66" fmla="*/ 11 w 53"/>
                    <a:gd name="T67" fmla="*/ 93 h 93"/>
                    <a:gd name="T68" fmla="*/ 11 w 53"/>
                    <a:gd name="T69" fmla="*/ 93 h 93"/>
                    <a:gd name="T70" fmla="*/ 1 w 53"/>
                    <a:gd name="T71" fmla="*/ 24 h 93"/>
                    <a:gd name="T72" fmla="*/ 1 w 53"/>
                    <a:gd name="T73" fmla="*/ 9 h 93"/>
                    <a:gd name="T74" fmla="*/ 50 w 53"/>
                    <a:gd name="T75" fmla="*/ 9 h 93"/>
                    <a:gd name="T76" fmla="*/ 50 w 53"/>
                    <a:gd name="T77" fmla="*/ 24 h 93"/>
                    <a:gd name="T78" fmla="*/ 1 w 53"/>
                    <a:gd name="T79" fmla="*/ 24 h 93"/>
                    <a:gd name="T80" fmla="*/ 1 w 53"/>
                    <a:gd name="T81" fmla="*/ 2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3" h="93">
                      <a:moveTo>
                        <a:pt x="11" y="93"/>
                      </a:moveTo>
                      <a:cubicBezTo>
                        <a:pt x="17" y="93"/>
                        <a:pt x="17" y="93"/>
                        <a:pt x="17" y="93"/>
                      </a:cubicBezTo>
                      <a:cubicBezTo>
                        <a:pt x="17" y="92"/>
                        <a:pt x="17" y="92"/>
                        <a:pt x="17" y="92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31" y="93"/>
                        <a:pt x="31" y="93"/>
                        <a:pt x="31" y="93"/>
                      </a:cubicBez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6" y="93"/>
                        <a:pt x="36" y="93"/>
                        <a:pt x="36" y="93"/>
                      </a:cubicBezTo>
                      <a:cubicBezTo>
                        <a:pt x="42" y="93"/>
                        <a:pt x="42" y="93"/>
                        <a:pt x="42" y="93"/>
                      </a:cubicBezTo>
                      <a:cubicBezTo>
                        <a:pt x="42" y="92"/>
                        <a:pt x="42" y="92"/>
                        <a:pt x="42" y="92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2" y="5"/>
                        <a:pt x="42" y="5"/>
                      </a:cubicBezTo>
                      <a:cubicBezTo>
                        <a:pt x="42" y="4"/>
                        <a:pt x="42" y="4"/>
                        <a:pt x="40" y="3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0" y="4"/>
                        <a:pt x="10" y="5"/>
                      </a:cubicBezTo>
                      <a:cubicBezTo>
                        <a:pt x="10" y="5"/>
                        <a:pt x="11" y="6"/>
                        <a:pt x="12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lose/>
                      <a:moveTo>
                        <a:pt x="1" y="24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24"/>
                        <a:pt x="50" y="24"/>
                        <a:pt x="50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7" name="Freeform 65"/>
                <p:cNvSpPr>
                  <a:spLocks/>
                </p:cNvSpPr>
                <p:nvPr/>
              </p:nvSpPr>
              <p:spPr bwMode="auto">
                <a:xfrm>
                  <a:off x="1479550" y="1719263"/>
                  <a:ext cx="33338" cy="57150"/>
                </a:xfrm>
                <a:custGeom>
                  <a:avLst/>
                  <a:gdLst>
                    <a:gd name="T0" fmla="*/ 4 w 9"/>
                    <a:gd name="T1" fmla="*/ 8 h 15"/>
                    <a:gd name="T2" fmla="*/ 0 w 9"/>
                    <a:gd name="T3" fmla="*/ 6 h 15"/>
                    <a:gd name="T4" fmla="*/ 2 w 9"/>
                    <a:gd name="T5" fmla="*/ 6 h 15"/>
                    <a:gd name="T6" fmla="*/ 2 w 9"/>
                    <a:gd name="T7" fmla="*/ 8 h 15"/>
                    <a:gd name="T8" fmla="*/ 2 w 9"/>
                    <a:gd name="T9" fmla="*/ 9 h 15"/>
                    <a:gd name="T10" fmla="*/ 2 w 9"/>
                    <a:gd name="T11" fmla="*/ 9 h 15"/>
                    <a:gd name="T12" fmla="*/ 1 w 9"/>
                    <a:gd name="T13" fmla="*/ 11 h 15"/>
                    <a:gd name="T14" fmla="*/ 0 w 9"/>
                    <a:gd name="T15" fmla="*/ 11 h 15"/>
                    <a:gd name="T16" fmla="*/ 6 w 9"/>
                    <a:gd name="T17" fmla="*/ 11 h 15"/>
                    <a:gd name="T18" fmla="*/ 4 w 9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5">
                      <a:moveTo>
                        <a:pt x="4" y="8"/>
                      </a:moveTo>
                      <a:cubicBezTo>
                        <a:pt x="9" y="5"/>
                        <a:pt x="1" y="0"/>
                        <a:pt x="0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3"/>
                        <a:pt x="6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6" y="9"/>
                        <a:pt x="2" y="15"/>
                        <a:pt x="1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5"/>
                        <a:pt x="6" y="15"/>
                        <a:pt x="6" y="11"/>
                      </a:cubicBezTo>
                      <a:cubicBezTo>
                        <a:pt x="6" y="10"/>
                        <a:pt x="5" y="9"/>
                        <a:pt x="4" y="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8" name="Freeform 66"/>
                <p:cNvSpPr>
                  <a:spLocks/>
                </p:cNvSpPr>
                <p:nvPr/>
              </p:nvSpPr>
              <p:spPr bwMode="auto">
                <a:xfrm>
                  <a:off x="1517650" y="1655763"/>
                  <a:ext cx="77788" cy="3175"/>
                </a:xfrm>
                <a:custGeom>
                  <a:avLst/>
                  <a:gdLst>
                    <a:gd name="T0" fmla="*/ 21 w 21"/>
                    <a:gd name="T1" fmla="*/ 0 h 1"/>
                    <a:gd name="T2" fmla="*/ 11 w 21"/>
                    <a:gd name="T3" fmla="*/ 0 h 1"/>
                    <a:gd name="T4" fmla="*/ 0 w 21"/>
                    <a:gd name="T5" fmla="*/ 0 h 1"/>
                    <a:gd name="T6" fmla="*/ 0 w 21"/>
                    <a:gd name="T7" fmla="*/ 1 h 1"/>
                    <a:gd name="T8" fmla="*/ 0 w 21"/>
                    <a:gd name="T9" fmla="*/ 1 h 1"/>
                    <a:gd name="T10" fmla="*/ 0 w 21"/>
                    <a:gd name="T11" fmla="*/ 1 h 1"/>
                    <a:gd name="T12" fmla="*/ 0 w 21"/>
                    <a:gd name="T13" fmla="*/ 1 h 1"/>
                    <a:gd name="T14" fmla="*/ 0 w 21"/>
                    <a:gd name="T15" fmla="*/ 1 h 1"/>
                    <a:gd name="T16" fmla="*/ 0 w 21"/>
                    <a:gd name="T17" fmla="*/ 1 h 1"/>
                    <a:gd name="T18" fmla="*/ 0 w 21"/>
                    <a:gd name="T19" fmla="*/ 1 h 1"/>
                    <a:gd name="T20" fmla="*/ 11 w 21"/>
                    <a:gd name="T21" fmla="*/ 1 h 1"/>
                    <a:gd name="T22" fmla="*/ 21 w 21"/>
                    <a:gd name="T23" fmla="*/ 1 h 1"/>
                    <a:gd name="T24" fmla="*/ 21 w 21"/>
                    <a:gd name="T25" fmla="*/ 1 h 1"/>
                    <a:gd name="T26" fmla="*/ 21 w 21"/>
                    <a:gd name="T27" fmla="*/ 1 h 1"/>
                    <a:gd name="T28" fmla="*/ 21 w 21"/>
                    <a:gd name="T29" fmla="*/ 1 h 1"/>
                    <a:gd name="T30" fmla="*/ 21 w 21"/>
                    <a:gd name="T31" fmla="*/ 1 h 1"/>
                    <a:gd name="T32" fmla="*/ 21 w 21"/>
                    <a:gd name="T33" fmla="*/ 1 h 1"/>
                    <a:gd name="T34" fmla="*/ 21 w 21"/>
                    <a:gd name="T35" fmla="*/ 1 h 1"/>
                    <a:gd name="T36" fmla="*/ 21 w 21"/>
                    <a:gd name="T37" fmla="*/ 0 h 1"/>
                    <a:gd name="T38" fmla="*/ 21 w 21"/>
                    <a:gd name="T3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cubicBezTo>
                        <a:pt x="17" y="0"/>
                        <a:pt x="11" y="0"/>
                        <a:pt x="11" y="0"/>
                      </a:cubicBezTo>
                      <a:cubicBezTo>
                        <a:pt x="10" y="0"/>
                        <a:pt x="4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1"/>
                        <a:pt x="7" y="1"/>
                        <a:pt x="11" y="1"/>
                      </a:cubicBezTo>
                      <a:cubicBezTo>
                        <a:pt x="14" y="1"/>
                        <a:pt x="17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9" name="Freeform 67"/>
                <p:cNvSpPr>
                  <a:spLocks/>
                </p:cNvSpPr>
                <p:nvPr/>
              </p:nvSpPr>
              <p:spPr bwMode="auto">
                <a:xfrm>
                  <a:off x="1550988" y="1565275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1 w 3"/>
                    <a:gd name="T3" fmla="*/ 0 h 3"/>
                    <a:gd name="T4" fmla="*/ 0 w 3"/>
                    <a:gd name="T5" fmla="*/ 1 h 3"/>
                    <a:gd name="T6" fmla="*/ 0 w 3"/>
                    <a:gd name="T7" fmla="*/ 2 h 3"/>
                    <a:gd name="T8" fmla="*/ 1 w 3"/>
                    <a:gd name="T9" fmla="*/ 3 h 3"/>
                    <a:gd name="T10" fmla="*/ 3 w 3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0" name="Oval 68"/>
                <p:cNvSpPr>
                  <a:spLocks noChangeArrowheads="1"/>
                </p:cNvSpPr>
                <p:nvPr/>
              </p:nvSpPr>
              <p:spPr bwMode="auto">
                <a:xfrm>
                  <a:off x="1550988" y="158750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1" name="Freeform 69"/>
                <p:cNvSpPr>
                  <a:spLocks/>
                </p:cNvSpPr>
                <p:nvPr/>
              </p:nvSpPr>
              <p:spPr bwMode="auto">
                <a:xfrm>
                  <a:off x="1589088" y="1614488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1 h 2"/>
                    <a:gd name="T4" fmla="*/ 1 w 2"/>
                    <a:gd name="T5" fmla="*/ 0 h 2"/>
                    <a:gd name="T6" fmla="*/ 1 w 2"/>
                    <a:gd name="T7" fmla="*/ 0 h 2"/>
                    <a:gd name="T8" fmla="*/ 0 w 2"/>
                    <a:gd name="T9" fmla="*/ 1 h 2"/>
                    <a:gd name="T10" fmla="*/ 1 w 2"/>
                    <a:gd name="T11" fmla="*/ 2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2" name="Freeform 70"/>
                <p:cNvSpPr>
                  <a:spLocks/>
                </p:cNvSpPr>
                <p:nvPr/>
              </p:nvSpPr>
              <p:spPr bwMode="auto">
                <a:xfrm>
                  <a:off x="1577975" y="1622425"/>
                  <a:ext cx="11113" cy="3175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3 w 3"/>
                    <a:gd name="T5" fmla="*/ 1 h 1"/>
                    <a:gd name="T6" fmla="*/ 2 w 3"/>
                    <a:gd name="T7" fmla="*/ 0 h 1"/>
                    <a:gd name="T8" fmla="*/ 0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3" name="Freeform 71"/>
                <p:cNvSpPr>
                  <a:spLocks/>
                </p:cNvSpPr>
                <p:nvPr/>
              </p:nvSpPr>
              <p:spPr bwMode="auto">
                <a:xfrm>
                  <a:off x="1584325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1 h 2"/>
                    <a:gd name="T6" fmla="*/ 0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4" name="Freeform 72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11113" cy="7938"/>
                </a:xfrm>
                <a:custGeom>
                  <a:avLst/>
                  <a:gdLst>
                    <a:gd name="T0" fmla="*/ 0 w 3"/>
                    <a:gd name="T1" fmla="*/ 1 h 2"/>
                    <a:gd name="T2" fmla="*/ 2 w 3"/>
                    <a:gd name="T3" fmla="*/ 2 h 2"/>
                    <a:gd name="T4" fmla="*/ 2 w 3"/>
                    <a:gd name="T5" fmla="*/ 2 h 2"/>
                    <a:gd name="T6" fmla="*/ 3 w 3"/>
                    <a:gd name="T7" fmla="*/ 1 h 2"/>
                    <a:gd name="T8" fmla="*/ 3 w 3"/>
                    <a:gd name="T9" fmla="*/ 1 h 2"/>
                    <a:gd name="T10" fmla="*/ 2 w 3"/>
                    <a:gd name="T11" fmla="*/ 0 h 2"/>
                    <a:gd name="T12" fmla="*/ 0 w 3"/>
                    <a:gd name="T13" fmla="*/ 1 h 2"/>
                    <a:gd name="T14" fmla="*/ 0 w 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5" name="Freeform 73"/>
                <p:cNvSpPr>
                  <a:spLocks/>
                </p:cNvSpPr>
                <p:nvPr/>
              </p:nvSpPr>
              <p:spPr bwMode="auto">
                <a:xfrm>
                  <a:off x="1573213" y="1622425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3 w 3"/>
                    <a:gd name="T9" fmla="*/ 2 h 3"/>
                    <a:gd name="T10" fmla="*/ 1 w 3"/>
                    <a:gd name="T11" fmla="*/ 0 h 3"/>
                    <a:gd name="T12" fmla="*/ 0 w 3"/>
                    <a:gd name="T13" fmla="*/ 1 h 3"/>
                    <a:gd name="T14" fmla="*/ 0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6" name="Freeform 74"/>
                <p:cNvSpPr>
                  <a:spLocks/>
                </p:cNvSpPr>
                <p:nvPr/>
              </p:nvSpPr>
              <p:spPr bwMode="auto">
                <a:xfrm>
                  <a:off x="1562100" y="1636713"/>
                  <a:ext cx="22225" cy="7938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2 h 2"/>
                    <a:gd name="T4" fmla="*/ 1 w 6"/>
                    <a:gd name="T5" fmla="*/ 2 h 2"/>
                    <a:gd name="T6" fmla="*/ 3 w 6"/>
                    <a:gd name="T7" fmla="*/ 2 h 2"/>
                    <a:gd name="T8" fmla="*/ 5 w 6"/>
                    <a:gd name="T9" fmla="*/ 1 h 2"/>
                    <a:gd name="T10" fmla="*/ 6 w 6"/>
                    <a:gd name="T11" fmla="*/ 0 h 2"/>
                    <a:gd name="T12" fmla="*/ 5 w 6"/>
                    <a:gd name="T13" fmla="*/ 0 h 2"/>
                    <a:gd name="T14" fmla="*/ 1 w 6"/>
                    <a:gd name="T15" fmla="*/ 1 h 2"/>
                    <a:gd name="T16" fmla="*/ 0 w 6"/>
                    <a:gd name="T17" fmla="*/ 2 h 2"/>
                    <a:gd name="T18" fmla="*/ 0 w 6"/>
                    <a:gd name="T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5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7" name="Freeform 75"/>
                <p:cNvSpPr>
                  <a:spLocks/>
                </p:cNvSpPr>
                <p:nvPr/>
              </p:nvSpPr>
              <p:spPr bwMode="auto">
                <a:xfrm>
                  <a:off x="1577975" y="1633538"/>
                  <a:ext cx="11113" cy="3175"/>
                </a:xfrm>
                <a:custGeom>
                  <a:avLst/>
                  <a:gdLst>
                    <a:gd name="T0" fmla="*/ 3 w 3"/>
                    <a:gd name="T1" fmla="*/ 1 h 1"/>
                    <a:gd name="T2" fmla="*/ 2 w 3"/>
                    <a:gd name="T3" fmla="*/ 0 h 1"/>
                    <a:gd name="T4" fmla="*/ 0 w 3"/>
                    <a:gd name="T5" fmla="*/ 1 h 1"/>
                    <a:gd name="T6" fmla="*/ 1 w 3"/>
                    <a:gd name="T7" fmla="*/ 1 h 1"/>
                    <a:gd name="T8" fmla="*/ 1 w 3"/>
                    <a:gd name="T9" fmla="*/ 1 h 1"/>
                    <a:gd name="T10" fmla="*/ 3 w 3"/>
                    <a:gd name="T11" fmla="*/ 1 h 1"/>
                    <a:gd name="T12" fmla="*/ 3 w 3"/>
                    <a:gd name="T13" fmla="*/ 1 h 1"/>
                    <a:gd name="T14" fmla="*/ 3 w 3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8" name="Freeform 76"/>
                <p:cNvSpPr>
                  <a:spLocks/>
                </p:cNvSpPr>
                <p:nvPr/>
              </p:nvSpPr>
              <p:spPr bwMode="auto">
                <a:xfrm>
                  <a:off x="1589088" y="1625600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0 w 2"/>
                    <a:gd name="T7" fmla="*/ 1 h 2"/>
                    <a:gd name="T8" fmla="*/ 1 w 2"/>
                    <a:gd name="T9" fmla="*/ 2 h 2"/>
                    <a:gd name="T10" fmla="*/ 2 w 2"/>
                    <a:gd name="T11" fmla="*/ 1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9" name="Freeform 77"/>
                <p:cNvSpPr>
                  <a:spLocks/>
                </p:cNvSpPr>
                <p:nvPr/>
              </p:nvSpPr>
              <p:spPr bwMode="auto">
                <a:xfrm>
                  <a:off x="1595438" y="1622425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0 h 1"/>
                    <a:gd name="T12" fmla="*/ 1 w 1"/>
                    <a:gd name="T13" fmla="*/ 0 h 1"/>
                    <a:gd name="T14" fmla="*/ 0 w 1"/>
                    <a:gd name="T15" fmla="*/ 1 h 1"/>
                    <a:gd name="T16" fmla="*/ 0 w 1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0" name="Freeform 78"/>
                <p:cNvSpPr>
                  <a:spLocks/>
                </p:cNvSpPr>
                <p:nvPr/>
              </p:nvSpPr>
              <p:spPr bwMode="auto">
                <a:xfrm>
                  <a:off x="1600200" y="1614488"/>
                  <a:ext cx="11113" cy="11113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3 h 3"/>
                    <a:gd name="T4" fmla="*/ 3 w 3"/>
                    <a:gd name="T5" fmla="*/ 2 h 3"/>
                    <a:gd name="T6" fmla="*/ 3 w 3"/>
                    <a:gd name="T7" fmla="*/ 2 h 3"/>
                    <a:gd name="T8" fmla="*/ 3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0 w 3"/>
                    <a:gd name="T17" fmla="*/ 2 h 3"/>
                    <a:gd name="T18" fmla="*/ 1 w 3"/>
                    <a:gd name="T19" fmla="*/ 2 h 3"/>
                    <a:gd name="T20" fmla="*/ 1 w 3"/>
                    <a:gd name="T21" fmla="*/ 3 h 3"/>
                    <a:gd name="T22" fmla="*/ 1 w 3"/>
                    <a:gd name="T23" fmla="*/ 3 h 3"/>
                    <a:gd name="T24" fmla="*/ 1 w 3"/>
                    <a:gd name="T2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1" name="Freeform 79"/>
                <p:cNvSpPr>
                  <a:spLocks/>
                </p:cNvSpPr>
                <p:nvPr/>
              </p:nvSpPr>
              <p:spPr bwMode="auto">
                <a:xfrm>
                  <a:off x="1600200" y="1600200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3 w 3"/>
                    <a:gd name="T1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2" name="Freeform 80"/>
                <p:cNvSpPr>
                  <a:spLocks/>
                </p:cNvSpPr>
                <p:nvPr/>
              </p:nvSpPr>
              <p:spPr bwMode="auto">
                <a:xfrm>
                  <a:off x="1595438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3" name="Freeform 81"/>
                <p:cNvSpPr>
                  <a:spLocks/>
                </p:cNvSpPr>
                <p:nvPr/>
              </p:nvSpPr>
              <p:spPr bwMode="auto">
                <a:xfrm>
                  <a:off x="1589088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0 h 3"/>
                    <a:gd name="T4" fmla="*/ 0 w 2"/>
                    <a:gd name="T5" fmla="*/ 2 h 3"/>
                    <a:gd name="T6" fmla="*/ 0 w 2"/>
                    <a:gd name="T7" fmla="*/ 2 h 3"/>
                    <a:gd name="T8" fmla="*/ 1 w 2"/>
                    <a:gd name="T9" fmla="*/ 3 h 3"/>
                    <a:gd name="T10" fmla="*/ 1 w 2"/>
                    <a:gd name="T11" fmla="*/ 3 h 3"/>
                    <a:gd name="T12" fmla="*/ 1 w 2"/>
                    <a:gd name="T13" fmla="*/ 3 h 3"/>
                    <a:gd name="T14" fmla="*/ 2 w 2"/>
                    <a:gd name="T15" fmla="*/ 2 h 3"/>
                    <a:gd name="T16" fmla="*/ 2 w 2"/>
                    <a:gd name="T17" fmla="*/ 2 h 3"/>
                    <a:gd name="T18" fmla="*/ 2 w 2"/>
                    <a:gd name="T19" fmla="*/ 2 h 3"/>
                    <a:gd name="T20" fmla="*/ 1 w 2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4" name="Freeform 82"/>
                <p:cNvSpPr>
                  <a:spLocks/>
                </p:cNvSpPr>
                <p:nvPr/>
              </p:nvSpPr>
              <p:spPr bwMode="auto">
                <a:xfrm>
                  <a:off x="1577975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2 w 3"/>
                    <a:gd name="T3" fmla="*/ 0 h 3"/>
                    <a:gd name="T4" fmla="*/ 2 w 3"/>
                    <a:gd name="T5" fmla="*/ 0 h 3"/>
                    <a:gd name="T6" fmla="*/ 1 w 3"/>
                    <a:gd name="T7" fmla="*/ 1 h 3"/>
                    <a:gd name="T8" fmla="*/ 0 w 3"/>
                    <a:gd name="T9" fmla="*/ 1 h 3"/>
                    <a:gd name="T10" fmla="*/ 1 w 3"/>
                    <a:gd name="T11" fmla="*/ 1 h 3"/>
                    <a:gd name="T12" fmla="*/ 2 w 3"/>
                    <a:gd name="T13" fmla="*/ 3 h 3"/>
                    <a:gd name="T14" fmla="*/ 2 w 3"/>
                    <a:gd name="T15" fmla="*/ 3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5" name="Freeform 83"/>
                <p:cNvSpPr>
                  <a:spLocks/>
                </p:cNvSpPr>
                <p:nvPr/>
              </p:nvSpPr>
              <p:spPr bwMode="auto">
                <a:xfrm>
                  <a:off x="1577975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1 h 3"/>
                    <a:gd name="T4" fmla="*/ 0 w 2"/>
                    <a:gd name="T5" fmla="*/ 2 h 3"/>
                    <a:gd name="T6" fmla="*/ 1 w 2"/>
                    <a:gd name="T7" fmla="*/ 3 h 3"/>
                    <a:gd name="T8" fmla="*/ 1 w 2"/>
                    <a:gd name="T9" fmla="*/ 3 h 3"/>
                    <a:gd name="T10" fmla="*/ 1 w 2"/>
                    <a:gd name="T11" fmla="*/ 2 h 3"/>
                    <a:gd name="T12" fmla="*/ 2 w 2"/>
                    <a:gd name="T13" fmla="*/ 2 h 3"/>
                    <a:gd name="T14" fmla="*/ 1 w 2"/>
                    <a:gd name="T15" fmla="*/ 2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6" name="Freeform 84"/>
                <p:cNvSpPr>
                  <a:spLocks/>
                </p:cNvSpPr>
                <p:nvPr/>
              </p:nvSpPr>
              <p:spPr bwMode="auto">
                <a:xfrm>
                  <a:off x="1573213" y="1606550"/>
                  <a:ext cx="4763" cy="7938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0 w 1"/>
                    <a:gd name="T7" fmla="*/ 2 h 2"/>
                    <a:gd name="T8" fmla="*/ 1 w 1"/>
                    <a:gd name="T9" fmla="*/ 1 h 2"/>
                    <a:gd name="T10" fmla="*/ 1 w 1"/>
                    <a:gd name="T11" fmla="*/ 1 h 2"/>
                    <a:gd name="T12" fmla="*/ 0 w 1"/>
                    <a:gd name="T13" fmla="*/ 0 h 2"/>
                    <a:gd name="T14" fmla="*/ 0 w 1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7" name="Freeform 85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0 h 3"/>
                    <a:gd name="T10" fmla="*/ 0 w 1"/>
                    <a:gd name="T11" fmla="*/ 1 h 3"/>
                    <a:gd name="T12" fmla="*/ 0 w 1"/>
                    <a:gd name="T13" fmla="*/ 2 h 3"/>
                    <a:gd name="T14" fmla="*/ 0 w 1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8" name="Freeform 86"/>
                <p:cNvSpPr>
                  <a:spLocks/>
                </p:cNvSpPr>
                <p:nvPr/>
              </p:nvSpPr>
              <p:spPr bwMode="auto">
                <a:xfrm>
                  <a:off x="1565275" y="1625600"/>
                  <a:ext cx="7938" cy="7938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1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  <a:gd name="T10" fmla="*/ 0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9" name="Freeform 87"/>
                <p:cNvSpPr>
                  <a:spLocks/>
                </p:cNvSpPr>
                <p:nvPr/>
              </p:nvSpPr>
              <p:spPr bwMode="auto">
                <a:xfrm>
                  <a:off x="1554163" y="1633538"/>
                  <a:ext cx="23813" cy="11113"/>
                </a:xfrm>
                <a:custGeom>
                  <a:avLst/>
                  <a:gdLst>
                    <a:gd name="T0" fmla="*/ 1 w 6"/>
                    <a:gd name="T1" fmla="*/ 2 h 3"/>
                    <a:gd name="T2" fmla="*/ 0 w 6"/>
                    <a:gd name="T3" fmla="*/ 3 h 3"/>
                    <a:gd name="T4" fmla="*/ 1 w 6"/>
                    <a:gd name="T5" fmla="*/ 3 h 3"/>
                    <a:gd name="T6" fmla="*/ 6 w 6"/>
                    <a:gd name="T7" fmla="*/ 0 h 3"/>
                    <a:gd name="T8" fmla="*/ 6 w 6"/>
                    <a:gd name="T9" fmla="*/ 0 h 3"/>
                    <a:gd name="T10" fmla="*/ 6 w 6"/>
                    <a:gd name="T11" fmla="*/ 0 h 3"/>
                    <a:gd name="T12" fmla="*/ 1 w 6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2"/>
                        <a:pt x="5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0" name="Oval 88"/>
                <p:cNvSpPr>
                  <a:spLocks noChangeArrowheads="1"/>
                </p:cNvSpPr>
                <p:nvPr/>
              </p:nvSpPr>
              <p:spPr bwMode="auto">
                <a:xfrm>
                  <a:off x="1550988" y="1614488"/>
                  <a:ext cx="3175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1" name="Freeform 89"/>
                <p:cNvSpPr>
                  <a:spLocks/>
                </p:cNvSpPr>
                <p:nvPr/>
              </p:nvSpPr>
              <p:spPr bwMode="auto">
                <a:xfrm>
                  <a:off x="1550988" y="1622425"/>
                  <a:ext cx="3175" cy="14288"/>
                </a:xfrm>
                <a:custGeom>
                  <a:avLst/>
                  <a:gdLst>
                    <a:gd name="T0" fmla="*/ 1 w 1"/>
                    <a:gd name="T1" fmla="*/ 4 h 4"/>
                    <a:gd name="T2" fmla="*/ 1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3"/>
                        <a:pt x="1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2" name="Oval 90"/>
                <p:cNvSpPr>
                  <a:spLocks noChangeArrowheads="1"/>
                </p:cNvSpPr>
                <p:nvPr/>
              </p:nvSpPr>
              <p:spPr bwMode="auto">
                <a:xfrm>
                  <a:off x="1550988" y="160655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3" name="Oval 91"/>
                <p:cNvSpPr>
                  <a:spLocks noChangeArrowheads="1"/>
                </p:cNvSpPr>
                <p:nvPr/>
              </p:nvSpPr>
              <p:spPr bwMode="auto">
                <a:xfrm>
                  <a:off x="1550988" y="1600200"/>
                  <a:ext cx="11113" cy="6350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4" name="Freeform 92"/>
                <p:cNvSpPr>
                  <a:spLocks/>
                </p:cNvSpPr>
                <p:nvPr/>
              </p:nvSpPr>
              <p:spPr bwMode="auto">
                <a:xfrm>
                  <a:off x="1562100" y="1622425"/>
                  <a:ext cx="3175" cy="14288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2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3 h 4"/>
                    <a:gd name="T10" fmla="*/ 1 w 1"/>
                    <a:gd name="T11" fmla="*/ 3 h 4"/>
                    <a:gd name="T12" fmla="*/ 1 w 1"/>
                    <a:gd name="T13" fmla="*/ 0 h 4"/>
                    <a:gd name="T14" fmla="*/ 1 w 1"/>
                    <a:gd name="T15" fmla="*/ 0 h 4"/>
                    <a:gd name="T16" fmla="*/ 1 w 1"/>
                    <a:gd name="T17" fmla="*/ 0 h 4"/>
                    <a:gd name="T18" fmla="*/ 0 w 1"/>
                    <a:gd name="T1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5" name="Freeform 93"/>
                <p:cNvSpPr>
                  <a:spLocks/>
                </p:cNvSpPr>
                <p:nvPr/>
              </p:nvSpPr>
              <p:spPr bwMode="auto">
                <a:xfrm>
                  <a:off x="1543050" y="1622425"/>
                  <a:ext cx="7938" cy="14288"/>
                </a:xfrm>
                <a:custGeom>
                  <a:avLst/>
                  <a:gdLst>
                    <a:gd name="T0" fmla="*/ 1 w 2"/>
                    <a:gd name="T1" fmla="*/ 0 h 4"/>
                    <a:gd name="T2" fmla="*/ 0 w 2"/>
                    <a:gd name="T3" fmla="*/ 0 h 4"/>
                    <a:gd name="T4" fmla="*/ 0 w 2"/>
                    <a:gd name="T5" fmla="*/ 0 h 4"/>
                    <a:gd name="T6" fmla="*/ 1 w 2"/>
                    <a:gd name="T7" fmla="*/ 3 h 4"/>
                    <a:gd name="T8" fmla="*/ 2 w 2"/>
                    <a:gd name="T9" fmla="*/ 4 h 4"/>
                    <a:gd name="T10" fmla="*/ 2 w 2"/>
                    <a:gd name="T11" fmla="*/ 4 h 4"/>
                    <a:gd name="T12" fmla="*/ 2 w 2"/>
                    <a:gd name="T13" fmla="*/ 3 h 4"/>
                    <a:gd name="T14" fmla="*/ 1 w 2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6" name="Freeform 94"/>
                <p:cNvSpPr>
                  <a:spLocks/>
                </p:cNvSpPr>
                <p:nvPr/>
              </p:nvSpPr>
              <p:spPr bwMode="auto">
                <a:xfrm>
                  <a:off x="1535113" y="1633538"/>
                  <a:ext cx="15875" cy="1111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3 w 4"/>
                    <a:gd name="T5" fmla="*/ 3 h 3"/>
                    <a:gd name="T6" fmla="*/ 4 w 4"/>
                    <a:gd name="T7" fmla="*/ 3 h 3"/>
                    <a:gd name="T8" fmla="*/ 4 w 4"/>
                    <a:gd name="T9" fmla="*/ 2 h 3"/>
                    <a:gd name="T10" fmla="*/ 0 w 4"/>
                    <a:gd name="T11" fmla="*/ 0 h 3"/>
                    <a:gd name="T12" fmla="*/ 0 w 4"/>
                    <a:gd name="T13" fmla="*/ 0 h 3"/>
                    <a:gd name="T14" fmla="*/ 0 w 4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2" y="2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7" name="Freeform 95"/>
                <p:cNvSpPr>
                  <a:spLocks/>
                </p:cNvSpPr>
                <p:nvPr/>
              </p:nvSpPr>
              <p:spPr bwMode="auto">
                <a:xfrm>
                  <a:off x="1528763" y="1633538"/>
                  <a:ext cx="6350" cy="3175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8" name="Freeform 96"/>
                <p:cNvSpPr>
                  <a:spLocks/>
                </p:cNvSpPr>
                <p:nvPr/>
              </p:nvSpPr>
              <p:spPr bwMode="auto">
                <a:xfrm>
                  <a:off x="1524000" y="1622425"/>
                  <a:ext cx="11113" cy="11113"/>
                </a:xfrm>
                <a:custGeom>
                  <a:avLst/>
                  <a:gdLst>
                    <a:gd name="T0" fmla="*/ 3 w 3"/>
                    <a:gd name="T1" fmla="*/ 1 h 3"/>
                    <a:gd name="T2" fmla="*/ 1 w 3"/>
                    <a:gd name="T3" fmla="*/ 0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0 w 3"/>
                    <a:gd name="T11" fmla="*/ 2 h 3"/>
                    <a:gd name="T12" fmla="*/ 2 w 3"/>
                    <a:gd name="T13" fmla="*/ 2 h 3"/>
                    <a:gd name="T14" fmla="*/ 3 w 3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9" name="Freeform 97"/>
                <p:cNvSpPr>
                  <a:spLocks/>
                </p:cNvSpPr>
                <p:nvPr/>
              </p:nvSpPr>
              <p:spPr bwMode="auto">
                <a:xfrm>
                  <a:off x="1517650" y="1622425"/>
                  <a:ext cx="11113" cy="3175"/>
                </a:xfrm>
                <a:custGeom>
                  <a:avLst/>
                  <a:gdLst>
                    <a:gd name="T0" fmla="*/ 0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1 w 3"/>
                    <a:gd name="T7" fmla="*/ 0 h 1"/>
                    <a:gd name="T8" fmla="*/ 0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0" name="Freeform 98"/>
                <p:cNvSpPr>
                  <a:spLocks/>
                </p:cNvSpPr>
                <p:nvPr/>
              </p:nvSpPr>
              <p:spPr bwMode="auto">
                <a:xfrm>
                  <a:off x="1524000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1 w 3"/>
                    <a:gd name="T9" fmla="*/ 2 h 2"/>
                    <a:gd name="T10" fmla="*/ 3 w 3"/>
                    <a:gd name="T11" fmla="*/ 1 h 2"/>
                    <a:gd name="T12" fmla="*/ 1 w 3"/>
                    <a:gd name="T13" fmla="*/ 0 h 2"/>
                    <a:gd name="T14" fmla="*/ 1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2" name="Freeform 99"/>
                <p:cNvSpPr>
                  <a:spLocks/>
                </p:cNvSpPr>
                <p:nvPr/>
              </p:nvSpPr>
              <p:spPr bwMode="auto">
                <a:xfrm>
                  <a:off x="1517650" y="1606550"/>
                  <a:ext cx="11113" cy="7938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1 h 2"/>
                    <a:gd name="T4" fmla="*/ 0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2 h 2"/>
                    <a:gd name="T12" fmla="*/ 3 w 3"/>
                    <a:gd name="T13" fmla="*/ 1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6" name="Freeform 100"/>
                <p:cNvSpPr>
                  <a:spLocks/>
                </p:cNvSpPr>
                <p:nvPr/>
              </p:nvSpPr>
              <p:spPr bwMode="auto">
                <a:xfrm>
                  <a:off x="1512888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3 w 3"/>
                    <a:gd name="T9" fmla="*/ 1 h 2"/>
                    <a:gd name="T10" fmla="*/ 1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7" name="Freeform 101"/>
                <p:cNvSpPr>
                  <a:spLocks/>
                </p:cNvSpPr>
                <p:nvPr/>
              </p:nvSpPr>
              <p:spPr bwMode="auto">
                <a:xfrm>
                  <a:off x="1504950" y="1622425"/>
                  <a:ext cx="12700" cy="3175"/>
                </a:xfrm>
                <a:custGeom>
                  <a:avLst/>
                  <a:gdLst>
                    <a:gd name="T0" fmla="*/ 1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0 w 3"/>
                    <a:gd name="T7" fmla="*/ 1 h 1"/>
                    <a:gd name="T8" fmla="*/ 2 w 3"/>
                    <a:gd name="T9" fmla="*/ 1 h 1"/>
                    <a:gd name="T10" fmla="*/ 2 w 3"/>
                    <a:gd name="T11" fmla="*/ 1 h 1"/>
                    <a:gd name="T12" fmla="*/ 2 w 3"/>
                    <a:gd name="T13" fmla="*/ 1 h 1"/>
                    <a:gd name="T14" fmla="*/ 3 w 3"/>
                    <a:gd name="T15" fmla="*/ 1 h 1"/>
                    <a:gd name="T16" fmla="*/ 2 w 3"/>
                    <a:gd name="T17" fmla="*/ 0 h 1"/>
                    <a:gd name="T18" fmla="*/ 1 w 3"/>
                    <a:gd name="T19" fmla="*/ 0 h 1"/>
                    <a:gd name="T20" fmla="*/ 1 w 3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8" name="Freeform 102"/>
                <p:cNvSpPr>
                  <a:spLocks/>
                </p:cNvSpPr>
                <p:nvPr/>
              </p:nvSpPr>
              <p:spPr bwMode="auto">
                <a:xfrm>
                  <a:off x="1512888" y="1625600"/>
                  <a:ext cx="11113" cy="7938"/>
                </a:xfrm>
                <a:custGeom>
                  <a:avLst/>
                  <a:gdLst>
                    <a:gd name="T0" fmla="*/ 3 w 3"/>
                    <a:gd name="T1" fmla="*/ 1 h 2"/>
                    <a:gd name="T2" fmla="*/ 2 w 3"/>
                    <a:gd name="T3" fmla="*/ 1 h 2"/>
                    <a:gd name="T4" fmla="*/ 1 w 3"/>
                    <a:gd name="T5" fmla="*/ 0 h 2"/>
                    <a:gd name="T6" fmla="*/ 0 w 3"/>
                    <a:gd name="T7" fmla="*/ 1 h 2"/>
                    <a:gd name="T8" fmla="*/ 1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9" name="Freeform 103"/>
                <p:cNvSpPr>
                  <a:spLocks/>
                </p:cNvSpPr>
                <p:nvPr/>
              </p:nvSpPr>
              <p:spPr bwMode="auto">
                <a:xfrm>
                  <a:off x="1524000" y="1633538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0" name="Freeform 104"/>
                <p:cNvSpPr>
                  <a:spLocks/>
                </p:cNvSpPr>
                <p:nvPr/>
              </p:nvSpPr>
              <p:spPr bwMode="auto">
                <a:xfrm>
                  <a:off x="1524000" y="1636713"/>
                  <a:ext cx="19050" cy="7938"/>
                </a:xfrm>
                <a:custGeom>
                  <a:avLst/>
                  <a:gdLst>
                    <a:gd name="T0" fmla="*/ 4 w 5"/>
                    <a:gd name="T1" fmla="*/ 2 h 2"/>
                    <a:gd name="T2" fmla="*/ 5 w 5"/>
                    <a:gd name="T3" fmla="*/ 2 h 2"/>
                    <a:gd name="T4" fmla="*/ 5 w 5"/>
                    <a:gd name="T5" fmla="*/ 2 h 2"/>
                    <a:gd name="T6" fmla="*/ 5 w 5"/>
                    <a:gd name="T7" fmla="*/ 1 h 2"/>
                    <a:gd name="T8" fmla="*/ 0 w 5"/>
                    <a:gd name="T9" fmla="*/ 0 h 2"/>
                    <a:gd name="T10" fmla="*/ 0 w 5"/>
                    <a:gd name="T11" fmla="*/ 0 h 2"/>
                    <a:gd name="T12" fmla="*/ 0 w 5"/>
                    <a:gd name="T13" fmla="*/ 1 h 2"/>
                    <a:gd name="T14" fmla="*/ 3 w 5"/>
                    <a:gd name="T15" fmla="*/ 2 h 2"/>
                    <a:gd name="T16" fmla="*/ 4 w 5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>
                      <a:moveTo>
                        <a:pt x="4" y="2"/>
                      </a:move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1" name="Freeform 105"/>
                <p:cNvSpPr>
                  <a:spLocks/>
                </p:cNvSpPr>
                <p:nvPr/>
              </p:nvSpPr>
              <p:spPr bwMode="auto">
                <a:xfrm>
                  <a:off x="1535113" y="1625600"/>
                  <a:ext cx="4763" cy="7938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1 h 2"/>
                    <a:gd name="T8" fmla="*/ 0 w 1"/>
                    <a:gd name="T9" fmla="*/ 0 h 2"/>
                    <a:gd name="T10" fmla="*/ 0 w 1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2" name="Freeform 106"/>
                <p:cNvSpPr>
                  <a:spLocks/>
                </p:cNvSpPr>
                <p:nvPr/>
              </p:nvSpPr>
              <p:spPr bwMode="auto">
                <a:xfrm>
                  <a:off x="1528763" y="161448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3 h 3"/>
                    <a:gd name="T4" fmla="*/ 1 w 3"/>
                    <a:gd name="T5" fmla="*/ 3 h 3"/>
                    <a:gd name="T6" fmla="*/ 2 w 3"/>
                    <a:gd name="T7" fmla="*/ 3 h 3"/>
                    <a:gd name="T8" fmla="*/ 3 w 3"/>
                    <a:gd name="T9" fmla="*/ 2 h 3"/>
                    <a:gd name="T10" fmla="*/ 3 w 3"/>
                    <a:gd name="T11" fmla="*/ 1 h 3"/>
                    <a:gd name="T12" fmla="*/ 2 w 3"/>
                    <a:gd name="T13" fmla="*/ 0 h 3"/>
                    <a:gd name="T14" fmla="*/ 2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5" name="Freeform 107"/>
                <p:cNvSpPr>
                  <a:spLocks/>
                </p:cNvSpPr>
                <p:nvPr/>
              </p:nvSpPr>
              <p:spPr bwMode="auto">
                <a:xfrm>
                  <a:off x="1528763" y="1606550"/>
                  <a:ext cx="6350" cy="7938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  <a:gd name="T10" fmla="*/ 2 w 2"/>
                    <a:gd name="T11" fmla="*/ 2 h 2"/>
                    <a:gd name="T12" fmla="*/ 1 w 2"/>
                    <a:gd name="T13" fmla="*/ 0 h 2"/>
                    <a:gd name="T14" fmla="*/ 0 w 2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1" name="Freeform 108"/>
                <p:cNvSpPr>
                  <a:spLocks/>
                </p:cNvSpPr>
                <p:nvPr/>
              </p:nvSpPr>
              <p:spPr bwMode="auto">
                <a:xfrm>
                  <a:off x="1524000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1 w 3"/>
                    <a:gd name="T3" fmla="*/ 0 h 3"/>
                    <a:gd name="T4" fmla="*/ 0 w 3"/>
                    <a:gd name="T5" fmla="*/ 2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2 w 3"/>
                    <a:gd name="T17" fmla="*/ 1 h 3"/>
                    <a:gd name="T18" fmla="*/ 1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2" name="Freeform 109"/>
                <p:cNvSpPr>
                  <a:spLocks/>
                </p:cNvSpPr>
                <p:nvPr/>
              </p:nvSpPr>
              <p:spPr bwMode="auto">
                <a:xfrm>
                  <a:off x="1517650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1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3" name="Freeform 110"/>
                <p:cNvSpPr>
                  <a:spLocks/>
                </p:cNvSpPr>
                <p:nvPr/>
              </p:nvSpPr>
              <p:spPr bwMode="auto">
                <a:xfrm>
                  <a:off x="1512888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0 w 3"/>
                    <a:gd name="T7" fmla="*/ 2 h 3"/>
                    <a:gd name="T8" fmla="*/ 1 w 3"/>
                    <a:gd name="T9" fmla="*/ 3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5" name="Freeform 111"/>
                <p:cNvSpPr>
                  <a:spLocks/>
                </p:cNvSpPr>
                <p:nvPr/>
              </p:nvSpPr>
              <p:spPr bwMode="auto">
                <a:xfrm>
                  <a:off x="1504950" y="1606550"/>
                  <a:ext cx="12700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2 w 3"/>
                    <a:gd name="T9" fmla="*/ 2 h 2"/>
                    <a:gd name="T10" fmla="*/ 3 w 3"/>
                    <a:gd name="T11" fmla="*/ 1 h 2"/>
                    <a:gd name="T12" fmla="*/ 3 w 3"/>
                    <a:gd name="T13" fmla="*/ 1 h 2"/>
                    <a:gd name="T14" fmla="*/ 2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8" name="Freeform 112"/>
                <p:cNvSpPr>
                  <a:spLocks/>
                </p:cNvSpPr>
                <p:nvPr/>
              </p:nvSpPr>
              <p:spPr bwMode="auto">
                <a:xfrm>
                  <a:off x="1501775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9" name="Freeform 113"/>
                <p:cNvSpPr>
                  <a:spLocks/>
                </p:cNvSpPr>
                <p:nvPr/>
              </p:nvSpPr>
              <p:spPr bwMode="auto">
                <a:xfrm>
                  <a:off x="1501775" y="1614488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0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  <a:gd name="T20" fmla="*/ 0 w 3"/>
                    <a:gd name="T21" fmla="*/ 2 h 3"/>
                    <a:gd name="T22" fmla="*/ 0 w 3"/>
                    <a:gd name="T23" fmla="*/ 2 h 3"/>
                    <a:gd name="T24" fmla="*/ 0 w 3"/>
                    <a:gd name="T2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1" name="Freeform 114"/>
                <p:cNvSpPr>
                  <a:spLocks/>
                </p:cNvSpPr>
                <p:nvPr/>
              </p:nvSpPr>
              <p:spPr bwMode="auto">
                <a:xfrm>
                  <a:off x="1501775" y="1622425"/>
                  <a:ext cx="3175" cy="3175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2" name="Freeform 115"/>
                <p:cNvSpPr>
                  <a:spLocks/>
                </p:cNvSpPr>
                <p:nvPr/>
              </p:nvSpPr>
              <p:spPr bwMode="auto">
                <a:xfrm>
                  <a:off x="150495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2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1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3" name="Freeform 116"/>
                <p:cNvSpPr>
                  <a:spLocks/>
                </p:cNvSpPr>
                <p:nvPr/>
              </p:nvSpPr>
              <p:spPr bwMode="auto">
                <a:xfrm>
                  <a:off x="1512888" y="1633538"/>
                  <a:ext cx="4763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0 h 3"/>
                    <a:gd name="T8" fmla="*/ 0 w 1"/>
                    <a:gd name="T9" fmla="*/ 1 h 3"/>
                    <a:gd name="T10" fmla="*/ 0 w 1"/>
                    <a:gd name="T11" fmla="*/ 2 h 3"/>
                    <a:gd name="T12" fmla="*/ 0 w 1"/>
                    <a:gd name="T13" fmla="*/ 3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4" name="Freeform 117"/>
                <p:cNvSpPr>
                  <a:spLocks/>
                </p:cNvSpPr>
                <p:nvPr/>
              </p:nvSpPr>
              <p:spPr bwMode="auto">
                <a:xfrm>
                  <a:off x="1512888" y="1636713"/>
                  <a:ext cx="11113" cy="7938"/>
                </a:xfrm>
                <a:custGeom>
                  <a:avLst/>
                  <a:gdLst>
                    <a:gd name="T0" fmla="*/ 5 w 7"/>
                    <a:gd name="T1" fmla="*/ 5 h 5"/>
                    <a:gd name="T2" fmla="*/ 7 w 7"/>
                    <a:gd name="T3" fmla="*/ 3 h 5"/>
                    <a:gd name="T4" fmla="*/ 3 w 7"/>
                    <a:gd name="T5" fmla="*/ 0 h 5"/>
                    <a:gd name="T6" fmla="*/ 0 w 7"/>
                    <a:gd name="T7" fmla="*/ 3 h 5"/>
                    <a:gd name="T8" fmla="*/ 0 w 7"/>
                    <a:gd name="T9" fmla="*/ 5 h 5"/>
                    <a:gd name="T10" fmla="*/ 5 w 7"/>
                    <a:gd name="T11" fmla="*/ 5 h 5"/>
                    <a:gd name="T12" fmla="*/ 5 w 7"/>
                    <a:gd name="T13" fmla="*/ 5 h 5"/>
                    <a:gd name="T14" fmla="*/ 5 w 7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7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6" name="Freeform 118"/>
                <p:cNvSpPr>
                  <a:spLocks/>
                </p:cNvSpPr>
                <p:nvPr/>
              </p:nvSpPr>
              <p:spPr bwMode="auto">
                <a:xfrm>
                  <a:off x="1517650" y="1647825"/>
                  <a:ext cx="77788" cy="7938"/>
                </a:xfrm>
                <a:custGeom>
                  <a:avLst/>
                  <a:gdLst>
                    <a:gd name="T0" fmla="*/ 21 w 21"/>
                    <a:gd name="T1" fmla="*/ 2 h 2"/>
                    <a:gd name="T2" fmla="*/ 21 w 21"/>
                    <a:gd name="T3" fmla="*/ 2 h 2"/>
                    <a:gd name="T4" fmla="*/ 21 w 21"/>
                    <a:gd name="T5" fmla="*/ 2 h 2"/>
                    <a:gd name="T6" fmla="*/ 21 w 21"/>
                    <a:gd name="T7" fmla="*/ 1 h 2"/>
                    <a:gd name="T8" fmla="*/ 21 w 21"/>
                    <a:gd name="T9" fmla="*/ 1 h 2"/>
                    <a:gd name="T10" fmla="*/ 21 w 21"/>
                    <a:gd name="T11" fmla="*/ 1 h 2"/>
                    <a:gd name="T12" fmla="*/ 21 w 21"/>
                    <a:gd name="T13" fmla="*/ 1 h 2"/>
                    <a:gd name="T14" fmla="*/ 21 w 21"/>
                    <a:gd name="T15" fmla="*/ 1 h 2"/>
                    <a:gd name="T16" fmla="*/ 21 w 21"/>
                    <a:gd name="T17" fmla="*/ 1 h 2"/>
                    <a:gd name="T18" fmla="*/ 21 w 21"/>
                    <a:gd name="T19" fmla="*/ 1 h 2"/>
                    <a:gd name="T20" fmla="*/ 21 w 21"/>
                    <a:gd name="T21" fmla="*/ 1 h 2"/>
                    <a:gd name="T22" fmla="*/ 21 w 21"/>
                    <a:gd name="T23" fmla="*/ 1 h 2"/>
                    <a:gd name="T24" fmla="*/ 21 w 21"/>
                    <a:gd name="T25" fmla="*/ 1 h 2"/>
                    <a:gd name="T26" fmla="*/ 21 w 21"/>
                    <a:gd name="T27" fmla="*/ 1 h 2"/>
                    <a:gd name="T28" fmla="*/ 21 w 21"/>
                    <a:gd name="T29" fmla="*/ 0 h 2"/>
                    <a:gd name="T30" fmla="*/ 12 w 21"/>
                    <a:gd name="T31" fmla="*/ 0 h 2"/>
                    <a:gd name="T32" fmla="*/ 11 w 21"/>
                    <a:gd name="T33" fmla="*/ 0 h 2"/>
                    <a:gd name="T34" fmla="*/ 11 w 21"/>
                    <a:gd name="T35" fmla="*/ 0 h 2"/>
                    <a:gd name="T36" fmla="*/ 9 w 21"/>
                    <a:gd name="T37" fmla="*/ 0 h 2"/>
                    <a:gd name="T38" fmla="*/ 0 w 21"/>
                    <a:gd name="T39" fmla="*/ 0 h 2"/>
                    <a:gd name="T40" fmla="*/ 0 w 21"/>
                    <a:gd name="T41" fmla="*/ 1 h 2"/>
                    <a:gd name="T42" fmla="*/ 0 w 21"/>
                    <a:gd name="T43" fmla="*/ 1 h 2"/>
                    <a:gd name="T44" fmla="*/ 0 w 21"/>
                    <a:gd name="T45" fmla="*/ 1 h 2"/>
                    <a:gd name="T46" fmla="*/ 0 w 21"/>
                    <a:gd name="T47" fmla="*/ 1 h 2"/>
                    <a:gd name="T48" fmla="*/ 0 w 21"/>
                    <a:gd name="T49" fmla="*/ 1 h 2"/>
                    <a:gd name="T50" fmla="*/ 0 w 21"/>
                    <a:gd name="T51" fmla="*/ 1 h 2"/>
                    <a:gd name="T52" fmla="*/ 0 w 21"/>
                    <a:gd name="T53" fmla="*/ 1 h 2"/>
                    <a:gd name="T54" fmla="*/ 0 w 21"/>
                    <a:gd name="T55" fmla="*/ 1 h 2"/>
                    <a:gd name="T56" fmla="*/ 0 w 21"/>
                    <a:gd name="T57" fmla="*/ 1 h 2"/>
                    <a:gd name="T58" fmla="*/ 0 w 21"/>
                    <a:gd name="T59" fmla="*/ 1 h 2"/>
                    <a:gd name="T60" fmla="*/ 0 w 21"/>
                    <a:gd name="T61" fmla="*/ 1 h 2"/>
                    <a:gd name="T62" fmla="*/ 0 w 21"/>
                    <a:gd name="T63" fmla="*/ 2 h 2"/>
                    <a:gd name="T64" fmla="*/ 0 w 21"/>
                    <a:gd name="T65" fmla="*/ 2 h 2"/>
                    <a:gd name="T66" fmla="*/ 0 w 21"/>
                    <a:gd name="T67" fmla="*/ 2 h 2"/>
                    <a:gd name="T68" fmla="*/ 0 w 21"/>
                    <a:gd name="T69" fmla="*/ 2 h 2"/>
                    <a:gd name="T70" fmla="*/ 21 w 21"/>
                    <a:gd name="T7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1" h="2">
                      <a:moveTo>
                        <a:pt x="21" y="2"/>
                      </a:move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5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6" y="0"/>
                        <a:pt x="3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7" y="1"/>
                        <a:pt x="14" y="1"/>
                        <a:pt x="2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7" name="Freeform 119"/>
                <p:cNvSpPr>
                  <a:spLocks/>
                </p:cNvSpPr>
                <p:nvPr/>
              </p:nvSpPr>
              <p:spPr bwMode="auto">
                <a:xfrm>
                  <a:off x="1584325" y="1636713"/>
                  <a:ext cx="11113" cy="7938"/>
                </a:xfrm>
                <a:custGeom>
                  <a:avLst/>
                  <a:gdLst>
                    <a:gd name="T0" fmla="*/ 7 w 7"/>
                    <a:gd name="T1" fmla="*/ 3 h 5"/>
                    <a:gd name="T2" fmla="*/ 3 w 7"/>
                    <a:gd name="T3" fmla="*/ 0 h 5"/>
                    <a:gd name="T4" fmla="*/ 0 w 7"/>
                    <a:gd name="T5" fmla="*/ 3 h 5"/>
                    <a:gd name="T6" fmla="*/ 3 w 7"/>
                    <a:gd name="T7" fmla="*/ 5 h 5"/>
                    <a:gd name="T8" fmla="*/ 5 w 7"/>
                    <a:gd name="T9" fmla="*/ 5 h 5"/>
                    <a:gd name="T10" fmla="*/ 7 w 7"/>
                    <a:gd name="T11" fmla="*/ 3 h 5"/>
                    <a:gd name="T12" fmla="*/ 7 w 7"/>
                    <a:gd name="T13" fmla="*/ 3 h 5"/>
                    <a:gd name="T14" fmla="*/ 7 w 7"/>
                    <a:gd name="T1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7" y="3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8" name="Freeform 120"/>
                <p:cNvSpPr>
                  <a:spLocks/>
                </p:cNvSpPr>
                <p:nvPr/>
              </p:nvSpPr>
              <p:spPr bwMode="auto">
                <a:xfrm>
                  <a:off x="1589088" y="1633538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1 h 3"/>
                    <a:gd name="T4" fmla="*/ 2 w 3"/>
                    <a:gd name="T5" fmla="*/ 0 h 3"/>
                    <a:gd name="T6" fmla="*/ 2 w 3"/>
                    <a:gd name="T7" fmla="*/ 0 h 3"/>
                    <a:gd name="T8" fmla="*/ 1 w 3"/>
                    <a:gd name="T9" fmla="*/ 0 h 3"/>
                    <a:gd name="T10" fmla="*/ 0 w 3"/>
                    <a:gd name="T11" fmla="*/ 0 h 3"/>
                    <a:gd name="T12" fmla="*/ 2 w 3"/>
                    <a:gd name="T13" fmla="*/ 3 h 3"/>
                    <a:gd name="T14" fmla="*/ 3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9" name="Freeform 121"/>
                <p:cNvSpPr>
                  <a:spLocks/>
                </p:cNvSpPr>
                <p:nvPr/>
              </p:nvSpPr>
              <p:spPr bwMode="auto">
                <a:xfrm>
                  <a:off x="160020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1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0" name="Freeform 122"/>
                <p:cNvSpPr>
                  <a:spLocks/>
                </p:cNvSpPr>
                <p:nvPr/>
              </p:nvSpPr>
              <p:spPr bwMode="auto">
                <a:xfrm>
                  <a:off x="1608138" y="1622425"/>
                  <a:ext cx="3175" cy="3175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1" name="Freeform 123"/>
                <p:cNvSpPr>
                  <a:spLocks/>
                </p:cNvSpPr>
                <p:nvPr/>
              </p:nvSpPr>
              <p:spPr bwMode="auto">
                <a:xfrm>
                  <a:off x="1608138" y="1606550"/>
                  <a:ext cx="3175" cy="15875"/>
                </a:xfrm>
                <a:custGeom>
                  <a:avLst/>
                  <a:gdLst>
                    <a:gd name="T0" fmla="*/ 1 w 1"/>
                    <a:gd name="T1" fmla="*/ 3 h 4"/>
                    <a:gd name="T2" fmla="*/ 1 w 1"/>
                    <a:gd name="T3" fmla="*/ 0 h 4"/>
                    <a:gd name="T4" fmla="*/ 1 w 1"/>
                    <a:gd name="T5" fmla="*/ 0 h 4"/>
                    <a:gd name="T6" fmla="*/ 0 w 1"/>
                    <a:gd name="T7" fmla="*/ 2 h 4"/>
                    <a:gd name="T8" fmla="*/ 0 w 1"/>
                    <a:gd name="T9" fmla="*/ 2 h 4"/>
                    <a:gd name="T10" fmla="*/ 0 w 1"/>
                    <a:gd name="T11" fmla="*/ 3 h 4"/>
                    <a:gd name="T12" fmla="*/ 1 w 1"/>
                    <a:gd name="T13" fmla="*/ 4 h 4"/>
                    <a:gd name="T14" fmla="*/ 1 w 1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2" name="Freeform 124"/>
                <p:cNvSpPr>
                  <a:spLocks/>
                </p:cNvSpPr>
                <p:nvPr/>
              </p:nvSpPr>
              <p:spPr bwMode="auto">
                <a:xfrm>
                  <a:off x="1608138" y="1595438"/>
                  <a:ext cx="3175" cy="1111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2 h 3"/>
                    <a:gd name="T4" fmla="*/ 1 w 1"/>
                    <a:gd name="T5" fmla="*/ 2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1 w 1"/>
                    <a:gd name="T13" fmla="*/ 3 h 3"/>
                    <a:gd name="T14" fmla="*/ 1 w 1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3" name="Freeform 125"/>
                <p:cNvSpPr>
                  <a:spLocks/>
                </p:cNvSpPr>
                <p:nvPr/>
              </p:nvSpPr>
              <p:spPr bwMode="auto">
                <a:xfrm>
                  <a:off x="1600200" y="1587500"/>
                  <a:ext cx="7938" cy="7938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4" name="Freeform 126"/>
                <p:cNvSpPr>
                  <a:spLocks/>
                </p:cNvSpPr>
                <p:nvPr/>
              </p:nvSpPr>
              <p:spPr bwMode="auto">
                <a:xfrm>
                  <a:off x="1595438" y="159543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1 h 3"/>
                    <a:gd name="T10" fmla="*/ 1 w 1"/>
                    <a:gd name="T11" fmla="*/ 1 h 3"/>
                    <a:gd name="T12" fmla="*/ 1 w 1"/>
                    <a:gd name="T13" fmla="*/ 1 h 3"/>
                    <a:gd name="T14" fmla="*/ 1 w 1"/>
                    <a:gd name="T15" fmla="*/ 0 h 3"/>
                    <a:gd name="T16" fmla="*/ 0 w 1"/>
                    <a:gd name="T17" fmla="*/ 0 h 3"/>
                    <a:gd name="T18" fmla="*/ 0 w 1"/>
                    <a:gd name="T19" fmla="*/ 1 h 3"/>
                    <a:gd name="T20" fmla="*/ 0 w 1"/>
                    <a:gd name="T21" fmla="*/ 2 h 3"/>
                    <a:gd name="T22" fmla="*/ 0 w 1"/>
                    <a:gd name="T2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5" name="Freeform 127"/>
                <p:cNvSpPr>
                  <a:spLocks/>
                </p:cNvSpPr>
                <p:nvPr/>
              </p:nvSpPr>
              <p:spPr bwMode="auto">
                <a:xfrm>
                  <a:off x="1589088" y="1587500"/>
                  <a:ext cx="6350" cy="12700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2 h 3"/>
                    <a:gd name="T4" fmla="*/ 2 w 2"/>
                    <a:gd name="T5" fmla="*/ 1 h 3"/>
                    <a:gd name="T6" fmla="*/ 2 w 2"/>
                    <a:gd name="T7" fmla="*/ 1 h 3"/>
                    <a:gd name="T8" fmla="*/ 1 w 2"/>
                    <a:gd name="T9" fmla="*/ 0 h 3"/>
                    <a:gd name="T10" fmla="*/ 0 w 2"/>
                    <a:gd name="T11" fmla="*/ 1 h 3"/>
                    <a:gd name="T12" fmla="*/ 1 w 2"/>
                    <a:gd name="T13" fmla="*/ 3 h 3"/>
                    <a:gd name="T14" fmla="*/ 1 w 2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6" name="Freeform 128"/>
                <p:cNvSpPr>
                  <a:spLocks/>
                </p:cNvSpPr>
                <p:nvPr/>
              </p:nvSpPr>
              <p:spPr bwMode="auto">
                <a:xfrm>
                  <a:off x="1577975" y="1587500"/>
                  <a:ext cx="6350" cy="12700"/>
                </a:xfrm>
                <a:custGeom>
                  <a:avLst/>
                  <a:gdLst>
                    <a:gd name="T0" fmla="*/ 2 w 2"/>
                    <a:gd name="T1" fmla="*/ 1 h 3"/>
                    <a:gd name="T2" fmla="*/ 2 w 2"/>
                    <a:gd name="T3" fmla="*/ 1 h 3"/>
                    <a:gd name="T4" fmla="*/ 1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1 h 3"/>
                    <a:gd name="T16" fmla="*/ 2 w 2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7" name="Freeform 129"/>
                <p:cNvSpPr>
                  <a:spLocks/>
                </p:cNvSpPr>
                <p:nvPr/>
              </p:nvSpPr>
              <p:spPr bwMode="auto">
                <a:xfrm>
                  <a:off x="1565275" y="1584325"/>
                  <a:ext cx="12700" cy="38100"/>
                </a:xfrm>
                <a:custGeom>
                  <a:avLst/>
                  <a:gdLst>
                    <a:gd name="T0" fmla="*/ 1 w 3"/>
                    <a:gd name="T1" fmla="*/ 9 h 10"/>
                    <a:gd name="T2" fmla="*/ 3 w 3"/>
                    <a:gd name="T3" fmla="*/ 0 h 10"/>
                    <a:gd name="T4" fmla="*/ 3 w 3"/>
                    <a:gd name="T5" fmla="*/ 0 h 10"/>
                    <a:gd name="T6" fmla="*/ 2 w 3"/>
                    <a:gd name="T7" fmla="*/ 0 h 10"/>
                    <a:gd name="T8" fmla="*/ 2 w 3"/>
                    <a:gd name="T9" fmla="*/ 0 h 10"/>
                    <a:gd name="T10" fmla="*/ 2 w 3"/>
                    <a:gd name="T11" fmla="*/ 0 h 10"/>
                    <a:gd name="T12" fmla="*/ 0 w 3"/>
                    <a:gd name="T13" fmla="*/ 10 h 10"/>
                    <a:gd name="T14" fmla="*/ 1 w 3"/>
                    <a:gd name="T15" fmla="*/ 9 h 10"/>
                    <a:gd name="T16" fmla="*/ 1 w 3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0">
                      <a:moveTo>
                        <a:pt x="1" y="9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8" name="Freeform 130"/>
                <p:cNvSpPr>
                  <a:spLocks/>
                </p:cNvSpPr>
                <p:nvPr/>
              </p:nvSpPr>
              <p:spPr bwMode="auto">
                <a:xfrm>
                  <a:off x="1562100" y="1587500"/>
                  <a:ext cx="3175" cy="34925"/>
                </a:xfrm>
                <a:custGeom>
                  <a:avLst/>
                  <a:gdLst>
                    <a:gd name="T0" fmla="*/ 0 w 1"/>
                    <a:gd name="T1" fmla="*/ 0 h 9"/>
                    <a:gd name="T2" fmla="*/ 0 w 1"/>
                    <a:gd name="T3" fmla="*/ 1 h 9"/>
                    <a:gd name="T4" fmla="*/ 0 w 1"/>
                    <a:gd name="T5" fmla="*/ 9 h 9"/>
                    <a:gd name="T6" fmla="*/ 0 w 1"/>
                    <a:gd name="T7" fmla="*/ 8 h 9"/>
                    <a:gd name="T8" fmla="*/ 1 w 1"/>
                    <a:gd name="T9" fmla="*/ 0 h 9"/>
                    <a:gd name="T10" fmla="*/ 1 w 1"/>
                    <a:gd name="T11" fmla="*/ 0 h 9"/>
                    <a:gd name="T12" fmla="*/ 1 w 1"/>
                    <a:gd name="T13" fmla="*/ 0 h 9"/>
                    <a:gd name="T14" fmla="*/ 0 w 1"/>
                    <a:gd name="T15" fmla="*/ 0 h 9"/>
                    <a:gd name="T16" fmla="*/ 0 w 1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9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9" name="Freeform 131"/>
                <p:cNvSpPr>
                  <a:spLocks/>
                </p:cNvSpPr>
                <p:nvPr/>
              </p:nvSpPr>
              <p:spPr bwMode="auto">
                <a:xfrm>
                  <a:off x="1543050" y="1539875"/>
                  <a:ext cx="22225" cy="22225"/>
                </a:xfrm>
                <a:custGeom>
                  <a:avLst/>
                  <a:gdLst>
                    <a:gd name="T0" fmla="*/ 3 w 6"/>
                    <a:gd name="T1" fmla="*/ 4 h 6"/>
                    <a:gd name="T2" fmla="*/ 3 w 6"/>
                    <a:gd name="T3" fmla="*/ 4 h 6"/>
                    <a:gd name="T4" fmla="*/ 3 w 6"/>
                    <a:gd name="T5" fmla="*/ 6 h 6"/>
                    <a:gd name="T6" fmla="*/ 2 w 6"/>
                    <a:gd name="T7" fmla="*/ 6 h 6"/>
                    <a:gd name="T8" fmla="*/ 5 w 6"/>
                    <a:gd name="T9" fmla="*/ 6 h 6"/>
                    <a:gd name="T10" fmla="*/ 5 w 6"/>
                    <a:gd name="T11" fmla="*/ 6 h 6"/>
                    <a:gd name="T12" fmla="*/ 4 w 6"/>
                    <a:gd name="T13" fmla="*/ 4 h 6"/>
                    <a:gd name="T14" fmla="*/ 6 w 6"/>
                    <a:gd name="T15" fmla="*/ 4 h 6"/>
                    <a:gd name="T16" fmla="*/ 6 w 6"/>
                    <a:gd name="T17" fmla="*/ 4 h 6"/>
                    <a:gd name="T18" fmla="*/ 6 w 6"/>
                    <a:gd name="T19" fmla="*/ 1 h 6"/>
                    <a:gd name="T20" fmla="*/ 6 w 6"/>
                    <a:gd name="T21" fmla="*/ 2 h 6"/>
                    <a:gd name="T22" fmla="*/ 5 w 6"/>
                    <a:gd name="T23" fmla="*/ 3 h 6"/>
                    <a:gd name="T24" fmla="*/ 4 w 6"/>
                    <a:gd name="T25" fmla="*/ 2 h 6"/>
                    <a:gd name="T26" fmla="*/ 5 w 6"/>
                    <a:gd name="T27" fmla="*/ 0 h 6"/>
                    <a:gd name="T28" fmla="*/ 5 w 6"/>
                    <a:gd name="T29" fmla="*/ 0 h 6"/>
                    <a:gd name="T30" fmla="*/ 2 w 6"/>
                    <a:gd name="T31" fmla="*/ 0 h 6"/>
                    <a:gd name="T32" fmla="*/ 3 w 6"/>
                    <a:gd name="T33" fmla="*/ 0 h 6"/>
                    <a:gd name="T34" fmla="*/ 3 w 6"/>
                    <a:gd name="T35" fmla="*/ 2 h 6"/>
                    <a:gd name="T36" fmla="*/ 3 w 6"/>
                    <a:gd name="T37" fmla="*/ 3 h 6"/>
                    <a:gd name="T38" fmla="*/ 1 w 6"/>
                    <a:gd name="T39" fmla="*/ 2 h 6"/>
                    <a:gd name="T40" fmla="*/ 0 w 6"/>
                    <a:gd name="T41" fmla="*/ 1 h 6"/>
                    <a:gd name="T42" fmla="*/ 0 w 6"/>
                    <a:gd name="T43" fmla="*/ 4 h 6"/>
                    <a:gd name="T44" fmla="*/ 1 w 6"/>
                    <a:gd name="T45" fmla="*/ 4 h 6"/>
                    <a:gd name="T46" fmla="*/ 3 w 6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" h="6"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3"/>
                        <a:pt x="5" y="3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0" name="Freeform 132"/>
                <p:cNvSpPr>
                  <a:spLocks/>
                </p:cNvSpPr>
                <p:nvPr/>
              </p:nvSpPr>
              <p:spPr bwMode="auto">
                <a:xfrm>
                  <a:off x="1539875" y="1587500"/>
                  <a:ext cx="11113" cy="34925"/>
                </a:xfrm>
                <a:custGeom>
                  <a:avLst/>
                  <a:gdLst>
                    <a:gd name="T0" fmla="*/ 3 w 3"/>
                    <a:gd name="T1" fmla="*/ 9 h 9"/>
                    <a:gd name="T2" fmla="*/ 2 w 3"/>
                    <a:gd name="T3" fmla="*/ 1 h 9"/>
                    <a:gd name="T4" fmla="*/ 2 w 3"/>
                    <a:gd name="T5" fmla="*/ 0 h 9"/>
                    <a:gd name="T6" fmla="*/ 1 w 3"/>
                    <a:gd name="T7" fmla="*/ 0 h 9"/>
                    <a:gd name="T8" fmla="*/ 1 w 3"/>
                    <a:gd name="T9" fmla="*/ 0 h 9"/>
                    <a:gd name="T10" fmla="*/ 0 w 3"/>
                    <a:gd name="T11" fmla="*/ 0 h 9"/>
                    <a:gd name="T12" fmla="*/ 2 w 3"/>
                    <a:gd name="T13" fmla="*/ 8 h 9"/>
                    <a:gd name="T14" fmla="*/ 3 w 3"/>
                    <a:gd name="T15" fmla="*/ 9 h 9"/>
                    <a:gd name="T16" fmla="*/ 3 w 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2" name="Freeform 133"/>
                <p:cNvSpPr>
                  <a:spLocks/>
                </p:cNvSpPr>
                <p:nvPr/>
              </p:nvSpPr>
              <p:spPr bwMode="auto">
                <a:xfrm>
                  <a:off x="1535113" y="1584325"/>
                  <a:ext cx="7938" cy="38100"/>
                </a:xfrm>
                <a:custGeom>
                  <a:avLst/>
                  <a:gdLst>
                    <a:gd name="T0" fmla="*/ 2 w 2"/>
                    <a:gd name="T1" fmla="*/ 10 h 10"/>
                    <a:gd name="T2" fmla="*/ 1 w 2"/>
                    <a:gd name="T3" fmla="*/ 0 h 10"/>
                    <a:gd name="T4" fmla="*/ 1 w 2"/>
                    <a:gd name="T5" fmla="*/ 0 h 10"/>
                    <a:gd name="T6" fmla="*/ 1 w 2"/>
                    <a:gd name="T7" fmla="*/ 0 h 10"/>
                    <a:gd name="T8" fmla="*/ 0 w 2"/>
                    <a:gd name="T9" fmla="*/ 0 h 10"/>
                    <a:gd name="T10" fmla="*/ 0 w 2"/>
                    <a:gd name="T11" fmla="*/ 0 h 10"/>
                    <a:gd name="T12" fmla="*/ 2 w 2"/>
                    <a:gd name="T13" fmla="*/ 9 h 10"/>
                    <a:gd name="T14" fmla="*/ 2 w 2"/>
                    <a:gd name="T15" fmla="*/ 10 h 10"/>
                    <a:gd name="T16" fmla="*/ 2 w 2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3" name="Freeform 134"/>
                <p:cNvSpPr>
                  <a:spLocks/>
                </p:cNvSpPr>
                <p:nvPr/>
              </p:nvSpPr>
              <p:spPr bwMode="auto">
                <a:xfrm>
                  <a:off x="1524000" y="1587500"/>
                  <a:ext cx="4763" cy="12700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1 h 3"/>
                    <a:gd name="T4" fmla="*/ 1 w 1"/>
                    <a:gd name="T5" fmla="*/ 3 h 3"/>
                    <a:gd name="T6" fmla="*/ 1 w 1"/>
                    <a:gd name="T7" fmla="*/ 2 h 3"/>
                    <a:gd name="T8" fmla="*/ 1 w 1"/>
                    <a:gd name="T9" fmla="*/ 2 h 3"/>
                    <a:gd name="T10" fmla="*/ 1 w 1"/>
                    <a:gd name="T11" fmla="*/ 0 h 3"/>
                    <a:gd name="T12" fmla="*/ 1 w 1"/>
                    <a:gd name="T13" fmla="*/ 1 h 3"/>
                    <a:gd name="T14" fmla="*/ 0 w 1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4" name="Freeform 135"/>
                <p:cNvSpPr>
                  <a:spLocks/>
                </p:cNvSpPr>
                <p:nvPr/>
              </p:nvSpPr>
              <p:spPr bwMode="auto">
                <a:xfrm>
                  <a:off x="1512888" y="1587500"/>
                  <a:ext cx="11113" cy="12700"/>
                </a:xfrm>
                <a:custGeom>
                  <a:avLst/>
                  <a:gdLst>
                    <a:gd name="T0" fmla="*/ 1 w 3"/>
                    <a:gd name="T1" fmla="*/ 2 h 3"/>
                    <a:gd name="T2" fmla="*/ 1 w 3"/>
                    <a:gd name="T3" fmla="*/ 3 h 3"/>
                    <a:gd name="T4" fmla="*/ 3 w 3"/>
                    <a:gd name="T5" fmla="*/ 1 h 3"/>
                    <a:gd name="T6" fmla="*/ 1 w 3"/>
                    <a:gd name="T7" fmla="*/ 0 h 3"/>
                    <a:gd name="T8" fmla="*/ 0 w 3"/>
                    <a:gd name="T9" fmla="*/ 1 h 3"/>
                    <a:gd name="T10" fmla="*/ 0 w 3"/>
                    <a:gd name="T11" fmla="*/ 1 h 3"/>
                    <a:gd name="T12" fmla="*/ 1 w 3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5" name="Freeform 136"/>
                <p:cNvSpPr>
                  <a:spLocks/>
                </p:cNvSpPr>
                <p:nvPr/>
              </p:nvSpPr>
              <p:spPr bwMode="auto">
                <a:xfrm>
                  <a:off x="1504950" y="1595438"/>
                  <a:ext cx="12700" cy="11113"/>
                </a:xfrm>
                <a:custGeom>
                  <a:avLst/>
                  <a:gdLst>
                    <a:gd name="T0" fmla="*/ 0 w 3"/>
                    <a:gd name="T1" fmla="*/ 1 h 3"/>
                    <a:gd name="T2" fmla="*/ 0 w 3"/>
                    <a:gd name="T3" fmla="*/ 1 h 3"/>
                    <a:gd name="T4" fmla="*/ 1 w 3"/>
                    <a:gd name="T5" fmla="*/ 3 h 3"/>
                    <a:gd name="T6" fmla="*/ 2 w 3"/>
                    <a:gd name="T7" fmla="*/ 3 h 3"/>
                    <a:gd name="T8" fmla="*/ 2 w 3"/>
                    <a:gd name="T9" fmla="*/ 3 h 3"/>
                    <a:gd name="T10" fmla="*/ 3 w 3"/>
                    <a:gd name="T11" fmla="*/ 2 h 3"/>
                    <a:gd name="T12" fmla="*/ 3 w 3"/>
                    <a:gd name="T13" fmla="*/ 1 h 3"/>
                    <a:gd name="T14" fmla="*/ 2 w 3"/>
                    <a:gd name="T15" fmla="*/ 0 h 3"/>
                    <a:gd name="T16" fmla="*/ 2 w 3"/>
                    <a:gd name="T17" fmla="*/ 0 h 3"/>
                    <a:gd name="T18" fmla="*/ 0 w 3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7" name="Freeform 137"/>
                <p:cNvSpPr>
                  <a:spLocks/>
                </p:cNvSpPr>
                <p:nvPr/>
              </p:nvSpPr>
              <p:spPr bwMode="auto">
                <a:xfrm>
                  <a:off x="1504950" y="1587500"/>
                  <a:ext cx="7938" cy="793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1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8" name="Freeform 138"/>
                <p:cNvSpPr>
                  <a:spLocks/>
                </p:cNvSpPr>
                <p:nvPr/>
              </p:nvSpPr>
              <p:spPr bwMode="auto">
                <a:xfrm>
                  <a:off x="1501775" y="1595438"/>
                  <a:ext cx="3175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0 h 3"/>
                    <a:gd name="T4" fmla="*/ 1 w 1"/>
                    <a:gd name="T5" fmla="*/ 0 h 3"/>
                    <a:gd name="T6" fmla="*/ 0 w 1"/>
                    <a:gd name="T7" fmla="*/ 2 h 3"/>
                    <a:gd name="T8" fmla="*/ 0 w 1"/>
                    <a:gd name="T9" fmla="*/ 2 h 3"/>
                    <a:gd name="T10" fmla="*/ 0 w 1"/>
                    <a:gd name="T11" fmla="*/ 3 h 3"/>
                    <a:gd name="T12" fmla="*/ 1 w 1"/>
                    <a:gd name="T13" fmla="*/ 0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9" name="Freeform 139"/>
                <p:cNvSpPr>
                  <a:spLocks/>
                </p:cNvSpPr>
                <p:nvPr/>
              </p:nvSpPr>
              <p:spPr bwMode="auto">
                <a:xfrm>
                  <a:off x="1493838" y="1606550"/>
                  <a:ext cx="11113" cy="15875"/>
                </a:xfrm>
                <a:custGeom>
                  <a:avLst/>
                  <a:gdLst>
                    <a:gd name="T0" fmla="*/ 1 w 3"/>
                    <a:gd name="T1" fmla="*/ 3 h 4"/>
                    <a:gd name="T2" fmla="*/ 2 w 3"/>
                    <a:gd name="T3" fmla="*/ 4 h 4"/>
                    <a:gd name="T4" fmla="*/ 2 w 3"/>
                    <a:gd name="T5" fmla="*/ 3 h 4"/>
                    <a:gd name="T6" fmla="*/ 3 w 3"/>
                    <a:gd name="T7" fmla="*/ 2 h 4"/>
                    <a:gd name="T8" fmla="*/ 3 w 3"/>
                    <a:gd name="T9" fmla="*/ 2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2" name="Freeform 140"/>
                <p:cNvSpPr>
                  <a:spLocks/>
                </p:cNvSpPr>
                <p:nvPr/>
              </p:nvSpPr>
              <p:spPr bwMode="auto">
                <a:xfrm>
                  <a:off x="1482725" y="1666875"/>
                  <a:ext cx="139700" cy="11113"/>
                </a:xfrm>
                <a:custGeom>
                  <a:avLst/>
                  <a:gdLst>
                    <a:gd name="T0" fmla="*/ 0 w 88"/>
                    <a:gd name="T1" fmla="*/ 0 h 7"/>
                    <a:gd name="T2" fmla="*/ 88 w 88"/>
                    <a:gd name="T3" fmla="*/ 0 h 7"/>
                    <a:gd name="T4" fmla="*/ 88 w 88"/>
                    <a:gd name="T5" fmla="*/ 7 h 7"/>
                    <a:gd name="T6" fmla="*/ 0 w 88"/>
                    <a:gd name="T7" fmla="*/ 7 h 7"/>
                    <a:gd name="T8" fmla="*/ 0 w 88"/>
                    <a:gd name="T9" fmla="*/ 0 h 7"/>
                    <a:gd name="T10" fmla="*/ 0 w 88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" h="7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3" name="Freeform 141"/>
                <p:cNvSpPr>
                  <a:spLocks/>
                </p:cNvSpPr>
                <p:nvPr/>
              </p:nvSpPr>
              <p:spPr bwMode="auto">
                <a:xfrm>
                  <a:off x="1490663" y="1682750"/>
                  <a:ext cx="128588" cy="6350"/>
                </a:xfrm>
                <a:custGeom>
                  <a:avLst/>
                  <a:gdLst>
                    <a:gd name="T0" fmla="*/ 0 w 34"/>
                    <a:gd name="T1" fmla="*/ 0 h 2"/>
                    <a:gd name="T2" fmla="*/ 0 w 34"/>
                    <a:gd name="T3" fmla="*/ 1 h 2"/>
                    <a:gd name="T4" fmla="*/ 0 w 34"/>
                    <a:gd name="T5" fmla="*/ 2 h 2"/>
                    <a:gd name="T6" fmla="*/ 33 w 34"/>
                    <a:gd name="T7" fmla="*/ 2 h 2"/>
                    <a:gd name="T8" fmla="*/ 34 w 34"/>
                    <a:gd name="T9" fmla="*/ 1 h 2"/>
                    <a:gd name="T10" fmla="*/ 33 w 34"/>
                    <a:gd name="T11" fmla="*/ 0 h 2"/>
                    <a:gd name="T12" fmla="*/ 0 w 34"/>
                    <a:gd name="T13" fmla="*/ 0 h 2"/>
                    <a:gd name="T14" fmla="*/ 0 w 3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4" y="2"/>
                        <a:pt x="34" y="1"/>
                        <a:pt x="34" y="1"/>
                      </a:cubicBezTo>
                      <a:cubicBezTo>
                        <a:pt x="34" y="0"/>
                        <a:pt x="34" y="0"/>
                        <a:pt x="3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4" name="Freeform 142"/>
                <p:cNvSpPr>
                  <a:spLocks/>
                </p:cNvSpPr>
                <p:nvPr/>
              </p:nvSpPr>
              <p:spPr bwMode="auto">
                <a:xfrm>
                  <a:off x="1479550" y="2062163"/>
                  <a:ext cx="146050" cy="7938"/>
                </a:xfrm>
                <a:custGeom>
                  <a:avLst/>
                  <a:gdLst>
                    <a:gd name="T0" fmla="*/ 0 w 92"/>
                    <a:gd name="T1" fmla="*/ 0 h 5"/>
                    <a:gd name="T2" fmla="*/ 92 w 92"/>
                    <a:gd name="T3" fmla="*/ 0 h 5"/>
                    <a:gd name="T4" fmla="*/ 92 w 92"/>
                    <a:gd name="T5" fmla="*/ 5 h 5"/>
                    <a:gd name="T6" fmla="*/ 0 w 92"/>
                    <a:gd name="T7" fmla="*/ 5 h 5"/>
                    <a:gd name="T8" fmla="*/ 0 w 92"/>
                    <a:gd name="T9" fmla="*/ 0 h 5"/>
                    <a:gd name="T10" fmla="*/ 0 w 92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5">
                      <a:moveTo>
                        <a:pt x="0" y="0"/>
                      </a:moveTo>
                      <a:lnTo>
                        <a:pt x="92" y="0"/>
                      </a:lnTo>
                      <a:lnTo>
                        <a:pt x="9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5" name="Freeform 143"/>
                <p:cNvSpPr>
                  <a:spLocks/>
                </p:cNvSpPr>
                <p:nvPr/>
              </p:nvSpPr>
              <p:spPr bwMode="auto">
                <a:xfrm>
                  <a:off x="1460500" y="2081213"/>
                  <a:ext cx="184150" cy="3175"/>
                </a:xfrm>
                <a:custGeom>
                  <a:avLst/>
                  <a:gdLst>
                    <a:gd name="T0" fmla="*/ 0 w 116"/>
                    <a:gd name="T1" fmla="*/ 0 h 2"/>
                    <a:gd name="T2" fmla="*/ 116 w 116"/>
                    <a:gd name="T3" fmla="*/ 0 h 2"/>
                    <a:gd name="T4" fmla="*/ 116 w 116"/>
                    <a:gd name="T5" fmla="*/ 2 h 2"/>
                    <a:gd name="T6" fmla="*/ 0 w 116"/>
                    <a:gd name="T7" fmla="*/ 2 h 2"/>
                    <a:gd name="T8" fmla="*/ 0 w 116"/>
                    <a:gd name="T9" fmla="*/ 0 h 2"/>
                    <a:gd name="T10" fmla="*/ 0 w 116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6" h="2">
                      <a:moveTo>
                        <a:pt x="0" y="0"/>
                      </a:moveTo>
                      <a:lnTo>
                        <a:pt x="116" y="0"/>
                      </a:lnTo>
                      <a:lnTo>
                        <a:pt x="116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6" name="Freeform 144"/>
                <p:cNvSpPr>
                  <a:spLocks/>
                </p:cNvSpPr>
                <p:nvPr/>
              </p:nvSpPr>
              <p:spPr bwMode="auto">
                <a:xfrm>
                  <a:off x="1490663" y="2051050"/>
                  <a:ext cx="131763" cy="7938"/>
                </a:xfrm>
                <a:custGeom>
                  <a:avLst/>
                  <a:gdLst>
                    <a:gd name="T0" fmla="*/ 0 w 83"/>
                    <a:gd name="T1" fmla="*/ 0 h 5"/>
                    <a:gd name="T2" fmla="*/ 83 w 83"/>
                    <a:gd name="T3" fmla="*/ 0 h 5"/>
                    <a:gd name="T4" fmla="*/ 83 w 83"/>
                    <a:gd name="T5" fmla="*/ 5 h 5"/>
                    <a:gd name="T6" fmla="*/ 0 w 83"/>
                    <a:gd name="T7" fmla="*/ 5 h 5"/>
                    <a:gd name="T8" fmla="*/ 0 w 83"/>
                    <a:gd name="T9" fmla="*/ 0 h 5"/>
                    <a:gd name="T10" fmla="*/ 0 w 8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3" h="5">
                      <a:moveTo>
                        <a:pt x="0" y="0"/>
                      </a:moveTo>
                      <a:lnTo>
                        <a:pt x="83" y="0"/>
                      </a:lnTo>
                      <a:lnTo>
                        <a:pt x="8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8" name="Freeform 145"/>
                <p:cNvSpPr>
                  <a:spLocks/>
                </p:cNvSpPr>
                <p:nvPr/>
              </p:nvSpPr>
              <p:spPr bwMode="auto">
                <a:xfrm>
                  <a:off x="1444625" y="2097088"/>
                  <a:ext cx="215900" cy="6350"/>
                </a:xfrm>
                <a:custGeom>
                  <a:avLst/>
                  <a:gdLst>
                    <a:gd name="T0" fmla="*/ 0 w 136"/>
                    <a:gd name="T1" fmla="*/ 0 h 4"/>
                    <a:gd name="T2" fmla="*/ 136 w 136"/>
                    <a:gd name="T3" fmla="*/ 0 h 4"/>
                    <a:gd name="T4" fmla="*/ 136 w 136"/>
                    <a:gd name="T5" fmla="*/ 4 h 4"/>
                    <a:gd name="T6" fmla="*/ 0 w 136"/>
                    <a:gd name="T7" fmla="*/ 4 h 4"/>
                    <a:gd name="T8" fmla="*/ 0 w 136"/>
                    <a:gd name="T9" fmla="*/ 0 h 4"/>
                    <a:gd name="T10" fmla="*/ 0 w 136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6" h="4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9" name="Freeform 146"/>
                <p:cNvSpPr>
                  <a:spLocks/>
                </p:cNvSpPr>
                <p:nvPr/>
              </p:nvSpPr>
              <p:spPr bwMode="auto">
                <a:xfrm>
                  <a:off x="1312863" y="1743075"/>
                  <a:ext cx="177800" cy="330200"/>
                </a:xfrm>
                <a:custGeom>
                  <a:avLst/>
                  <a:gdLst>
                    <a:gd name="T0" fmla="*/ 40 w 47"/>
                    <a:gd name="T1" fmla="*/ 88 h 88"/>
                    <a:gd name="T2" fmla="*/ 44 w 47"/>
                    <a:gd name="T3" fmla="*/ 84 h 88"/>
                    <a:gd name="T4" fmla="*/ 45 w 47"/>
                    <a:gd name="T5" fmla="*/ 83 h 88"/>
                    <a:gd name="T6" fmla="*/ 43 w 47"/>
                    <a:gd name="T7" fmla="*/ 80 h 88"/>
                    <a:gd name="T8" fmla="*/ 27 w 47"/>
                    <a:gd name="T9" fmla="*/ 74 h 88"/>
                    <a:gd name="T10" fmla="*/ 28 w 47"/>
                    <a:gd name="T11" fmla="*/ 74 h 88"/>
                    <a:gd name="T12" fmla="*/ 42 w 47"/>
                    <a:gd name="T13" fmla="*/ 79 h 88"/>
                    <a:gd name="T14" fmla="*/ 39 w 47"/>
                    <a:gd name="T15" fmla="*/ 75 h 88"/>
                    <a:gd name="T16" fmla="*/ 37 w 47"/>
                    <a:gd name="T17" fmla="*/ 72 h 88"/>
                    <a:gd name="T18" fmla="*/ 35 w 47"/>
                    <a:gd name="T19" fmla="*/ 68 h 88"/>
                    <a:gd name="T20" fmla="*/ 33 w 47"/>
                    <a:gd name="T21" fmla="*/ 64 h 88"/>
                    <a:gd name="T22" fmla="*/ 32 w 47"/>
                    <a:gd name="T23" fmla="*/ 61 h 88"/>
                    <a:gd name="T24" fmla="*/ 13 w 47"/>
                    <a:gd name="T25" fmla="*/ 49 h 88"/>
                    <a:gd name="T26" fmla="*/ 30 w 47"/>
                    <a:gd name="T27" fmla="*/ 59 h 88"/>
                    <a:gd name="T28" fmla="*/ 29 w 47"/>
                    <a:gd name="T29" fmla="*/ 55 h 88"/>
                    <a:gd name="T30" fmla="*/ 27 w 47"/>
                    <a:gd name="T31" fmla="*/ 51 h 88"/>
                    <a:gd name="T32" fmla="*/ 23 w 47"/>
                    <a:gd name="T33" fmla="*/ 38 h 88"/>
                    <a:gd name="T34" fmla="*/ 22 w 47"/>
                    <a:gd name="T35" fmla="*/ 38 h 88"/>
                    <a:gd name="T36" fmla="*/ 6 w 47"/>
                    <a:gd name="T37" fmla="*/ 27 h 88"/>
                    <a:gd name="T38" fmla="*/ 22 w 47"/>
                    <a:gd name="T39" fmla="*/ 36 h 88"/>
                    <a:gd name="T40" fmla="*/ 19 w 47"/>
                    <a:gd name="T41" fmla="*/ 25 h 88"/>
                    <a:gd name="T42" fmla="*/ 16 w 47"/>
                    <a:gd name="T43" fmla="*/ 14 h 88"/>
                    <a:gd name="T44" fmla="*/ 17 w 47"/>
                    <a:gd name="T45" fmla="*/ 16 h 88"/>
                    <a:gd name="T46" fmla="*/ 22 w 47"/>
                    <a:gd name="T47" fmla="*/ 31 h 88"/>
                    <a:gd name="T48" fmla="*/ 23 w 47"/>
                    <a:gd name="T49" fmla="*/ 34 h 88"/>
                    <a:gd name="T50" fmla="*/ 24 w 47"/>
                    <a:gd name="T51" fmla="*/ 34 h 88"/>
                    <a:gd name="T52" fmla="*/ 30 w 47"/>
                    <a:gd name="T53" fmla="*/ 22 h 88"/>
                    <a:gd name="T54" fmla="*/ 24 w 47"/>
                    <a:gd name="T55" fmla="*/ 36 h 88"/>
                    <a:gd name="T56" fmla="*/ 29 w 47"/>
                    <a:gd name="T57" fmla="*/ 50 h 88"/>
                    <a:gd name="T58" fmla="*/ 30 w 47"/>
                    <a:gd name="T59" fmla="*/ 55 h 88"/>
                    <a:gd name="T60" fmla="*/ 31 w 47"/>
                    <a:gd name="T61" fmla="*/ 56 h 88"/>
                    <a:gd name="T62" fmla="*/ 33 w 47"/>
                    <a:gd name="T63" fmla="*/ 55 h 88"/>
                    <a:gd name="T64" fmla="*/ 38 w 47"/>
                    <a:gd name="T65" fmla="*/ 43 h 88"/>
                    <a:gd name="T66" fmla="*/ 32 w 47"/>
                    <a:gd name="T67" fmla="*/ 59 h 88"/>
                    <a:gd name="T68" fmla="*/ 32 w 47"/>
                    <a:gd name="T69" fmla="*/ 59 h 88"/>
                    <a:gd name="T70" fmla="*/ 42 w 47"/>
                    <a:gd name="T71" fmla="*/ 77 h 88"/>
                    <a:gd name="T72" fmla="*/ 44 w 47"/>
                    <a:gd name="T73" fmla="*/ 66 h 88"/>
                    <a:gd name="T74" fmla="*/ 43 w 47"/>
                    <a:gd name="T75" fmla="*/ 78 h 88"/>
                    <a:gd name="T76" fmla="*/ 44 w 47"/>
                    <a:gd name="T77" fmla="*/ 79 h 88"/>
                    <a:gd name="T78" fmla="*/ 45 w 47"/>
                    <a:gd name="T79" fmla="*/ 80 h 88"/>
                    <a:gd name="T80" fmla="*/ 47 w 47"/>
                    <a:gd name="T81" fmla="*/ 61 h 88"/>
                    <a:gd name="T82" fmla="*/ 45 w 47"/>
                    <a:gd name="T83" fmla="*/ 62 h 88"/>
                    <a:gd name="T84" fmla="*/ 44 w 47"/>
                    <a:gd name="T85" fmla="*/ 62 h 88"/>
                    <a:gd name="T86" fmla="*/ 41 w 47"/>
                    <a:gd name="T87" fmla="*/ 61 h 88"/>
                    <a:gd name="T88" fmla="*/ 41 w 47"/>
                    <a:gd name="T89" fmla="*/ 40 h 88"/>
                    <a:gd name="T90" fmla="*/ 36 w 47"/>
                    <a:gd name="T91" fmla="*/ 40 h 88"/>
                    <a:gd name="T92" fmla="*/ 36 w 47"/>
                    <a:gd name="T93" fmla="*/ 29 h 88"/>
                    <a:gd name="T94" fmla="*/ 34 w 47"/>
                    <a:gd name="T95" fmla="*/ 16 h 88"/>
                    <a:gd name="T96" fmla="*/ 25 w 47"/>
                    <a:gd name="T97" fmla="*/ 20 h 88"/>
                    <a:gd name="T98" fmla="*/ 18 w 47"/>
                    <a:gd name="T99" fmla="*/ 1 h 88"/>
                    <a:gd name="T100" fmla="*/ 10 w 47"/>
                    <a:gd name="T101" fmla="*/ 15 h 88"/>
                    <a:gd name="T102" fmla="*/ 10 w 47"/>
                    <a:gd name="T103" fmla="*/ 25 h 88"/>
                    <a:gd name="T104" fmla="*/ 4 w 47"/>
                    <a:gd name="T105" fmla="*/ 22 h 88"/>
                    <a:gd name="T106" fmla="*/ 2 w 47"/>
                    <a:gd name="T107" fmla="*/ 24 h 88"/>
                    <a:gd name="T108" fmla="*/ 13 w 47"/>
                    <a:gd name="T109" fmla="*/ 41 h 88"/>
                    <a:gd name="T110" fmla="*/ 13 w 47"/>
                    <a:gd name="T111" fmla="*/ 45 h 88"/>
                    <a:gd name="T112" fmla="*/ 22 w 47"/>
                    <a:gd name="T113" fmla="*/ 64 h 88"/>
                    <a:gd name="T114" fmla="*/ 26 w 47"/>
                    <a:gd name="T115" fmla="*/ 69 h 88"/>
                    <a:gd name="T116" fmla="*/ 23 w 47"/>
                    <a:gd name="T117" fmla="*/ 70 h 88"/>
                    <a:gd name="T118" fmla="*/ 22 w 47"/>
                    <a:gd name="T119" fmla="*/ 74 h 88"/>
                    <a:gd name="T120" fmla="*/ 41 w 47"/>
                    <a:gd name="T121" fmla="*/ 86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7" h="88">
                      <a:moveTo>
                        <a:pt x="41" y="86"/>
                      </a:move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2" y="88"/>
                        <a:pt x="42" y="88"/>
                        <a:pt x="42" y="88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5" y="84"/>
                        <a:pt x="45" y="84"/>
                        <a:pt x="45" y="84"/>
                      </a:cubicBezTo>
                      <a:cubicBezTo>
                        <a:pt x="45" y="83"/>
                        <a:pt x="45" y="83"/>
                        <a:pt x="45" y="83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0" y="80"/>
                        <a:pt x="34" y="79"/>
                        <a:pt x="27" y="74"/>
                      </a:cubicBezTo>
                      <a:cubicBezTo>
                        <a:pt x="26" y="74"/>
                        <a:pt x="26" y="73"/>
                        <a:pt x="26" y="73"/>
                      </a:cubicBezTo>
                      <a:cubicBezTo>
                        <a:pt x="26" y="73"/>
                        <a:pt x="27" y="73"/>
                        <a:pt x="28" y="74"/>
                      </a:cubicBezTo>
                      <a:cubicBezTo>
                        <a:pt x="31" y="75"/>
                        <a:pt x="35" y="78"/>
                        <a:pt x="40" y="79"/>
                      </a:cubicBezTo>
                      <a:cubicBezTo>
                        <a:pt x="42" y="79"/>
                        <a:pt x="42" y="79"/>
                        <a:pt x="42" y="79"/>
                      </a:cubicBezTo>
                      <a:cubicBezTo>
                        <a:pt x="41" y="78"/>
                        <a:pt x="41" y="78"/>
                        <a:pt x="41" y="78"/>
                      </a:cubicBezTo>
                      <a:cubicBezTo>
                        <a:pt x="40" y="77"/>
                        <a:pt x="40" y="76"/>
                        <a:pt x="39" y="75"/>
                      </a:cubicBezTo>
                      <a:cubicBezTo>
                        <a:pt x="39" y="75"/>
                        <a:pt x="39" y="75"/>
                        <a:pt x="38" y="74"/>
                      </a:cubicBezTo>
                      <a:cubicBezTo>
                        <a:pt x="38" y="74"/>
                        <a:pt x="37" y="73"/>
                        <a:pt x="37" y="72"/>
                      </a:cubicBezTo>
                      <a:cubicBezTo>
                        <a:pt x="37" y="71"/>
                        <a:pt x="37" y="71"/>
                        <a:pt x="37" y="71"/>
                      </a:cubicBezTo>
                      <a:cubicBezTo>
                        <a:pt x="36" y="70"/>
                        <a:pt x="35" y="69"/>
                        <a:pt x="35" y="68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34" y="66"/>
                        <a:pt x="33" y="65"/>
                        <a:pt x="33" y="64"/>
                      </a:cubicBezTo>
                      <a:cubicBezTo>
                        <a:pt x="32" y="63"/>
                        <a:pt x="32" y="62"/>
                        <a:pt x="32" y="61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18" y="58"/>
                        <a:pt x="14" y="51"/>
                        <a:pt x="13" y="49"/>
                      </a:cubicBezTo>
                      <a:cubicBezTo>
                        <a:pt x="19" y="55"/>
                        <a:pt x="27" y="58"/>
                        <a:pt x="29" y="59"/>
                      </a:cubicBez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29" y="56"/>
                        <a:pt x="29" y="56"/>
                        <a:pt x="29" y="55"/>
                      </a:cubicBezTo>
                      <a:cubicBezTo>
                        <a:pt x="28" y="54"/>
                        <a:pt x="28" y="53"/>
                        <a:pt x="27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6" y="48"/>
                        <a:pt x="25" y="44"/>
                        <a:pt x="24" y="42"/>
                      </a:cubicBezTo>
                      <a:cubicBezTo>
                        <a:pt x="24" y="41"/>
                        <a:pt x="23" y="39"/>
                        <a:pt x="23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16" y="36"/>
                        <a:pt x="9" y="30"/>
                        <a:pt x="7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11" y="31"/>
                        <a:pt x="18" y="35"/>
                        <a:pt x="21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1"/>
                        <a:pt x="19" y="28"/>
                        <a:pt x="19" y="25"/>
                      </a:cubicBezTo>
                      <a:cubicBezTo>
                        <a:pt x="18" y="22"/>
                        <a:pt x="17" y="19"/>
                        <a:pt x="17" y="17"/>
                      </a:cubicBezTo>
                      <a:cubicBezTo>
                        <a:pt x="17" y="16"/>
                        <a:pt x="16" y="15"/>
                        <a:pt x="16" y="14"/>
                      </a:cubicBezTo>
                      <a:cubicBezTo>
                        <a:pt x="16" y="14"/>
                        <a:pt x="16" y="13"/>
                        <a:pt x="16" y="13"/>
                      </a:cubicBezTo>
                      <a:cubicBezTo>
                        <a:pt x="16" y="14"/>
                        <a:pt x="17" y="14"/>
                        <a:pt x="17" y="16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1" y="27"/>
                        <a:pt x="21" y="29"/>
                        <a:pt x="22" y="31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3" y="33"/>
                        <a:pt x="23" y="33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4" y="34"/>
                        <a:pt x="24" y="33"/>
                      </a:cubicBezTo>
                      <a:cubicBezTo>
                        <a:pt x="26" y="32"/>
                        <a:pt x="29" y="28"/>
                        <a:pt x="30" y="22"/>
                      </a:cubicBezTo>
                      <a:cubicBezTo>
                        <a:pt x="31" y="26"/>
                        <a:pt x="28" y="30"/>
                        <a:pt x="24" y="36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26" y="44"/>
                        <a:pt x="27" y="47"/>
                        <a:pt x="29" y="50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9" y="52"/>
                        <a:pt x="30" y="53"/>
                        <a:pt x="30" y="55"/>
                      </a:cubicBezTo>
                      <a:cubicBezTo>
                        <a:pt x="30" y="55"/>
                        <a:pt x="30" y="55"/>
                        <a:pt x="31" y="55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2" y="56"/>
                        <a:pt x="32" y="56"/>
                        <a:pt x="33" y="55"/>
                      </a:cubicBezTo>
                      <a:cubicBezTo>
                        <a:pt x="34" y="54"/>
                        <a:pt x="37" y="48"/>
                        <a:pt x="37" y="45"/>
                      </a:cubicBezTo>
                      <a:cubicBezTo>
                        <a:pt x="38" y="44"/>
                        <a:pt x="38" y="44"/>
                        <a:pt x="38" y="43"/>
                      </a:cubicBezTo>
                      <a:cubicBezTo>
                        <a:pt x="38" y="44"/>
                        <a:pt x="38" y="44"/>
                        <a:pt x="38" y="45"/>
                      </a:cubicBezTo>
                      <a:cubicBezTo>
                        <a:pt x="37" y="49"/>
                        <a:pt x="35" y="56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5" y="65"/>
                        <a:pt x="38" y="71"/>
                        <a:pt x="42" y="76"/>
                      </a:cubicBezTo>
                      <a:cubicBezTo>
                        <a:pt x="42" y="77"/>
                        <a:pt x="42" y="77"/>
                        <a:pt x="42" y="77"/>
                      </a:cubicBezTo>
                      <a:cubicBezTo>
                        <a:pt x="43" y="76"/>
                        <a:pt x="43" y="76"/>
                        <a:pt x="43" y="76"/>
                      </a:cubicBezTo>
                      <a:cubicBezTo>
                        <a:pt x="43" y="74"/>
                        <a:pt x="44" y="70"/>
                        <a:pt x="4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67"/>
                        <a:pt x="44" y="74"/>
                        <a:pt x="43" y="78"/>
                      </a:cubicBezTo>
                      <a:cubicBezTo>
                        <a:pt x="43" y="78"/>
                        <a:pt x="43" y="78"/>
                        <a:pt x="43" y="78"/>
                      </a:cubicBezTo>
                      <a:cubicBezTo>
                        <a:pt x="44" y="79"/>
                        <a:pt x="44" y="79"/>
                        <a:pt x="44" y="79"/>
                      </a:cubicBezTo>
                      <a:cubicBezTo>
                        <a:pt x="44" y="79"/>
                        <a:pt x="44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6" y="80"/>
                        <a:pt x="46" y="80"/>
                        <a:pt x="46" y="80"/>
                      </a:cubicBezTo>
                      <a:cubicBezTo>
                        <a:pt x="47" y="61"/>
                        <a:pt x="47" y="61"/>
                        <a:pt x="47" y="61"/>
                      </a:cubicBezTo>
                      <a:cubicBezTo>
                        <a:pt x="46" y="61"/>
                        <a:pt x="46" y="61"/>
                        <a:pt x="46" y="61"/>
                      </a:cubicBezTo>
                      <a:cubicBezTo>
                        <a:pt x="46" y="61"/>
                        <a:pt x="45" y="62"/>
                        <a:pt x="45" y="62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3" y="63"/>
                        <a:pt x="42" y="64"/>
                        <a:pt x="41" y="63"/>
                      </a:cubicBezTo>
                      <a:cubicBezTo>
                        <a:pt x="41" y="62"/>
                        <a:pt x="41" y="62"/>
                        <a:pt x="41" y="61"/>
                      </a:cubicBezTo>
                      <a:cubicBezTo>
                        <a:pt x="41" y="60"/>
                        <a:pt x="41" y="59"/>
                        <a:pt x="41" y="58"/>
                      </a:cubicBezTo>
                      <a:cubicBezTo>
                        <a:pt x="42" y="52"/>
                        <a:pt x="44" y="43"/>
                        <a:pt x="41" y="40"/>
                      </a:cubicBezTo>
                      <a:cubicBezTo>
                        <a:pt x="41" y="39"/>
                        <a:pt x="40" y="39"/>
                        <a:pt x="39" y="39"/>
                      </a:cubicBezTo>
                      <a:cubicBezTo>
                        <a:pt x="38" y="39"/>
                        <a:pt x="37" y="39"/>
                        <a:pt x="36" y="40"/>
                      </a:cubicBezTo>
                      <a:cubicBezTo>
                        <a:pt x="34" y="41"/>
                        <a:pt x="33" y="41"/>
                        <a:pt x="32" y="40"/>
                      </a:cubicBezTo>
                      <a:cubicBezTo>
                        <a:pt x="31" y="39"/>
                        <a:pt x="34" y="33"/>
                        <a:pt x="36" y="29"/>
                      </a:cubicBezTo>
                      <a:cubicBezTo>
                        <a:pt x="37" y="27"/>
                        <a:pt x="38" y="25"/>
                        <a:pt x="38" y="24"/>
                      </a:cubicBezTo>
                      <a:cubicBezTo>
                        <a:pt x="38" y="21"/>
                        <a:pt x="36" y="17"/>
                        <a:pt x="34" y="16"/>
                      </a:cubicBezTo>
                      <a:cubicBezTo>
                        <a:pt x="33" y="15"/>
                        <a:pt x="31" y="15"/>
                        <a:pt x="29" y="18"/>
                      </a:cubicBezTo>
                      <a:cubicBezTo>
                        <a:pt x="28" y="20"/>
                        <a:pt x="26" y="20"/>
                        <a:pt x="25" y="20"/>
                      </a:cubicBezTo>
                      <a:cubicBezTo>
                        <a:pt x="24" y="19"/>
                        <a:pt x="23" y="16"/>
                        <a:pt x="23" y="13"/>
                      </a:cubicBezTo>
                      <a:cubicBezTo>
                        <a:pt x="25" y="4"/>
                        <a:pt x="20" y="2"/>
                        <a:pt x="18" y="1"/>
                      </a:cubicBezTo>
                      <a:cubicBezTo>
                        <a:pt x="14" y="0"/>
                        <a:pt x="10" y="2"/>
                        <a:pt x="9" y="6"/>
                      </a:cubicBezTo>
                      <a:cubicBezTo>
                        <a:pt x="8" y="9"/>
                        <a:pt x="9" y="12"/>
                        <a:pt x="10" y="15"/>
                      </a:cubicBezTo>
                      <a:cubicBezTo>
                        <a:pt x="12" y="17"/>
                        <a:pt x="13" y="20"/>
                        <a:pt x="12" y="22"/>
                      </a:cubicBezTo>
                      <a:cubicBezTo>
                        <a:pt x="11" y="24"/>
                        <a:pt x="11" y="25"/>
                        <a:pt x="10" y="25"/>
                      </a:cubicBezTo>
                      <a:cubicBezTo>
                        <a:pt x="9" y="25"/>
                        <a:pt x="8" y="25"/>
                        <a:pt x="7" y="24"/>
                      </a:cubicBezTo>
                      <a:cubicBezTo>
                        <a:pt x="6" y="23"/>
                        <a:pt x="5" y="22"/>
                        <a:pt x="4" y="22"/>
                      </a:cubicBezTo>
                      <a:cubicBezTo>
                        <a:pt x="3" y="22"/>
                        <a:pt x="3" y="23"/>
                        <a:pt x="3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0" y="30"/>
                        <a:pt x="4" y="36"/>
                        <a:pt x="13" y="41"/>
                      </a:cubicBezTo>
                      <a:cubicBezTo>
                        <a:pt x="15" y="41"/>
                        <a:pt x="15" y="42"/>
                        <a:pt x="15" y="43"/>
                      </a:cubicBezTo>
                      <a:cubicBezTo>
                        <a:pt x="15" y="44"/>
                        <a:pt x="14" y="45"/>
                        <a:pt x="13" y="45"/>
                      </a:cubicBezTo>
                      <a:cubicBezTo>
                        <a:pt x="10" y="45"/>
                        <a:pt x="8" y="46"/>
                        <a:pt x="8" y="47"/>
                      </a:cubicBezTo>
                      <a:cubicBezTo>
                        <a:pt x="7" y="51"/>
                        <a:pt x="14" y="57"/>
                        <a:pt x="22" y="64"/>
                      </a:cubicBezTo>
                      <a:cubicBezTo>
                        <a:pt x="23" y="65"/>
                        <a:pt x="24" y="66"/>
                        <a:pt x="25" y="67"/>
                      </a:cubicBezTo>
                      <a:cubicBezTo>
                        <a:pt x="26" y="67"/>
                        <a:pt x="26" y="68"/>
                        <a:pt x="26" y="69"/>
                      </a:cubicBezTo>
                      <a:cubicBezTo>
                        <a:pt x="25" y="70"/>
                        <a:pt x="24" y="70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2"/>
                        <a:pt x="22" y="73"/>
                        <a:pt x="22" y="74"/>
                      </a:cubicBezTo>
                      <a:cubicBezTo>
                        <a:pt x="24" y="79"/>
                        <a:pt x="33" y="83"/>
                        <a:pt x="38" y="85"/>
                      </a:cubicBezTo>
                      <a:cubicBezTo>
                        <a:pt x="39" y="86"/>
                        <a:pt x="40" y="86"/>
                        <a:pt x="41" y="8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0" name="Freeform 147"/>
                <p:cNvSpPr>
                  <a:spLocks/>
                </p:cNvSpPr>
                <p:nvPr/>
              </p:nvSpPr>
              <p:spPr bwMode="auto">
                <a:xfrm>
                  <a:off x="1501775" y="2133600"/>
                  <a:ext cx="49213" cy="30163"/>
                </a:xfrm>
                <a:custGeom>
                  <a:avLst/>
                  <a:gdLst>
                    <a:gd name="T0" fmla="*/ 1 w 13"/>
                    <a:gd name="T1" fmla="*/ 0 h 8"/>
                    <a:gd name="T2" fmla="*/ 0 w 13"/>
                    <a:gd name="T3" fmla="*/ 0 h 8"/>
                    <a:gd name="T4" fmla="*/ 1 w 13"/>
                    <a:gd name="T5" fmla="*/ 1 h 8"/>
                    <a:gd name="T6" fmla="*/ 1 w 13"/>
                    <a:gd name="T7" fmla="*/ 2 h 8"/>
                    <a:gd name="T8" fmla="*/ 10 w 13"/>
                    <a:gd name="T9" fmla="*/ 8 h 8"/>
                    <a:gd name="T10" fmla="*/ 10 w 13"/>
                    <a:gd name="T11" fmla="*/ 8 h 8"/>
                    <a:gd name="T12" fmla="*/ 12 w 13"/>
                    <a:gd name="T13" fmla="*/ 7 h 8"/>
                    <a:gd name="T14" fmla="*/ 12 w 13"/>
                    <a:gd name="T15" fmla="*/ 4 h 8"/>
                    <a:gd name="T16" fmla="*/ 1 w 13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8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4" y="4"/>
                        <a:pt x="7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1" y="8"/>
                        <a:pt x="11" y="7"/>
                        <a:pt x="12" y="7"/>
                      </a:cubicBezTo>
                      <a:cubicBezTo>
                        <a:pt x="13" y="6"/>
                        <a:pt x="12" y="5"/>
                        <a:pt x="12" y="4"/>
                      </a:cubicBezTo>
                      <a:cubicBezTo>
                        <a:pt x="11" y="2"/>
                        <a:pt x="7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1" name="Freeform 148"/>
                <p:cNvSpPr>
                  <a:spLocks/>
                </p:cNvSpPr>
                <p:nvPr/>
              </p:nvSpPr>
              <p:spPr bwMode="auto">
                <a:xfrm>
                  <a:off x="1524000" y="2108200"/>
                  <a:ext cx="49213" cy="36513"/>
                </a:xfrm>
                <a:custGeom>
                  <a:avLst/>
                  <a:gdLst>
                    <a:gd name="T0" fmla="*/ 13 w 13"/>
                    <a:gd name="T1" fmla="*/ 0 h 10"/>
                    <a:gd name="T2" fmla="*/ 10 w 13"/>
                    <a:gd name="T3" fmla="*/ 0 h 10"/>
                    <a:gd name="T4" fmla="*/ 10 w 13"/>
                    <a:gd name="T5" fmla="*/ 1 h 10"/>
                    <a:gd name="T6" fmla="*/ 1 w 13"/>
                    <a:gd name="T7" fmla="*/ 6 h 10"/>
                    <a:gd name="T8" fmla="*/ 0 w 13"/>
                    <a:gd name="T9" fmla="*/ 7 h 10"/>
                    <a:gd name="T10" fmla="*/ 1 w 13"/>
                    <a:gd name="T11" fmla="*/ 7 h 10"/>
                    <a:gd name="T12" fmla="*/ 5 w 13"/>
                    <a:gd name="T13" fmla="*/ 9 h 10"/>
                    <a:gd name="T14" fmla="*/ 6 w 13"/>
                    <a:gd name="T15" fmla="*/ 10 h 10"/>
                    <a:gd name="T16" fmla="*/ 6 w 13"/>
                    <a:gd name="T17" fmla="*/ 10 h 10"/>
                    <a:gd name="T18" fmla="*/ 7 w 13"/>
                    <a:gd name="T19" fmla="*/ 10 h 10"/>
                    <a:gd name="T20" fmla="*/ 7 w 13"/>
                    <a:gd name="T21" fmla="*/ 10 h 10"/>
                    <a:gd name="T22" fmla="*/ 12 w 13"/>
                    <a:gd name="T23" fmla="*/ 1 h 10"/>
                    <a:gd name="T24" fmla="*/ 13 w 13"/>
                    <a:gd name="T25" fmla="*/ 0 h 10"/>
                    <a:gd name="T26" fmla="*/ 13 w 13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0">
                      <a:moveTo>
                        <a:pt x="13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6" y="5"/>
                        <a:pt x="1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8"/>
                        <a:pt x="4" y="9"/>
                        <a:pt x="5" y="9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9"/>
                        <a:pt x="9" y="5"/>
                        <a:pt x="12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2" name="Freeform 149"/>
                <p:cNvSpPr>
                  <a:spLocks/>
                </p:cNvSpPr>
                <p:nvPr/>
              </p:nvSpPr>
              <p:spPr bwMode="auto">
                <a:xfrm>
                  <a:off x="1535113" y="2108200"/>
                  <a:ext cx="15875" cy="6350"/>
                </a:xfrm>
                <a:custGeom>
                  <a:avLst/>
                  <a:gdLst>
                    <a:gd name="T0" fmla="*/ 2 w 4"/>
                    <a:gd name="T1" fmla="*/ 2 h 2"/>
                    <a:gd name="T2" fmla="*/ 3 w 4"/>
                    <a:gd name="T3" fmla="*/ 2 h 2"/>
                    <a:gd name="T4" fmla="*/ 3 w 4"/>
                    <a:gd name="T5" fmla="*/ 1 h 2"/>
                    <a:gd name="T6" fmla="*/ 4 w 4"/>
                    <a:gd name="T7" fmla="*/ 1 h 2"/>
                    <a:gd name="T8" fmla="*/ 3 w 4"/>
                    <a:gd name="T9" fmla="*/ 1 h 2"/>
                    <a:gd name="T10" fmla="*/ 3 w 4"/>
                    <a:gd name="T11" fmla="*/ 0 h 2"/>
                    <a:gd name="T12" fmla="*/ 3 w 4"/>
                    <a:gd name="T13" fmla="*/ 0 h 2"/>
                    <a:gd name="T14" fmla="*/ 0 w 4"/>
                    <a:gd name="T15" fmla="*/ 0 h 2"/>
                    <a:gd name="T16" fmla="*/ 0 w 4"/>
                    <a:gd name="T17" fmla="*/ 1 h 2"/>
                    <a:gd name="T18" fmla="*/ 1 w 4"/>
                    <a:gd name="T19" fmla="*/ 1 h 2"/>
                    <a:gd name="T20" fmla="*/ 2 w 4"/>
                    <a:gd name="T21" fmla="*/ 2 h 2"/>
                    <a:gd name="T22" fmla="*/ 2 w 4"/>
                    <a:gd name="T2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3" name="Freeform 150"/>
                <p:cNvSpPr>
                  <a:spLocks/>
                </p:cNvSpPr>
                <p:nvPr/>
              </p:nvSpPr>
              <p:spPr bwMode="auto">
                <a:xfrm>
                  <a:off x="1554163" y="2127250"/>
                  <a:ext cx="30163" cy="17463"/>
                </a:xfrm>
                <a:custGeom>
                  <a:avLst/>
                  <a:gdLst>
                    <a:gd name="T0" fmla="*/ 6 w 8"/>
                    <a:gd name="T1" fmla="*/ 2 h 5"/>
                    <a:gd name="T2" fmla="*/ 8 w 8"/>
                    <a:gd name="T3" fmla="*/ 1 h 5"/>
                    <a:gd name="T4" fmla="*/ 6 w 8"/>
                    <a:gd name="T5" fmla="*/ 1 h 5"/>
                    <a:gd name="T6" fmla="*/ 4 w 8"/>
                    <a:gd name="T7" fmla="*/ 0 h 5"/>
                    <a:gd name="T8" fmla="*/ 4 w 8"/>
                    <a:gd name="T9" fmla="*/ 0 h 5"/>
                    <a:gd name="T10" fmla="*/ 4 w 8"/>
                    <a:gd name="T11" fmla="*/ 0 h 5"/>
                    <a:gd name="T12" fmla="*/ 2 w 8"/>
                    <a:gd name="T13" fmla="*/ 3 h 5"/>
                    <a:gd name="T14" fmla="*/ 0 w 8"/>
                    <a:gd name="T15" fmla="*/ 5 h 5"/>
                    <a:gd name="T16" fmla="*/ 3 w 8"/>
                    <a:gd name="T17" fmla="*/ 4 h 5"/>
                    <a:gd name="T18" fmla="*/ 6 w 8"/>
                    <a:gd name="T1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5">
                      <a:moveTo>
                        <a:pt x="6" y="2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4" name="Freeform 151"/>
                <p:cNvSpPr>
                  <a:spLocks/>
                </p:cNvSpPr>
                <p:nvPr/>
              </p:nvSpPr>
              <p:spPr bwMode="auto">
                <a:xfrm>
                  <a:off x="1562100" y="2133600"/>
                  <a:ext cx="46038" cy="30163"/>
                </a:xfrm>
                <a:custGeom>
                  <a:avLst/>
                  <a:gdLst>
                    <a:gd name="T0" fmla="*/ 0 w 12"/>
                    <a:gd name="T1" fmla="*/ 5 h 8"/>
                    <a:gd name="T2" fmla="*/ 1 w 12"/>
                    <a:gd name="T3" fmla="*/ 7 h 8"/>
                    <a:gd name="T4" fmla="*/ 3 w 12"/>
                    <a:gd name="T5" fmla="*/ 8 h 8"/>
                    <a:gd name="T6" fmla="*/ 6 w 12"/>
                    <a:gd name="T7" fmla="*/ 6 h 8"/>
                    <a:gd name="T8" fmla="*/ 12 w 12"/>
                    <a:gd name="T9" fmla="*/ 0 h 8"/>
                    <a:gd name="T10" fmla="*/ 10 w 12"/>
                    <a:gd name="T11" fmla="*/ 0 h 8"/>
                    <a:gd name="T12" fmla="*/ 0 w 12"/>
                    <a:gd name="T1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">
                      <a:moveTo>
                        <a:pt x="0" y="5"/>
                      </a:move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2" y="1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5" name="Freeform 152"/>
                <p:cNvSpPr>
                  <a:spLocks/>
                </p:cNvSpPr>
                <p:nvPr/>
              </p:nvSpPr>
              <p:spPr bwMode="auto">
                <a:xfrm>
                  <a:off x="1622425" y="1743075"/>
                  <a:ext cx="173038" cy="330200"/>
                </a:xfrm>
                <a:custGeom>
                  <a:avLst/>
                  <a:gdLst>
                    <a:gd name="T0" fmla="*/ 43 w 46"/>
                    <a:gd name="T1" fmla="*/ 24 h 88"/>
                    <a:gd name="T2" fmla="*/ 38 w 46"/>
                    <a:gd name="T3" fmla="*/ 24 h 88"/>
                    <a:gd name="T4" fmla="*/ 34 w 46"/>
                    <a:gd name="T5" fmla="*/ 22 h 88"/>
                    <a:gd name="T6" fmla="*/ 37 w 46"/>
                    <a:gd name="T7" fmla="*/ 6 h 88"/>
                    <a:gd name="T8" fmla="*/ 23 w 46"/>
                    <a:gd name="T9" fmla="*/ 13 h 88"/>
                    <a:gd name="T10" fmla="*/ 18 w 46"/>
                    <a:gd name="T11" fmla="*/ 18 h 88"/>
                    <a:gd name="T12" fmla="*/ 9 w 46"/>
                    <a:gd name="T13" fmla="*/ 24 h 88"/>
                    <a:gd name="T14" fmla="*/ 14 w 46"/>
                    <a:gd name="T15" fmla="*/ 40 h 88"/>
                    <a:gd name="T16" fmla="*/ 8 w 46"/>
                    <a:gd name="T17" fmla="*/ 39 h 88"/>
                    <a:gd name="T18" fmla="*/ 5 w 46"/>
                    <a:gd name="T19" fmla="*/ 58 h 88"/>
                    <a:gd name="T20" fmla="*/ 6 w 46"/>
                    <a:gd name="T21" fmla="*/ 63 h 88"/>
                    <a:gd name="T22" fmla="*/ 2 w 46"/>
                    <a:gd name="T23" fmla="*/ 62 h 88"/>
                    <a:gd name="T24" fmla="*/ 1 w 46"/>
                    <a:gd name="T25" fmla="*/ 61 h 88"/>
                    <a:gd name="T26" fmla="*/ 1 w 46"/>
                    <a:gd name="T27" fmla="*/ 80 h 88"/>
                    <a:gd name="T28" fmla="*/ 2 w 46"/>
                    <a:gd name="T29" fmla="*/ 80 h 88"/>
                    <a:gd name="T30" fmla="*/ 3 w 46"/>
                    <a:gd name="T31" fmla="*/ 78 h 88"/>
                    <a:gd name="T32" fmla="*/ 2 w 46"/>
                    <a:gd name="T33" fmla="*/ 66 h 88"/>
                    <a:gd name="T34" fmla="*/ 4 w 46"/>
                    <a:gd name="T35" fmla="*/ 76 h 88"/>
                    <a:gd name="T36" fmla="*/ 5 w 46"/>
                    <a:gd name="T37" fmla="*/ 76 h 88"/>
                    <a:gd name="T38" fmla="*/ 15 w 46"/>
                    <a:gd name="T39" fmla="*/ 59 h 88"/>
                    <a:gd name="T40" fmla="*/ 9 w 46"/>
                    <a:gd name="T41" fmla="*/ 45 h 88"/>
                    <a:gd name="T42" fmla="*/ 9 w 46"/>
                    <a:gd name="T43" fmla="*/ 45 h 88"/>
                    <a:gd name="T44" fmla="*/ 16 w 46"/>
                    <a:gd name="T45" fmla="*/ 56 h 88"/>
                    <a:gd name="T46" fmla="*/ 16 w 46"/>
                    <a:gd name="T47" fmla="*/ 56 h 88"/>
                    <a:gd name="T48" fmla="*/ 16 w 46"/>
                    <a:gd name="T49" fmla="*/ 55 h 88"/>
                    <a:gd name="T50" fmla="*/ 18 w 46"/>
                    <a:gd name="T51" fmla="*/ 50 h 88"/>
                    <a:gd name="T52" fmla="*/ 22 w 46"/>
                    <a:gd name="T53" fmla="*/ 39 h 88"/>
                    <a:gd name="T54" fmla="*/ 22 w 46"/>
                    <a:gd name="T55" fmla="*/ 39 h 88"/>
                    <a:gd name="T56" fmla="*/ 23 w 46"/>
                    <a:gd name="T57" fmla="*/ 36 h 88"/>
                    <a:gd name="T58" fmla="*/ 22 w 46"/>
                    <a:gd name="T59" fmla="*/ 33 h 88"/>
                    <a:gd name="T60" fmla="*/ 23 w 46"/>
                    <a:gd name="T61" fmla="*/ 35 h 88"/>
                    <a:gd name="T62" fmla="*/ 26 w 46"/>
                    <a:gd name="T63" fmla="*/ 25 h 88"/>
                    <a:gd name="T64" fmla="*/ 29 w 46"/>
                    <a:gd name="T65" fmla="*/ 13 h 88"/>
                    <a:gd name="T66" fmla="*/ 29 w 46"/>
                    <a:gd name="T67" fmla="*/ 17 h 88"/>
                    <a:gd name="T68" fmla="*/ 25 w 46"/>
                    <a:gd name="T69" fmla="*/ 33 h 88"/>
                    <a:gd name="T70" fmla="*/ 24 w 46"/>
                    <a:gd name="T71" fmla="*/ 36 h 88"/>
                    <a:gd name="T72" fmla="*/ 40 w 46"/>
                    <a:gd name="T73" fmla="*/ 27 h 88"/>
                    <a:gd name="T74" fmla="*/ 24 w 46"/>
                    <a:gd name="T75" fmla="*/ 38 h 88"/>
                    <a:gd name="T76" fmla="*/ 24 w 46"/>
                    <a:gd name="T77" fmla="*/ 38 h 88"/>
                    <a:gd name="T78" fmla="*/ 20 w 46"/>
                    <a:gd name="T79" fmla="*/ 51 h 88"/>
                    <a:gd name="T80" fmla="*/ 18 w 46"/>
                    <a:gd name="T81" fmla="*/ 55 h 88"/>
                    <a:gd name="T82" fmla="*/ 16 w 46"/>
                    <a:gd name="T83" fmla="*/ 59 h 88"/>
                    <a:gd name="T84" fmla="*/ 33 w 46"/>
                    <a:gd name="T85" fmla="*/ 49 h 88"/>
                    <a:gd name="T86" fmla="*/ 15 w 46"/>
                    <a:gd name="T87" fmla="*/ 61 h 88"/>
                    <a:gd name="T88" fmla="*/ 14 w 46"/>
                    <a:gd name="T89" fmla="*/ 64 h 88"/>
                    <a:gd name="T90" fmla="*/ 12 w 46"/>
                    <a:gd name="T91" fmla="*/ 68 h 88"/>
                    <a:gd name="T92" fmla="*/ 10 w 46"/>
                    <a:gd name="T93" fmla="*/ 72 h 88"/>
                    <a:gd name="T94" fmla="*/ 8 w 46"/>
                    <a:gd name="T95" fmla="*/ 75 h 88"/>
                    <a:gd name="T96" fmla="*/ 5 w 46"/>
                    <a:gd name="T97" fmla="*/ 79 h 88"/>
                    <a:gd name="T98" fmla="*/ 19 w 46"/>
                    <a:gd name="T99" fmla="*/ 74 h 88"/>
                    <a:gd name="T100" fmla="*/ 20 w 46"/>
                    <a:gd name="T101" fmla="*/ 74 h 88"/>
                    <a:gd name="T102" fmla="*/ 4 w 46"/>
                    <a:gd name="T103" fmla="*/ 80 h 88"/>
                    <a:gd name="T104" fmla="*/ 2 w 46"/>
                    <a:gd name="T105" fmla="*/ 84 h 88"/>
                    <a:gd name="T106" fmla="*/ 4 w 46"/>
                    <a:gd name="T107" fmla="*/ 88 h 88"/>
                    <a:gd name="T108" fmla="*/ 6 w 46"/>
                    <a:gd name="T109" fmla="*/ 86 h 88"/>
                    <a:gd name="T110" fmla="*/ 24 w 46"/>
                    <a:gd name="T111" fmla="*/ 74 h 88"/>
                    <a:gd name="T112" fmla="*/ 23 w 46"/>
                    <a:gd name="T113" fmla="*/ 70 h 88"/>
                    <a:gd name="T114" fmla="*/ 23 w 46"/>
                    <a:gd name="T115" fmla="*/ 70 h 88"/>
                    <a:gd name="T116" fmla="*/ 22 w 46"/>
                    <a:gd name="T117" fmla="*/ 67 h 88"/>
                    <a:gd name="T118" fmla="*/ 38 w 46"/>
                    <a:gd name="T119" fmla="*/ 47 h 88"/>
                    <a:gd name="T120" fmla="*/ 30 w 46"/>
                    <a:gd name="T121" fmla="*/ 43 h 88"/>
                    <a:gd name="T122" fmla="*/ 44 w 46"/>
                    <a:gd name="T123" fmla="*/ 24 h 88"/>
                    <a:gd name="T124" fmla="*/ 43 w 46"/>
                    <a:gd name="T125" fmla="*/ 2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" h="88">
                      <a:moveTo>
                        <a:pt x="43" y="24"/>
                      </a:move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3"/>
                        <a:pt x="42" y="23"/>
                        <a:pt x="42" y="22"/>
                      </a:cubicBezTo>
                      <a:cubicBezTo>
                        <a:pt x="41" y="22"/>
                        <a:pt x="40" y="23"/>
                        <a:pt x="38" y="24"/>
                      </a:cubicBezTo>
                      <a:cubicBezTo>
                        <a:pt x="37" y="25"/>
                        <a:pt x="36" y="25"/>
                        <a:pt x="35" y="25"/>
                      </a:cubicBezTo>
                      <a:cubicBezTo>
                        <a:pt x="35" y="25"/>
                        <a:pt x="34" y="24"/>
                        <a:pt x="34" y="22"/>
                      </a:cubicBezTo>
                      <a:cubicBezTo>
                        <a:pt x="33" y="20"/>
                        <a:pt x="34" y="17"/>
                        <a:pt x="35" y="15"/>
                      </a:cubicBezTo>
                      <a:cubicBezTo>
                        <a:pt x="37" y="12"/>
                        <a:pt x="38" y="9"/>
                        <a:pt x="37" y="6"/>
                      </a:cubicBezTo>
                      <a:cubicBezTo>
                        <a:pt x="36" y="2"/>
                        <a:pt x="31" y="0"/>
                        <a:pt x="28" y="1"/>
                      </a:cubicBezTo>
                      <a:cubicBezTo>
                        <a:pt x="26" y="2"/>
                        <a:pt x="22" y="4"/>
                        <a:pt x="23" y="13"/>
                      </a:cubicBezTo>
                      <a:cubicBezTo>
                        <a:pt x="24" y="16"/>
                        <a:pt x="23" y="19"/>
                        <a:pt x="21" y="20"/>
                      </a:cubicBezTo>
                      <a:cubicBezTo>
                        <a:pt x="20" y="20"/>
                        <a:pt x="19" y="20"/>
                        <a:pt x="18" y="18"/>
                      </a:cubicBezTo>
                      <a:cubicBezTo>
                        <a:pt x="16" y="15"/>
                        <a:pt x="14" y="15"/>
                        <a:pt x="13" y="16"/>
                      </a:cubicBezTo>
                      <a:cubicBezTo>
                        <a:pt x="10" y="17"/>
                        <a:pt x="8" y="21"/>
                        <a:pt x="9" y="24"/>
                      </a:cubicBezTo>
                      <a:cubicBezTo>
                        <a:pt x="9" y="25"/>
                        <a:pt x="10" y="27"/>
                        <a:pt x="11" y="29"/>
                      </a:cubicBezTo>
                      <a:cubicBezTo>
                        <a:pt x="13" y="33"/>
                        <a:pt x="15" y="39"/>
                        <a:pt x="14" y="40"/>
                      </a:cubicBezTo>
                      <a:cubicBezTo>
                        <a:pt x="14" y="41"/>
                        <a:pt x="12" y="41"/>
                        <a:pt x="10" y="40"/>
                      </a:cubicBezTo>
                      <a:cubicBezTo>
                        <a:pt x="9" y="39"/>
                        <a:pt x="8" y="39"/>
                        <a:pt x="8" y="39"/>
                      </a:cubicBezTo>
                      <a:cubicBezTo>
                        <a:pt x="7" y="39"/>
                        <a:pt x="6" y="39"/>
                        <a:pt x="5" y="40"/>
                      </a:cubicBezTo>
                      <a:cubicBezTo>
                        <a:pt x="3" y="43"/>
                        <a:pt x="4" y="52"/>
                        <a:pt x="5" y="58"/>
                      </a:cubicBezTo>
                      <a:cubicBezTo>
                        <a:pt x="6" y="59"/>
                        <a:pt x="6" y="60"/>
                        <a:pt x="6" y="61"/>
                      </a:cubicBezTo>
                      <a:cubicBezTo>
                        <a:pt x="6" y="62"/>
                        <a:pt x="6" y="62"/>
                        <a:pt x="6" y="63"/>
                      </a:cubicBezTo>
                      <a:cubicBezTo>
                        <a:pt x="5" y="64"/>
                        <a:pt x="3" y="63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1" y="62"/>
                        <a:pt x="1" y="61"/>
                        <a:pt x="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" y="80"/>
                        <a:pt x="1" y="80"/>
                        <a:pt x="1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3" y="79"/>
                        <a:pt x="3" y="79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4"/>
                        <a:pt x="2" y="67"/>
                        <a:pt x="2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3" y="70"/>
                        <a:pt x="3" y="74"/>
                        <a:pt x="4" y="76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9" y="71"/>
                        <a:pt x="12" y="65"/>
                        <a:pt x="14" y="59"/>
                      </a:cubicBezTo>
                      <a:cubicBezTo>
                        <a:pt x="15" y="59"/>
                        <a:pt x="15" y="59"/>
                        <a:pt x="15" y="59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12" y="56"/>
                        <a:pt x="9" y="49"/>
                        <a:pt x="9" y="45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9" y="44"/>
                        <a:pt x="9" y="44"/>
                        <a:pt x="9" y="45"/>
                      </a:cubicBezTo>
                      <a:cubicBezTo>
                        <a:pt x="10" y="48"/>
                        <a:pt x="13" y="54"/>
                        <a:pt x="14" y="55"/>
                      </a:cubicBezTo>
                      <a:cubicBezTo>
                        <a:pt x="14" y="56"/>
                        <a:pt x="15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5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7" y="54"/>
                        <a:pt x="17" y="52"/>
                        <a:pt x="18" y="51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9" y="48"/>
                        <a:pt x="20" y="45"/>
                        <a:pt x="21" y="41"/>
                      </a:cubicBezTo>
                      <a:cubicBezTo>
                        <a:pt x="22" y="41"/>
                        <a:pt x="22" y="40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18" y="30"/>
                        <a:pt x="16" y="26"/>
                        <a:pt x="16" y="22"/>
                      </a:cubicBezTo>
                      <a:cubicBezTo>
                        <a:pt x="18" y="28"/>
                        <a:pt x="21" y="32"/>
                        <a:pt x="22" y="33"/>
                      </a:cubicBezTo>
                      <a:cubicBezTo>
                        <a:pt x="22" y="34"/>
                        <a:pt x="23" y="34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5" y="29"/>
                        <a:pt x="26" y="27"/>
                        <a:pt x="26" y="2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5"/>
                        <a:pt x="29" y="14"/>
                        <a:pt x="29" y="13"/>
                      </a:cubicBezTo>
                      <a:cubicBezTo>
                        <a:pt x="29" y="13"/>
                        <a:pt x="29" y="14"/>
                        <a:pt x="29" y="14"/>
                      </a:cubicBezTo>
                      <a:cubicBezTo>
                        <a:pt x="29" y="15"/>
                        <a:pt x="29" y="16"/>
                        <a:pt x="29" y="17"/>
                      </a:cubicBezTo>
                      <a:cubicBezTo>
                        <a:pt x="28" y="19"/>
                        <a:pt x="28" y="22"/>
                        <a:pt x="27" y="25"/>
                      </a:cubicBezTo>
                      <a:cubicBezTo>
                        <a:pt x="26" y="28"/>
                        <a:pt x="26" y="31"/>
                        <a:pt x="25" y="33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7" y="35"/>
                        <a:pt x="35" y="31"/>
                        <a:pt x="40" y="27"/>
                      </a:cubicBezTo>
                      <a:cubicBezTo>
                        <a:pt x="40" y="27"/>
                        <a:pt x="39" y="28"/>
                        <a:pt x="39" y="28"/>
                      </a:cubicBezTo>
                      <a:cubicBezTo>
                        <a:pt x="36" y="30"/>
                        <a:pt x="30" y="36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9"/>
                        <a:pt x="23" y="41"/>
                        <a:pt x="23" y="42"/>
                      </a:cubicBezTo>
                      <a:cubicBezTo>
                        <a:pt x="22" y="45"/>
                        <a:pt x="21" y="48"/>
                        <a:pt x="20" y="51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19" y="52"/>
                        <a:pt x="18" y="54"/>
                        <a:pt x="18" y="55"/>
                      </a:cubicBezTo>
                      <a:cubicBezTo>
                        <a:pt x="18" y="56"/>
                        <a:pt x="17" y="57"/>
                        <a:pt x="17" y="57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20" y="58"/>
                        <a:pt x="27" y="55"/>
                        <a:pt x="33" y="49"/>
                      </a:cubicBezTo>
                      <a:cubicBezTo>
                        <a:pt x="32" y="51"/>
                        <a:pt x="28" y="58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2"/>
                        <a:pt x="14" y="63"/>
                        <a:pt x="14" y="64"/>
                      </a:cubicBezTo>
                      <a:cubicBezTo>
                        <a:pt x="14" y="65"/>
                        <a:pt x="13" y="66"/>
                        <a:pt x="12" y="67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1" y="69"/>
                        <a:pt x="11" y="70"/>
                        <a:pt x="10" y="71"/>
                      </a:cubicBezTo>
                      <a:cubicBezTo>
                        <a:pt x="10" y="72"/>
                        <a:pt x="10" y="72"/>
                        <a:pt x="10" y="72"/>
                      </a:cubicBezTo>
                      <a:cubicBezTo>
                        <a:pt x="9" y="73"/>
                        <a:pt x="9" y="73"/>
                        <a:pt x="8" y="74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7" y="76"/>
                        <a:pt x="6" y="77"/>
                        <a:pt x="6" y="78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6" y="79"/>
                        <a:pt x="6" y="79"/>
                        <a:pt x="6" y="79"/>
                      </a:cubicBezTo>
                      <a:cubicBezTo>
                        <a:pt x="12" y="78"/>
                        <a:pt x="16" y="75"/>
                        <a:pt x="19" y="74"/>
                      </a:cubicBezTo>
                      <a:cubicBezTo>
                        <a:pt x="20" y="73"/>
                        <a:pt x="21" y="73"/>
                        <a:pt x="21" y="73"/>
                      </a:cubicBezTo>
                      <a:cubicBezTo>
                        <a:pt x="21" y="73"/>
                        <a:pt x="20" y="74"/>
                        <a:pt x="20" y="74"/>
                      </a:cubicBezTo>
                      <a:cubicBezTo>
                        <a:pt x="13" y="79"/>
                        <a:pt x="7" y="80"/>
                        <a:pt x="4" y="80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3" y="84"/>
                        <a:pt x="3" y="84"/>
                        <a:pt x="3" y="84"/>
                      </a:cubicBezTo>
                      <a:cubicBezTo>
                        <a:pt x="4" y="88"/>
                        <a:pt x="4" y="88"/>
                        <a:pt x="4" y="88"/>
                      </a:cubicBezTo>
                      <a:cubicBezTo>
                        <a:pt x="6" y="88"/>
                        <a:pt x="6" y="88"/>
                        <a:pt x="6" y="88"/>
                      </a:cubicBezTo>
                      <a:cubicBezTo>
                        <a:pt x="6" y="86"/>
                        <a:pt x="6" y="86"/>
                        <a:pt x="6" y="86"/>
                      </a:cubicBezTo>
                      <a:cubicBezTo>
                        <a:pt x="6" y="86"/>
                        <a:pt x="7" y="86"/>
                        <a:pt x="8" y="85"/>
                      </a:cubicBezTo>
                      <a:cubicBezTo>
                        <a:pt x="14" y="83"/>
                        <a:pt x="23" y="79"/>
                        <a:pt x="24" y="74"/>
                      </a:cubicBezTo>
                      <a:cubicBezTo>
                        <a:pt x="24" y="73"/>
                        <a:pt x="24" y="72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0"/>
                        <a:pt x="21" y="70"/>
                        <a:pt x="21" y="69"/>
                      </a:cubicBezTo>
                      <a:cubicBezTo>
                        <a:pt x="21" y="68"/>
                        <a:pt x="21" y="67"/>
                        <a:pt x="22" y="67"/>
                      </a:cubicBezTo>
                      <a:cubicBezTo>
                        <a:pt x="22" y="66"/>
                        <a:pt x="24" y="65"/>
                        <a:pt x="25" y="64"/>
                      </a:cubicBezTo>
                      <a:cubicBezTo>
                        <a:pt x="32" y="57"/>
                        <a:pt x="39" y="51"/>
                        <a:pt x="38" y="47"/>
                      </a:cubicBezTo>
                      <a:cubicBezTo>
                        <a:pt x="37" y="46"/>
                        <a:pt x="36" y="45"/>
                        <a:pt x="33" y="45"/>
                      </a:cubicBezTo>
                      <a:cubicBezTo>
                        <a:pt x="32" y="45"/>
                        <a:pt x="30" y="44"/>
                        <a:pt x="30" y="43"/>
                      </a:cubicBezTo>
                      <a:cubicBezTo>
                        <a:pt x="30" y="42"/>
                        <a:pt x="31" y="41"/>
                        <a:pt x="32" y="41"/>
                      </a:cubicBezTo>
                      <a:cubicBezTo>
                        <a:pt x="42" y="36"/>
                        <a:pt x="46" y="30"/>
                        <a:pt x="44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6" name="Freeform 153"/>
                <p:cNvSpPr>
                  <a:spLocks noEditPoints="1"/>
                </p:cNvSpPr>
                <p:nvPr/>
              </p:nvSpPr>
              <p:spPr bwMode="auto">
                <a:xfrm>
                  <a:off x="1504950" y="1738313"/>
                  <a:ext cx="30163" cy="38100"/>
                </a:xfrm>
                <a:custGeom>
                  <a:avLst/>
                  <a:gdLst>
                    <a:gd name="T0" fmla="*/ 8 w 19"/>
                    <a:gd name="T1" fmla="*/ 0 h 24"/>
                    <a:gd name="T2" fmla="*/ 0 w 19"/>
                    <a:gd name="T3" fmla="*/ 24 h 24"/>
                    <a:gd name="T4" fmla="*/ 3 w 19"/>
                    <a:gd name="T5" fmla="*/ 24 h 24"/>
                    <a:gd name="T6" fmla="*/ 5 w 19"/>
                    <a:gd name="T7" fmla="*/ 17 h 24"/>
                    <a:gd name="T8" fmla="*/ 15 w 19"/>
                    <a:gd name="T9" fmla="*/ 17 h 24"/>
                    <a:gd name="T10" fmla="*/ 15 w 19"/>
                    <a:gd name="T11" fmla="*/ 24 h 24"/>
                    <a:gd name="T12" fmla="*/ 19 w 19"/>
                    <a:gd name="T13" fmla="*/ 24 h 24"/>
                    <a:gd name="T14" fmla="*/ 12 w 19"/>
                    <a:gd name="T15" fmla="*/ 0 h 24"/>
                    <a:gd name="T16" fmla="*/ 8 w 19"/>
                    <a:gd name="T17" fmla="*/ 0 h 24"/>
                    <a:gd name="T18" fmla="*/ 8 w 19"/>
                    <a:gd name="T19" fmla="*/ 0 h 24"/>
                    <a:gd name="T20" fmla="*/ 8 w 19"/>
                    <a:gd name="T21" fmla="*/ 0 h 24"/>
                    <a:gd name="T22" fmla="*/ 8 w 19"/>
                    <a:gd name="T23" fmla="*/ 15 h 24"/>
                    <a:gd name="T24" fmla="*/ 10 w 19"/>
                    <a:gd name="T25" fmla="*/ 5 h 24"/>
                    <a:gd name="T26" fmla="*/ 12 w 19"/>
                    <a:gd name="T27" fmla="*/ 15 h 24"/>
                    <a:gd name="T28" fmla="*/ 8 w 19"/>
                    <a:gd name="T29" fmla="*/ 15 h 24"/>
                    <a:gd name="T30" fmla="*/ 8 w 19"/>
                    <a:gd name="T31" fmla="*/ 15 h 24"/>
                    <a:gd name="T32" fmla="*/ 8 w 19"/>
                    <a:gd name="T33" fmla="*/ 1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24">
                      <a:moveTo>
                        <a:pt x="8" y="0"/>
                      </a:moveTo>
                      <a:lnTo>
                        <a:pt x="0" y="24"/>
                      </a:lnTo>
                      <a:lnTo>
                        <a:pt x="3" y="24"/>
                      </a:lnTo>
                      <a:lnTo>
                        <a:pt x="5" y="17"/>
                      </a:lnTo>
                      <a:lnTo>
                        <a:pt x="15" y="17"/>
                      </a:lnTo>
                      <a:lnTo>
                        <a:pt x="15" y="24"/>
                      </a:lnTo>
                      <a:lnTo>
                        <a:pt x="19" y="2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15"/>
                      </a:moveTo>
                      <a:lnTo>
                        <a:pt x="10" y="5"/>
                      </a:lnTo>
                      <a:lnTo>
                        <a:pt x="12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7" name="Freeform 154"/>
                <p:cNvSpPr>
                  <a:spLocks noEditPoints="1"/>
                </p:cNvSpPr>
                <p:nvPr/>
              </p:nvSpPr>
              <p:spPr bwMode="auto">
                <a:xfrm>
                  <a:off x="1565275" y="1727200"/>
                  <a:ext cx="34925" cy="52388"/>
                </a:xfrm>
                <a:custGeom>
                  <a:avLst/>
                  <a:gdLst>
                    <a:gd name="T0" fmla="*/ 0 w 9"/>
                    <a:gd name="T1" fmla="*/ 7 h 14"/>
                    <a:gd name="T2" fmla="*/ 9 w 9"/>
                    <a:gd name="T3" fmla="*/ 7 h 14"/>
                    <a:gd name="T4" fmla="*/ 0 w 9"/>
                    <a:gd name="T5" fmla="*/ 7 h 14"/>
                    <a:gd name="T6" fmla="*/ 2 w 9"/>
                    <a:gd name="T7" fmla="*/ 7 h 14"/>
                    <a:gd name="T8" fmla="*/ 7 w 9"/>
                    <a:gd name="T9" fmla="*/ 7 h 14"/>
                    <a:gd name="T10" fmla="*/ 2 w 9"/>
                    <a:gd name="T11" fmla="*/ 7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4">
                      <a:moveTo>
                        <a:pt x="0" y="7"/>
                      </a:moveTo>
                      <a:cubicBezTo>
                        <a:pt x="0" y="14"/>
                        <a:pt x="9" y="14"/>
                        <a:pt x="9" y="7"/>
                      </a:cubicBezTo>
                      <a:cubicBezTo>
                        <a:pt x="9" y="0"/>
                        <a:pt x="0" y="0"/>
                        <a:pt x="0" y="7"/>
                      </a:cubicBezTo>
                      <a:close/>
                      <a:moveTo>
                        <a:pt x="2" y="7"/>
                      </a:moveTo>
                      <a:cubicBezTo>
                        <a:pt x="2" y="3"/>
                        <a:pt x="7" y="3"/>
                        <a:pt x="7" y="7"/>
                      </a:cubicBezTo>
                      <a:cubicBezTo>
                        <a:pt x="7" y="12"/>
                        <a:pt x="2" y="12"/>
                        <a:pt x="2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sp>
            <p:nvSpPr>
              <p:cNvPr id="31" name="Line 156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2" name="Line 157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grpSp>
            <p:nvGrpSpPr>
              <p:cNvPr id="33" name="Группа 32"/>
              <p:cNvGrpSpPr/>
              <p:nvPr/>
            </p:nvGrpSpPr>
            <p:grpSpPr>
              <a:xfrm>
                <a:off x="374650" y="217487"/>
                <a:ext cx="2336801" cy="2895601"/>
                <a:chOff x="374650" y="217487"/>
                <a:chExt cx="2336801" cy="2895601"/>
              </a:xfrm>
            </p:grpSpPr>
            <p:sp>
              <p:nvSpPr>
                <p:cNvPr id="34" name="Freeform 155"/>
                <p:cNvSpPr>
                  <a:spLocks/>
                </p:cNvSpPr>
                <p:nvPr/>
              </p:nvSpPr>
              <p:spPr bwMode="auto">
                <a:xfrm>
                  <a:off x="1554163" y="533400"/>
                  <a:ext cx="1157288" cy="2451100"/>
                </a:xfrm>
                <a:custGeom>
                  <a:avLst/>
                  <a:gdLst>
                    <a:gd name="T0" fmla="*/ 307 w 307"/>
                    <a:gd name="T1" fmla="*/ 75 h 651"/>
                    <a:gd name="T2" fmla="*/ 307 w 307"/>
                    <a:gd name="T3" fmla="*/ 56 h 651"/>
                    <a:gd name="T4" fmla="*/ 269 w 307"/>
                    <a:gd name="T5" fmla="*/ 13 h 651"/>
                    <a:gd name="T6" fmla="*/ 236 w 307"/>
                    <a:gd name="T7" fmla="*/ 0 h 651"/>
                    <a:gd name="T8" fmla="*/ 236 w 307"/>
                    <a:gd name="T9" fmla="*/ 0 h 651"/>
                    <a:gd name="T10" fmla="*/ 235 w 307"/>
                    <a:gd name="T11" fmla="*/ 0 h 651"/>
                    <a:gd name="T12" fmla="*/ 235 w 307"/>
                    <a:gd name="T13" fmla="*/ 128 h 651"/>
                    <a:gd name="T14" fmla="*/ 235 w 307"/>
                    <a:gd name="T15" fmla="*/ 172 h 651"/>
                    <a:gd name="T16" fmla="*/ 235 w 307"/>
                    <a:gd name="T17" fmla="*/ 341 h 651"/>
                    <a:gd name="T18" fmla="*/ 235 w 307"/>
                    <a:gd name="T19" fmla="*/ 386 h 651"/>
                    <a:gd name="T20" fmla="*/ 235 w 307"/>
                    <a:gd name="T21" fmla="*/ 453 h 651"/>
                    <a:gd name="T22" fmla="*/ 216 w 307"/>
                    <a:gd name="T23" fmla="*/ 486 h 651"/>
                    <a:gd name="T24" fmla="*/ 0 w 307"/>
                    <a:gd name="T25" fmla="*/ 613 h 651"/>
                    <a:gd name="T26" fmla="*/ 67 w 307"/>
                    <a:gd name="T27" fmla="*/ 651 h 651"/>
                    <a:gd name="T28" fmla="*/ 262 w 307"/>
                    <a:gd name="T29" fmla="*/ 541 h 651"/>
                    <a:gd name="T30" fmla="*/ 307 w 307"/>
                    <a:gd name="T31" fmla="*/ 463 h 651"/>
                    <a:gd name="T32" fmla="*/ 307 w 307"/>
                    <a:gd name="T33" fmla="*/ 386 h 651"/>
                    <a:gd name="T34" fmla="*/ 307 w 307"/>
                    <a:gd name="T35" fmla="*/ 386 h 651"/>
                    <a:gd name="T36" fmla="*/ 307 w 307"/>
                    <a:gd name="T37" fmla="*/ 172 h 651"/>
                    <a:gd name="T38" fmla="*/ 307 w 307"/>
                    <a:gd name="T39" fmla="*/ 172 h 651"/>
                    <a:gd name="T40" fmla="*/ 307 w 307"/>
                    <a:gd name="T41" fmla="*/ 85 h 651"/>
                    <a:gd name="T42" fmla="*/ 307 w 307"/>
                    <a:gd name="T43" fmla="*/ 84 h 651"/>
                    <a:gd name="T44" fmla="*/ 307 w 307"/>
                    <a:gd name="T45" fmla="*/ 75 h 651"/>
                    <a:gd name="T46" fmla="*/ 307 w 307"/>
                    <a:gd name="T47" fmla="*/ 75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07" h="651">
                      <a:moveTo>
                        <a:pt x="307" y="75"/>
                      </a:moveTo>
                      <a:cubicBezTo>
                        <a:pt x="307" y="56"/>
                        <a:pt x="307" y="56"/>
                        <a:pt x="307" y="56"/>
                      </a:cubicBezTo>
                      <a:cubicBezTo>
                        <a:pt x="307" y="38"/>
                        <a:pt x="293" y="22"/>
                        <a:pt x="269" y="13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5" y="0"/>
                        <a:pt x="235" y="0"/>
                        <a:pt x="235" y="0"/>
                      </a:cubicBezTo>
                      <a:cubicBezTo>
                        <a:pt x="235" y="128"/>
                        <a:pt x="235" y="128"/>
                        <a:pt x="235" y="128"/>
                      </a:cubicBezTo>
                      <a:cubicBezTo>
                        <a:pt x="235" y="172"/>
                        <a:pt x="235" y="172"/>
                        <a:pt x="235" y="172"/>
                      </a:cubicBezTo>
                      <a:cubicBezTo>
                        <a:pt x="235" y="341"/>
                        <a:pt x="235" y="341"/>
                        <a:pt x="235" y="341"/>
                      </a:cubicBezTo>
                      <a:cubicBezTo>
                        <a:pt x="235" y="386"/>
                        <a:pt x="235" y="386"/>
                        <a:pt x="235" y="386"/>
                      </a:cubicBezTo>
                      <a:cubicBezTo>
                        <a:pt x="235" y="453"/>
                        <a:pt x="235" y="453"/>
                        <a:pt x="235" y="453"/>
                      </a:cubicBezTo>
                      <a:cubicBezTo>
                        <a:pt x="235" y="467"/>
                        <a:pt x="228" y="480"/>
                        <a:pt x="216" y="486"/>
                      </a:cubicBezTo>
                      <a:cubicBezTo>
                        <a:pt x="0" y="613"/>
                        <a:pt x="0" y="613"/>
                        <a:pt x="0" y="613"/>
                      </a:cubicBezTo>
                      <a:cubicBezTo>
                        <a:pt x="67" y="651"/>
                        <a:pt x="67" y="651"/>
                        <a:pt x="67" y="651"/>
                      </a:cubicBezTo>
                      <a:cubicBezTo>
                        <a:pt x="262" y="541"/>
                        <a:pt x="262" y="541"/>
                        <a:pt x="262" y="541"/>
                      </a:cubicBezTo>
                      <a:cubicBezTo>
                        <a:pt x="289" y="525"/>
                        <a:pt x="307" y="495"/>
                        <a:pt x="307" y="463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85"/>
                        <a:pt x="307" y="85"/>
                        <a:pt x="307" y="85"/>
                      </a:cubicBezTo>
                      <a:cubicBezTo>
                        <a:pt x="307" y="84"/>
                        <a:pt x="307" y="84"/>
                        <a:pt x="307" y="84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lose/>
                    </a:path>
                  </a:pathLst>
                </a:custGeom>
                <a:solidFill>
                  <a:srgbClr val="0886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5" name="Freeform 158"/>
                <p:cNvSpPr>
                  <a:spLocks/>
                </p:cNvSpPr>
                <p:nvPr/>
              </p:nvSpPr>
              <p:spPr bwMode="auto">
                <a:xfrm>
                  <a:off x="374650" y="217487"/>
                  <a:ext cx="2068513" cy="696913"/>
                </a:xfrm>
                <a:custGeom>
                  <a:avLst/>
                  <a:gdLst>
                    <a:gd name="T0" fmla="*/ 354 w 549"/>
                    <a:gd name="T1" fmla="*/ 10 h 185"/>
                    <a:gd name="T2" fmla="*/ 265 w 549"/>
                    <a:gd name="T3" fmla="*/ 10 h 185"/>
                    <a:gd name="T4" fmla="*/ 38 w 549"/>
                    <a:gd name="T5" fmla="*/ 97 h 185"/>
                    <a:gd name="T6" fmla="*/ 1 w 549"/>
                    <a:gd name="T7" fmla="*/ 140 h 185"/>
                    <a:gd name="T8" fmla="*/ 1 w 549"/>
                    <a:gd name="T9" fmla="*/ 159 h 185"/>
                    <a:gd name="T10" fmla="*/ 1 w 549"/>
                    <a:gd name="T11" fmla="*/ 159 h 185"/>
                    <a:gd name="T12" fmla="*/ 1 w 549"/>
                    <a:gd name="T13" fmla="*/ 185 h 185"/>
                    <a:gd name="T14" fmla="*/ 291 w 549"/>
                    <a:gd name="T15" fmla="*/ 74 h 185"/>
                    <a:gd name="T16" fmla="*/ 330 w 549"/>
                    <a:gd name="T17" fmla="*/ 74 h 185"/>
                    <a:gd name="T18" fmla="*/ 549 w 549"/>
                    <a:gd name="T19" fmla="*/ 157 h 185"/>
                    <a:gd name="T20" fmla="*/ 549 w 549"/>
                    <a:gd name="T21" fmla="*/ 137 h 185"/>
                    <a:gd name="T22" fmla="*/ 549 w 549"/>
                    <a:gd name="T23" fmla="*/ 104 h 185"/>
                    <a:gd name="T24" fmla="*/ 549 w 549"/>
                    <a:gd name="T25" fmla="*/ 84 h 185"/>
                    <a:gd name="T26" fmla="*/ 354 w 549"/>
                    <a:gd name="T27" fmla="*/ 1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9" h="185">
                      <a:moveTo>
                        <a:pt x="354" y="10"/>
                      </a:moveTo>
                      <a:cubicBezTo>
                        <a:pt x="326" y="0"/>
                        <a:pt x="292" y="0"/>
                        <a:pt x="265" y="10"/>
                      </a:cubicBezTo>
                      <a:cubicBezTo>
                        <a:pt x="38" y="97"/>
                        <a:pt x="38" y="97"/>
                        <a:pt x="38" y="97"/>
                      </a:cubicBezTo>
                      <a:cubicBezTo>
                        <a:pt x="15" y="106"/>
                        <a:pt x="0" y="122"/>
                        <a:pt x="1" y="140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85"/>
                        <a:pt x="1" y="185"/>
                        <a:pt x="1" y="185"/>
                      </a:cubicBezTo>
                      <a:cubicBezTo>
                        <a:pt x="291" y="74"/>
                        <a:pt x="291" y="74"/>
                        <a:pt x="291" y="74"/>
                      </a:cubicBezTo>
                      <a:cubicBezTo>
                        <a:pt x="303" y="70"/>
                        <a:pt x="318" y="70"/>
                        <a:pt x="330" y="74"/>
                      </a:cubicBezTo>
                      <a:cubicBezTo>
                        <a:pt x="549" y="157"/>
                        <a:pt x="549" y="157"/>
                        <a:pt x="549" y="157"/>
                      </a:cubicBezTo>
                      <a:cubicBezTo>
                        <a:pt x="549" y="137"/>
                        <a:pt x="549" y="137"/>
                        <a:pt x="549" y="137"/>
                      </a:cubicBezTo>
                      <a:cubicBezTo>
                        <a:pt x="549" y="104"/>
                        <a:pt x="549" y="104"/>
                        <a:pt x="549" y="104"/>
                      </a:cubicBezTo>
                      <a:cubicBezTo>
                        <a:pt x="549" y="84"/>
                        <a:pt x="549" y="84"/>
                        <a:pt x="549" y="84"/>
                      </a:cubicBezTo>
                      <a:lnTo>
                        <a:pt x="354" y="10"/>
                      </a:lnTo>
                      <a:close/>
                    </a:path>
                  </a:pathLst>
                </a:custGeom>
                <a:solidFill>
                  <a:srgbClr val="1049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6" name="Freeform 159"/>
                <p:cNvSpPr>
                  <a:spLocks/>
                </p:cNvSpPr>
                <p:nvPr/>
              </p:nvSpPr>
              <p:spPr bwMode="auto">
                <a:xfrm>
                  <a:off x="374650" y="815975"/>
                  <a:ext cx="1436688" cy="2297113"/>
                </a:xfrm>
                <a:custGeom>
                  <a:avLst/>
                  <a:gdLst>
                    <a:gd name="T0" fmla="*/ 90 w 381"/>
                    <a:gd name="T1" fmla="*/ 409 h 610"/>
                    <a:gd name="T2" fmla="*/ 71 w 381"/>
                    <a:gd name="T3" fmla="*/ 376 h 610"/>
                    <a:gd name="T4" fmla="*/ 70 w 381"/>
                    <a:gd name="T5" fmla="*/ 0 h 610"/>
                    <a:gd name="T6" fmla="*/ 1 w 381"/>
                    <a:gd name="T7" fmla="*/ 26 h 610"/>
                    <a:gd name="T8" fmla="*/ 1 w 381"/>
                    <a:gd name="T9" fmla="*/ 49 h 610"/>
                    <a:gd name="T10" fmla="*/ 0 w 381"/>
                    <a:gd name="T11" fmla="*/ 49 h 610"/>
                    <a:gd name="T12" fmla="*/ 0 w 381"/>
                    <a:gd name="T13" fmla="*/ 96 h 610"/>
                    <a:gd name="T14" fmla="*/ 0 w 381"/>
                    <a:gd name="T15" fmla="*/ 96 h 610"/>
                    <a:gd name="T16" fmla="*/ 0 w 381"/>
                    <a:gd name="T17" fmla="*/ 388 h 610"/>
                    <a:gd name="T18" fmla="*/ 45 w 381"/>
                    <a:gd name="T19" fmla="*/ 466 h 610"/>
                    <a:gd name="T20" fmla="*/ 271 w 381"/>
                    <a:gd name="T21" fmla="*/ 596 h 610"/>
                    <a:gd name="T22" fmla="*/ 347 w 381"/>
                    <a:gd name="T23" fmla="*/ 596 h 610"/>
                    <a:gd name="T24" fmla="*/ 381 w 381"/>
                    <a:gd name="T25" fmla="*/ 577 h 610"/>
                    <a:gd name="T26" fmla="*/ 90 w 381"/>
                    <a:gd name="T27" fmla="*/ 409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1" h="610">
                      <a:moveTo>
                        <a:pt x="90" y="409"/>
                      </a:moveTo>
                      <a:cubicBezTo>
                        <a:pt x="78" y="402"/>
                        <a:pt x="71" y="389"/>
                        <a:pt x="71" y="376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388"/>
                        <a:pt x="0" y="388"/>
                        <a:pt x="0" y="388"/>
                      </a:cubicBezTo>
                      <a:cubicBezTo>
                        <a:pt x="0" y="420"/>
                        <a:pt x="17" y="450"/>
                        <a:pt x="45" y="466"/>
                      </a:cubicBezTo>
                      <a:cubicBezTo>
                        <a:pt x="271" y="596"/>
                        <a:pt x="271" y="596"/>
                        <a:pt x="271" y="596"/>
                      </a:cubicBezTo>
                      <a:cubicBezTo>
                        <a:pt x="295" y="610"/>
                        <a:pt x="323" y="610"/>
                        <a:pt x="347" y="596"/>
                      </a:cubicBezTo>
                      <a:cubicBezTo>
                        <a:pt x="381" y="577"/>
                        <a:pt x="381" y="577"/>
                        <a:pt x="381" y="577"/>
                      </a:cubicBezTo>
                      <a:lnTo>
                        <a:pt x="90" y="409"/>
                      </a:lnTo>
                      <a:close/>
                    </a:path>
                  </a:pathLst>
                </a:custGeom>
                <a:solidFill>
                  <a:srgbClr val="2AA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</p:grpSp>
      </p:grpSp>
      <p:sp>
        <p:nvSpPr>
          <p:cNvPr id="212" name="Freeform 169"/>
          <p:cNvSpPr>
            <a:spLocks/>
          </p:cNvSpPr>
          <p:nvPr/>
        </p:nvSpPr>
        <p:spPr bwMode="auto">
          <a:xfrm rot="1046995">
            <a:off x="11586181" y="-4893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213" name="Номер слайда 123"/>
          <p:cNvSpPr txBox="1">
            <a:spLocks/>
          </p:cNvSpPr>
          <p:nvPr/>
        </p:nvSpPr>
        <p:spPr>
          <a:xfrm>
            <a:off x="9334504" y="152400"/>
            <a:ext cx="28448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b="1" i="0" kern="1200">
                <a:solidFill>
                  <a:srgbClr val="282C5E"/>
                </a:solidFill>
                <a:latin typeface="Arial Black"/>
                <a:ea typeface="+mn-ea"/>
                <a:cs typeface="Arial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>
              <a:spcBef>
                <a:spcPts val="245"/>
              </a:spcBef>
            </a:pPr>
            <a:fld id="{81D60167-4931-47E6-BA6A-407CBD079E47}" type="slidenum">
              <a:rPr lang="ru-RU" sz="1067" b="0" smtClean="0">
                <a:solidFill>
                  <a:srgbClr val="8E9EB0"/>
                </a:solidFill>
                <a:latin typeface="Arial Narrow" panose="020B0606020202030204" pitchFamily="34" charset="0"/>
              </a:rPr>
              <a:pPr marL="25398">
                <a:spcBef>
                  <a:spcPts val="245"/>
                </a:spcBef>
              </a:pPr>
              <a:t>2</a:t>
            </a:fld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sp>
        <p:nvSpPr>
          <p:cNvPr id="214" name="Прямоугольник 213"/>
          <p:cNvSpPr/>
          <p:nvPr/>
        </p:nvSpPr>
        <p:spPr>
          <a:xfrm>
            <a:off x="307919" y="1503378"/>
            <a:ext cx="11678400" cy="21263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016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32"/>
          </a:p>
        </p:txBody>
      </p:sp>
      <p:sp>
        <p:nvSpPr>
          <p:cNvPr id="215" name="Овал 214"/>
          <p:cNvSpPr>
            <a:spLocks noChangeAspect="1"/>
          </p:cNvSpPr>
          <p:nvPr/>
        </p:nvSpPr>
        <p:spPr>
          <a:xfrm>
            <a:off x="7718240" y="1793982"/>
            <a:ext cx="1609755" cy="1609756"/>
          </a:xfrm>
          <a:prstGeom prst="ellipse">
            <a:avLst/>
          </a:prstGeom>
          <a:solidFill>
            <a:schemeClr val="bg1"/>
          </a:solidFill>
          <a:ln w="28575">
            <a:solidFill>
              <a:srgbClr val="5BA9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79"/>
              </a:lnSpc>
            </a:pPr>
            <a:endParaRPr lang="ru-RU" sz="1360"/>
          </a:p>
        </p:txBody>
      </p:sp>
      <p:sp>
        <p:nvSpPr>
          <p:cNvPr id="216" name="Прямоугольник 215"/>
          <p:cNvSpPr/>
          <p:nvPr/>
        </p:nvSpPr>
        <p:spPr>
          <a:xfrm>
            <a:off x="1961256" y="2277022"/>
            <a:ext cx="1434871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68"/>
              </a:lnSpc>
            </a:pPr>
            <a:r>
              <a:rPr lang="ru-RU" sz="1360" spc="-45" dirty="0">
                <a:solidFill>
                  <a:srgbClr val="002060"/>
                </a:solidFill>
                <a:latin typeface="Arial Narrow" pitchFamily="34" charset="0"/>
              </a:rPr>
              <a:t>Заявление </a:t>
            </a:r>
          </a:p>
          <a:p>
            <a:pPr algn="ctr">
              <a:lnSpc>
                <a:spcPts val="1768"/>
              </a:lnSpc>
            </a:pPr>
            <a:r>
              <a:rPr lang="ru-RU" sz="1360" spc="-45" dirty="0">
                <a:solidFill>
                  <a:srgbClr val="002060"/>
                </a:solidFill>
                <a:latin typeface="Arial Narrow" pitchFamily="34" charset="0"/>
              </a:rPr>
              <a:t>в тер. орган</a:t>
            </a:r>
          </a:p>
          <a:p>
            <a:pPr algn="ctr">
              <a:lnSpc>
                <a:spcPts val="1768"/>
              </a:lnSpc>
            </a:pPr>
            <a:r>
              <a:rPr lang="ru-RU" sz="1360" spc="-45" dirty="0">
                <a:solidFill>
                  <a:srgbClr val="002060"/>
                </a:solidFill>
                <a:latin typeface="Arial Narrow" pitchFamily="34" charset="0"/>
              </a:rPr>
              <a:t>Росприроднадзора</a:t>
            </a:r>
          </a:p>
        </p:txBody>
      </p:sp>
      <p:sp>
        <p:nvSpPr>
          <p:cNvPr id="217" name="Прямоугольник 216"/>
          <p:cNvSpPr/>
          <p:nvPr/>
        </p:nvSpPr>
        <p:spPr>
          <a:xfrm>
            <a:off x="9949501" y="1721242"/>
            <a:ext cx="1945834" cy="1631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42" b="1" spc="-45" dirty="0">
                <a:solidFill>
                  <a:srgbClr val="002060"/>
                </a:solidFill>
                <a:latin typeface="Arial Narrow" pitchFamily="34" charset="0"/>
              </a:rPr>
              <a:t>Присвоение</a:t>
            </a:r>
          </a:p>
          <a:p>
            <a:pPr algn="ctr"/>
            <a:r>
              <a:rPr lang="ru-RU" sz="1542" b="1" spc="-45" dirty="0">
                <a:solidFill>
                  <a:srgbClr val="002060"/>
                </a:solidFill>
                <a:latin typeface="Arial Narrow" pitchFamily="34" charset="0"/>
              </a:rPr>
              <a:t>статуса</a:t>
            </a:r>
          </a:p>
          <a:p>
            <a:pPr algn="ctr"/>
            <a:r>
              <a:rPr lang="ru-RU" sz="1542" b="1" spc="-45" dirty="0">
                <a:solidFill>
                  <a:srgbClr val="002060"/>
                </a:solidFill>
                <a:latin typeface="Arial Narrow" pitchFamily="34" charset="0"/>
              </a:rPr>
              <a:t>«ОБЩЕСТВЕННЫЙ ИНСПЕКТОР»</a:t>
            </a:r>
          </a:p>
          <a:p>
            <a:pPr algn="ctr">
              <a:lnSpc>
                <a:spcPts val="900"/>
              </a:lnSpc>
            </a:pPr>
            <a:endParaRPr lang="ru-RU" sz="1542" b="1" spc="-45" dirty="0">
              <a:solidFill>
                <a:srgbClr val="002060"/>
              </a:solidFill>
              <a:latin typeface="Arial Narrow" pitchFamily="34" charset="0"/>
            </a:endParaRPr>
          </a:p>
          <a:p>
            <a:pPr algn="ctr"/>
            <a:r>
              <a:rPr lang="ru-RU" sz="1542" b="1" spc="-45" dirty="0">
                <a:solidFill>
                  <a:srgbClr val="002060"/>
                </a:solidFill>
                <a:latin typeface="Arial Narrow" pitchFamily="34" charset="0"/>
              </a:rPr>
              <a:t>и выдача удостоверения</a:t>
            </a:r>
          </a:p>
        </p:txBody>
      </p:sp>
      <p:cxnSp>
        <p:nvCxnSpPr>
          <p:cNvPr id="218" name="Прямая со стрелкой 217"/>
          <p:cNvCxnSpPr/>
          <p:nvPr/>
        </p:nvCxnSpPr>
        <p:spPr>
          <a:xfrm rot="16200000">
            <a:off x="1925406" y="2384515"/>
            <a:ext cx="0" cy="540000"/>
          </a:xfrm>
          <a:prstGeom prst="straightConnector1">
            <a:avLst/>
          </a:prstGeom>
          <a:ln w="22225" cap="rnd">
            <a:solidFill>
              <a:schemeClr val="tx2">
                <a:lumMod val="60000"/>
                <a:lumOff val="4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Группа 1545"/>
          <p:cNvGrpSpPr>
            <a:grpSpLocks noChangeAspect="1"/>
          </p:cNvGrpSpPr>
          <p:nvPr/>
        </p:nvGrpSpPr>
        <p:grpSpPr>
          <a:xfrm>
            <a:off x="2471675" y="1706659"/>
            <a:ext cx="414032" cy="519045"/>
            <a:chOff x="7593018" y="5494339"/>
            <a:chExt cx="438145" cy="549274"/>
          </a:xfrm>
          <a:solidFill>
            <a:schemeClr val="bg1"/>
          </a:solidFill>
        </p:grpSpPr>
        <p:sp>
          <p:nvSpPr>
            <p:cNvPr id="220" name="Freeform 1285"/>
            <p:cNvSpPr>
              <a:spLocks noEditPoints="1"/>
            </p:cNvSpPr>
            <p:nvPr/>
          </p:nvSpPr>
          <p:spPr bwMode="auto">
            <a:xfrm>
              <a:off x="7593018" y="5494339"/>
              <a:ext cx="282574" cy="282575"/>
            </a:xfrm>
            <a:custGeom>
              <a:avLst/>
              <a:gdLst>
                <a:gd name="T0" fmla="*/ 646 w 786"/>
                <a:gd name="T1" fmla="*/ 140 h 787"/>
                <a:gd name="T2" fmla="*/ 140 w 786"/>
                <a:gd name="T3" fmla="*/ 140 h 787"/>
                <a:gd name="T4" fmla="*/ 140 w 786"/>
                <a:gd name="T5" fmla="*/ 647 h 787"/>
                <a:gd name="T6" fmla="*/ 646 w 786"/>
                <a:gd name="T7" fmla="*/ 647 h 787"/>
                <a:gd name="T8" fmla="*/ 646 w 786"/>
                <a:gd name="T9" fmla="*/ 140 h 787"/>
                <a:gd name="T10" fmla="*/ 543 w 786"/>
                <a:gd name="T11" fmla="*/ 482 h 787"/>
                <a:gd name="T12" fmla="*/ 543 w 786"/>
                <a:gd name="T13" fmla="*/ 482 h 787"/>
                <a:gd name="T14" fmla="*/ 514 w 786"/>
                <a:gd name="T15" fmla="*/ 524 h 787"/>
                <a:gd name="T16" fmla="*/ 489 w 786"/>
                <a:gd name="T17" fmla="*/ 560 h 787"/>
                <a:gd name="T18" fmla="*/ 443 w 786"/>
                <a:gd name="T19" fmla="*/ 627 h 787"/>
                <a:gd name="T20" fmla="*/ 416 w 786"/>
                <a:gd name="T21" fmla="*/ 648 h 787"/>
                <a:gd name="T22" fmla="*/ 385 w 786"/>
                <a:gd name="T23" fmla="*/ 656 h 787"/>
                <a:gd name="T24" fmla="*/ 355 w 786"/>
                <a:gd name="T25" fmla="*/ 656 h 787"/>
                <a:gd name="T26" fmla="*/ 325 w 786"/>
                <a:gd name="T27" fmla="*/ 648 h 787"/>
                <a:gd name="T28" fmla="*/ 298 w 786"/>
                <a:gd name="T29" fmla="*/ 627 h 787"/>
                <a:gd name="T30" fmla="*/ 256 w 786"/>
                <a:gd name="T31" fmla="*/ 567 h 787"/>
                <a:gd name="T32" fmla="*/ 231 w 786"/>
                <a:gd name="T33" fmla="*/ 531 h 787"/>
                <a:gd name="T34" fmla="*/ 108 w 786"/>
                <a:gd name="T35" fmla="*/ 353 h 787"/>
                <a:gd name="T36" fmla="*/ 103 w 786"/>
                <a:gd name="T37" fmla="*/ 327 h 787"/>
                <a:gd name="T38" fmla="*/ 117 w 786"/>
                <a:gd name="T39" fmla="*/ 305 h 787"/>
                <a:gd name="T40" fmla="*/ 146 w 786"/>
                <a:gd name="T41" fmla="*/ 285 h 787"/>
                <a:gd name="T42" fmla="*/ 195 w 786"/>
                <a:gd name="T43" fmla="*/ 294 h 787"/>
                <a:gd name="T44" fmla="*/ 317 w 786"/>
                <a:gd name="T45" fmla="*/ 471 h 787"/>
                <a:gd name="T46" fmla="*/ 318 w 786"/>
                <a:gd name="T47" fmla="*/ 471 h 787"/>
                <a:gd name="T48" fmla="*/ 353 w 786"/>
                <a:gd name="T49" fmla="*/ 523 h 787"/>
                <a:gd name="T50" fmla="*/ 371 w 786"/>
                <a:gd name="T51" fmla="*/ 529 h 787"/>
                <a:gd name="T52" fmla="*/ 386 w 786"/>
                <a:gd name="T53" fmla="*/ 525 h 787"/>
                <a:gd name="T54" fmla="*/ 397 w 786"/>
                <a:gd name="T55" fmla="*/ 509 h 787"/>
                <a:gd name="T56" fmla="*/ 397 w 786"/>
                <a:gd name="T57" fmla="*/ 509 h 787"/>
                <a:gd name="T58" fmla="*/ 397 w 786"/>
                <a:gd name="T59" fmla="*/ 509 h 787"/>
                <a:gd name="T60" fmla="*/ 457 w 786"/>
                <a:gd name="T61" fmla="*/ 423 h 787"/>
                <a:gd name="T62" fmla="*/ 457 w 786"/>
                <a:gd name="T63" fmla="*/ 423 h 787"/>
                <a:gd name="T64" fmla="*/ 580 w 786"/>
                <a:gd name="T65" fmla="*/ 245 h 787"/>
                <a:gd name="T66" fmla="*/ 628 w 786"/>
                <a:gd name="T67" fmla="*/ 236 h 787"/>
                <a:gd name="T68" fmla="*/ 657 w 786"/>
                <a:gd name="T69" fmla="*/ 256 h 787"/>
                <a:gd name="T70" fmla="*/ 671 w 786"/>
                <a:gd name="T71" fmla="*/ 279 h 787"/>
                <a:gd name="T72" fmla="*/ 666 w 786"/>
                <a:gd name="T73" fmla="*/ 305 h 787"/>
                <a:gd name="T74" fmla="*/ 543 w 786"/>
                <a:gd name="T75" fmla="*/ 482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86" h="787">
                  <a:moveTo>
                    <a:pt x="646" y="140"/>
                  </a:moveTo>
                  <a:cubicBezTo>
                    <a:pt x="506" y="1"/>
                    <a:pt x="280" y="0"/>
                    <a:pt x="140" y="140"/>
                  </a:cubicBezTo>
                  <a:cubicBezTo>
                    <a:pt x="0" y="280"/>
                    <a:pt x="0" y="507"/>
                    <a:pt x="140" y="647"/>
                  </a:cubicBezTo>
                  <a:cubicBezTo>
                    <a:pt x="280" y="787"/>
                    <a:pt x="506" y="787"/>
                    <a:pt x="646" y="647"/>
                  </a:cubicBezTo>
                  <a:cubicBezTo>
                    <a:pt x="786" y="507"/>
                    <a:pt x="786" y="280"/>
                    <a:pt x="646" y="140"/>
                  </a:cubicBezTo>
                  <a:close/>
                  <a:moveTo>
                    <a:pt x="543" y="482"/>
                  </a:moveTo>
                  <a:lnTo>
                    <a:pt x="543" y="482"/>
                  </a:lnTo>
                  <a:lnTo>
                    <a:pt x="514" y="524"/>
                  </a:lnTo>
                  <a:lnTo>
                    <a:pt x="489" y="560"/>
                  </a:lnTo>
                  <a:lnTo>
                    <a:pt x="443" y="627"/>
                  </a:lnTo>
                  <a:cubicBezTo>
                    <a:pt x="437" y="635"/>
                    <a:pt x="428" y="642"/>
                    <a:pt x="416" y="648"/>
                  </a:cubicBezTo>
                  <a:cubicBezTo>
                    <a:pt x="406" y="653"/>
                    <a:pt x="395" y="655"/>
                    <a:pt x="385" y="656"/>
                  </a:cubicBezTo>
                  <a:lnTo>
                    <a:pt x="355" y="656"/>
                  </a:lnTo>
                  <a:cubicBezTo>
                    <a:pt x="346" y="655"/>
                    <a:pt x="335" y="653"/>
                    <a:pt x="325" y="648"/>
                  </a:cubicBezTo>
                  <a:cubicBezTo>
                    <a:pt x="313" y="642"/>
                    <a:pt x="304" y="635"/>
                    <a:pt x="298" y="627"/>
                  </a:cubicBezTo>
                  <a:lnTo>
                    <a:pt x="256" y="567"/>
                  </a:lnTo>
                  <a:lnTo>
                    <a:pt x="231" y="531"/>
                  </a:lnTo>
                  <a:lnTo>
                    <a:pt x="108" y="353"/>
                  </a:lnTo>
                  <a:cubicBezTo>
                    <a:pt x="103" y="346"/>
                    <a:pt x="101" y="336"/>
                    <a:pt x="103" y="327"/>
                  </a:cubicBezTo>
                  <a:cubicBezTo>
                    <a:pt x="105" y="318"/>
                    <a:pt x="110" y="310"/>
                    <a:pt x="117" y="305"/>
                  </a:cubicBezTo>
                  <a:lnTo>
                    <a:pt x="146" y="285"/>
                  </a:lnTo>
                  <a:cubicBezTo>
                    <a:pt x="162" y="274"/>
                    <a:pt x="184" y="278"/>
                    <a:pt x="195" y="294"/>
                  </a:cubicBezTo>
                  <a:lnTo>
                    <a:pt x="317" y="471"/>
                  </a:lnTo>
                  <a:lnTo>
                    <a:pt x="318" y="471"/>
                  </a:lnTo>
                  <a:lnTo>
                    <a:pt x="353" y="523"/>
                  </a:lnTo>
                  <a:cubicBezTo>
                    <a:pt x="356" y="525"/>
                    <a:pt x="361" y="528"/>
                    <a:pt x="371" y="529"/>
                  </a:cubicBezTo>
                  <a:cubicBezTo>
                    <a:pt x="379" y="528"/>
                    <a:pt x="384" y="526"/>
                    <a:pt x="386" y="525"/>
                  </a:cubicBezTo>
                  <a:lnTo>
                    <a:pt x="397" y="509"/>
                  </a:lnTo>
                  <a:lnTo>
                    <a:pt x="397" y="509"/>
                  </a:lnTo>
                  <a:lnTo>
                    <a:pt x="397" y="509"/>
                  </a:lnTo>
                  <a:lnTo>
                    <a:pt x="457" y="423"/>
                  </a:lnTo>
                  <a:lnTo>
                    <a:pt x="457" y="423"/>
                  </a:lnTo>
                  <a:lnTo>
                    <a:pt x="580" y="245"/>
                  </a:lnTo>
                  <a:cubicBezTo>
                    <a:pt x="591" y="229"/>
                    <a:pt x="612" y="225"/>
                    <a:pt x="628" y="236"/>
                  </a:cubicBezTo>
                  <a:lnTo>
                    <a:pt x="657" y="256"/>
                  </a:lnTo>
                  <a:cubicBezTo>
                    <a:pt x="665" y="261"/>
                    <a:pt x="670" y="270"/>
                    <a:pt x="671" y="279"/>
                  </a:cubicBezTo>
                  <a:cubicBezTo>
                    <a:pt x="673" y="288"/>
                    <a:pt x="671" y="297"/>
                    <a:pt x="666" y="305"/>
                  </a:cubicBezTo>
                  <a:lnTo>
                    <a:pt x="543" y="482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ru-RU" sz="1632"/>
            </a:p>
          </p:txBody>
        </p:sp>
        <p:sp>
          <p:nvSpPr>
            <p:cNvPr id="221" name="Freeform 1288"/>
            <p:cNvSpPr>
              <a:spLocks noEditPoints="1"/>
            </p:cNvSpPr>
            <p:nvPr/>
          </p:nvSpPr>
          <p:spPr bwMode="auto">
            <a:xfrm>
              <a:off x="7645400" y="5540374"/>
              <a:ext cx="385763" cy="503239"/>
            </a:xfrm>
            <a:custGeom>
              <a:avLst/>
              <a:gdLst>
                <a:gd name="T0" fmla="*/ 973 w 1069"/>
                <a:gd name="T1" fmla="*/ 0 h 1396"/>
                <a:gd name="T2" fmla="*/ 531 w 1069"/>
                <a:gd name="T3" fmla="*/ 0 h 1396"/>
                <a:gd name="T4" fmla="*/ 637 w 1069"/>
                <a:gd name="T5" fmla="*/ 268 h 1396"/>
                <a:gd name="T6" fmla="*/ 246 w 1069"/>
                <a:gd name="T7" fmla="*/ 659 h 1396"/>
                <a:gd name="T8" fmla="*/ 0 w 1069"/>
                <a:gd name="T9" fmla="*/ 572 h 1396"/>
                <a:gd name="T10" fmla="*/ 0 w 1069"/>
                <a:gd name="T11" fmla="*/ 1099 h 1396"/>
                <a:gd name="T12" fmla="*/ 0 w 1069"/>
                <a:gd name="T13" fmla="*/ 1241 h 1396"/>
                <a:gd name="T14" fmla="*/ 0 w 1069"/>
                <a:gd name="T15" fmla="*/ 1299 h 1396"/>
                <a:gd name="T16" fmla="*/ 96 w 1069"/>
                <a:gd name="T17" fmla="*/ 1396 h 1396"/>
                <a:gd name="T18" fmla="*/ 973 w 1069"/>
                <a:gd name="T19" fmla="*/ 1396 h 1396"/>
                <a:gd name="T20" fmla="*/ 1068 w 1069"/>
                <a:gd name="T21" fmla="*/ 1306 h 1396"/>
                <a:gd name="T22" fmla="*/ 1068 w 1069"/>
                <a:gd name="T23" fmla="*/ 1276 h 1396"/>
                <a:gd name="T24" fmla="*/ 1069 w 1069"/>
                <a:gd name="T25" fmla="*/ 1276 h 1396"/>
                <a:gd name="T26" fmla="*/ 1069 w 1069"/>
                <a:gd name="T27" fmla="*/ 1273 h 1396"/>
                <a:gd name="T28" fmla="*/ 1069 w 1069"/>
                <a:gd name="T29" fmla="*/ 1245 h 1396"/>
                <a:gd name="T30" fmla="*/ 1069 w 1069"/>
                <a:gd name="T31" fmla="*/ 493 h 1396"/>
                <a:gd name="T32" fmla="*/ 1069 w 1069"/>
                <a:gd name="T33" fmla="*/ 463 h 1396"/>
                <a:gd name="T34" fmla="*/ 1069 w 1069"/>
                <a:gd name="T35" fmla="*/ 441 h 1396"/>
                <a:gd name="T36" fmla="*/ 1069 w 1069"/>
                <a:gd name="T37" fmla="*/ 397 h 1396"/>
                <a:gd name="T38" fmla="*/ 1069 w 1069"/>
                <a:gd name="T39" fmla="*/ 97 h 1396"/>
                <a:gd name="T40" fmla="*/ 973 w 1069"/>
                <a:gd name="T41" fmla="*/ 0 h 1396"/>
                <a:gd name="T42" fmla="*/ 737 w 1069"/>
                <a:gd name="T43" fmla="*/ 198 h 1396"/>
                <a:gd name="T44" fmla="*/ 737 w 1069"/>
                <a:gd name="T45" fmla="*/ 198 h 1396"/>
                <a:gd name="T46" fmla="*/ 938 w 1069"/>
                <a:gd name="T47" fmla="*/ 198 h 1396"/>
                <a:gd name="T48" fmla="*/ 938 w 1069"/>
                <a:gd name="T49" fmla="*/ 260 h 1396"/>
                <a:gd name="T50" fmla="*/ 737 w 1069"/>
                <a:gd name="T51" fmla="*/ 260 h 1396"/>
                <a:gd name="T52" fmla="*/ 737 w 1069"/>
                <a:gd name="T53" fmla="*/ 198 h 1396"/>
                <a:gd name="T54" fmla="*/ 737 w 1069"/>
                <a:gd name="T55" fmla="*/ 375 h 1396"/>
                <a:gd name="T56" fmla="*/ 737 w 1069"/>
                <a:gd name="T57" fmla="*/ 375 h 1396"/>
                <a:gd name="T58" fmla="*/ 938 w 1069"/>
                <a:gd name="T59" fmla="*/ 375 h 1396"/>
                <a:gd name="T60" fmla="*/ 938 w 1069"/>
                <a:gd name="T61" fmla="*/ 436 h 1396"/>
                <a:gd name="T62" fmla="*/ 737 w 1069"/>
                <a:gd name="T63" fmla="*/ 436 h 1396"/>
                <a:gd name="T64" fmla="*/ 737 w 1069"/>
                <a:gd name="T65" fmla="*/ 375 h 1396"/>
                <a:gd name="T66" fmla="*/ 664 w 1069"/>
                <a:gd name="T67" fmla="*/ 1189 h 1396"/>
                <a:gd name="T68" fmla="*/ 664 w 1069"/>
                <a:gd name="T69" fmla="*/ 1189 h 1396"/>
                <a:gd name="T70" fmla="*/ 116 w 1069"/>
                <a:gd name="T71" fmla="*/ 1189 h 1396"/>
                <a:gd name="T72" fmla="*/ 116 w 1069"/>
                <a:gd name="T73" fmla="*/ 1127 h 1396"/>
                <a:gd name="T74" fmla="*/ 664 w 1069"/>
                <a:gd name="T75" fmla="*/ 1127 h 1396"/>
                <a:gd name="T76" fmla="*/ 664 w 1069"/>
                <a:gd name="T77" fmla="*/ 1189 h 1396"/>
                <a:gd name="T78" fmla="*/ 664 w 1069"/>
                <a:gd name="T79" fmla="*/ 1007 h 1396"/>
                <a:gd name="T80" fmla="*/ 664 w 1069"/>
                <a:gd name="T81" fmla="*/ 1007 h 1396"/>
                <a:gd name="T82" fmla="*/ 116 w 1069"/>
                <a:gd name="T83" fmla="*/ 1007 h 1396"/>
                <a:gd name="T84" fmla="*/ 116 w 1069"/>
                <a:gd name="T85" fmla="*/ 945 h 1396"/>
                <a:gd name="T86" fmla="*/ 664 w 1069"/>
                <a:gd name="T87" fmla="*/ 945 h 1396"/>
                <a:gd name="T88" fmla="*/ 664 w 1069"/>
                <a:gd name="T89" fmla="*/ 1007 h 1396"/>
                <a:gd name="T90" fmla="*/ 664 w 1069"/>
                <a:gd name="T91" fmla="*/ 824 h 1396"/>
                <a:gd name="T92" fmla="*/ 664 w 1069"/>
                <a:gd name="T93" fmla="*/ 824 h 1396"/>
                <a:gd name="T94" fmla="*/ 116 w 1069"/>
                <a:gd name="T95" fmla="*/ 824 h 1396"/>
                <a:gd name="T96" fmla="*/ 116 w 1069"/>
                <a:gd name="T97" fmla="*/ 763 h 1396"/>
                <a:gd name="T98" fmla="*/ 664 w 1069"/>
                <a:gd name="T99" fmla="*/ 763 h 1396"/>
                <a:gd name="T100" fmla="*/ 664 w 1069"/>
                <a:gd name="T101" fmla="*/ 824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9" h="1396">
                  <a:moveTo>
                    <a:pt x="973" y="0"/>
                  </a:moveTo>
                  <a:lnTo>
                    <a:pt x="531" y="0"/>
                  </a:lnTo>
                  <a:cubicBezTo>
                    <a:pt x="597" y="70"/>
                    <a:pt x="637" y="164"/>
                    <a:pt x="637" y="268"/>
                  </a:cubicBezTo>
                  <a:cubicBezTo>
                    <a:pt x="637" y="484"/>
                    <a:pt x="462" y="659"/>
                    <a:pt x="246" y="659"/>
                  </a:cubicBezTo>
                  <a:cubicBezTo>
                    <a:pt x="153" y="659"/>
                    <a:pt x="67" y="626"/>
                    <a:pt x="0" y="572"/>
                  </a:cubicBezTo>
                  <a:lnTo>
                    <a:pt x="0" y="1099"/>
                  </a:lnTo>
                  <a:lnTo>
                    <a:pt x="0" y="1241"/>
                  </a:lnTo>
                  <a:lnTo>
                    <a:pt x="0" y="1299"/>
                  </a:lnTo>
                  <a:cubicBezTo>
                    <a:pt x="0" y="1352"/>
                    <a:pt x="43" y="1396"/>
                    <a:pt x="96" y="1396"/>
                  </a:cubicBezTo>
                  <a:lnTo>
                    <a:pt x="973" y="1396"/>
                  </a:lnTo>
                  <a:cubicBezTo>
                    <a:pt x="1023" y="1396"/>
                    <a:pt x="1064" y="1356"/>
                    <a:pt x="1068" y="1306"/>
                  </a:cubicBezTo>
                  <a:lnTo>
                    <a:pt x="1068" y="1276"/>
                  </a:lnTo>
                  <a:lnTo>
                    <a:pt x="1069" y="1276"/>
                  </a:lnTo>
                  <a:lnTo>
                    <a:pt x="1069" y="1273"/>
                  </a:lnTo>
                  <a:lnTo>
                    <a:pt x="1069" y="1245"/>
                  </a:lnTo>
                  <a:lnTo>
                    <a:pt x="1069" y="493"/>
                  </a:lnTo>
                  <a:lnTo>
                    <a:pt x="1069" y="463"/>
                  </a:lnTo>
                  <a:lnTo>
                    <a:pt x="1069" y="441"/>
                  </a:lnTo>
                  <a:lnTo>
                    <a:pt x="1069" y="397"/>
                  </a:lnTo>
                  <a:lnTo>
                    <a:pt x="1069" y="97"/>
                  </a:lnTo>
                  <a:cubicBezTo>
                    <a:pt x="1069" y="44"/>
                    <a:pt x="1026" y="0"/>
                    <a:pt x="973" y="0"/>
                  </a:cubicBezTo>
                  <a:close/>
                  <a:moveTo>
                    <a:pt x="737" y="198"/>
                  </a:moveTo>
                  <a:lnTo>
                    <a:pt x="737" y="198"/>
                  </a:lnTo>
                  <a:lnTo>
                    <a:pt x="938" y="198"/>
                  </a:lnTo>
                  <a:lnTo>
                    <a:pt x="938" y="260"/>
                  </a:lnTo>
                  <a:lnTo>
                    <a:pt x="737" y="260"/>
                  </a:lnTo>
                  <a:lnTo>
                    <a:pt x="737" y="198"/>
                  </a:lnTo>
                  <a:close/>
                  <a:moveTo>
                    <a:pt x="737" y="375"/>
                  </a:moveTo>
                  <a:lnTo>
                    <a:pt x="737" y="375"/>
                  </a:lnTo>
                  <a:lnTo>
                    <a:pt x="938" y="375"/>
                  </a:lnTo>
                  <a:lnTo>
                    <a:pt x="938" y="436"/>
                  </a:lnTo>
                  <a:lnTo>
                    <a:pt x="737" y="436"/>
                  </a:lnTo>
                  <a:lnTo>
                    <a:pt x="737" y="375"/>
                  </a:lnTo>
                  <a:close/>
                  <a:moveTo>
                    <a:pt x="664" y="1189"/>
                  </a:moveTo>
                  <a:lnTo>
                    <a:pt x="664" y="1189"/>
                  </a:lnTo>
                  <a:lnTo>
                    <a:pt x="116" y="1189"/>
                  </a:lnTo>
                  <a:lnTo>
                    <a:pt x="116" y="1127"/>
                  </a:lnTo>
                  <a:lnTo>
                    <a:pt x="664" y="1127"/>
                  </a:lnTo>
                  <a:lnTo>
                    <a:pt x="664" y="1189"/>
                  </a:lnTo>
                  <a:close/>
                  <a:moveTo>
                    <a:pt x="664" y="1007"/>
                  </a:moveTo>
                  <a:lnTo>
                    <a:pt x="664" y="1007"/>
                  </a:lnTo>
                  <a:lnTo>
                    <a:pt x="116" y="1007"/>
                  </a:lnTo>
                  <a:lnTo>
                    <a:pt x="116" y="945"/>
                  </a:lnTo>
                  <a:lnTo>
                    <a:pt x="664" y="945"/>
                  </a:lnTo>
                  <a:lnTo>
                    <a:pt x="664" y="1007"/>
                  </a:lnTo>
                  <a:close/>
                  <a:moveTo>
                    <a:pt x="664" y="824"/>
                  </a:moveTo>
                  <a:lnTo>
                    <a:pt x="664" y="824"/>
                  </a:lnTo>
                  <a:lnTo>
                    <a:pt x="116" y="824"/>
                  </a:lnTo>
                  <a:lnTo>
                    <a:pt x="116" y="763"/>
                  </a:lnTo>
                  <a:lnTo>
                    <a:pt x="664" y="763"/>
                  </a:lnTo>
                  <a:lnTo>
                    <a:pt x="664" y="824"/>
                  </a:lnTo>
                  <a:close/>
                </a:path>
              </a:pathLst>
            </a:cu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  <a:extLst/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ru-RU" sz="1632"/>
            </a:p>
          </p:txBody>
        </p:sp>
      </p:grpSp>
      <p:sp>
        <p:nvSpPr>
          <p:cNvPr id="222" name="Прямоугольник 221"/>
          <p:cNvSpPr/>
          <p:nvPr/>
        </p:nvSpPr>
        <p:spPr>
          <a:xfrm>
            <a:off x="3750035" y="2342484"/>
            <a:ext cx="12045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79"/>
              </a:lnSpc>
            </a:pPr>
            <a:r>
              <a:rPr lang="ru-RU" sz="1360" spc="-45" dirty="0" smtClean="0">
                <a:solidFill>
                  <a:srgbClr val="002060"/>
                </a:solidFill>
                <a:latin typeface="Arial Narrow" pitchFamily="34" charset="0"/>
              </a:rPr>
              <a:t>Созыв Комиссии для проведения оценки знаний претендентов</a:t>
            </a:r>
            <a:endParaRPr lang="ru-RU" sz="1360" spc="-63" dirty="0">
              <a:solidFill>
                <a:srgbClr val="002060"/>
              </a:solidFill>
              <a:latin typeface="Arial Narrow" pitchFamily="34" charset="0"/>
            </a:endParaRPr>
          </a:p>
        </p:txBody>
      </p:sp>
      <p:grpSp>
        <p:nvGrpSpPr>
          <p:cNvPr id="223" name="Группа 222"/>
          <p:cNvGrpSpPr/>
          <p:nvPr/>
        </p:nvGrpSpPr>
        <p:grpSpPr>
          <a:xfrm>
            <a:off x="4036520" y="1725451"/>
            <a:ext cx="662468" cy="537324"/>
            <a:chOff x="3118048" y="3525325"/>
            <a:chExt cx="730555" cy="592549"/>
          </a:xfrm>
        </p:grpSpPr>
        <p:sp>
          <p:nvSpPr>
            <p:cNvPr id="224" name="Oval 149"/>
            <p:cNvSpPr>
              <a:spLocks noChangeArrowheads="1"/>
            </p:cNvSpPr>
            <p:nvPr/>
          </p:nvSpPr>
          <p:spPr bwMode="auto">
            <a:xfrm>
              <a:off x="3435680" y="3525325"/>
              <a:ext cx="94194" cy="102957"/>
            </a:xfrm>
            <a:prstGeom prst="ellipse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ru-RU" sz="1632">
                <a:solidFill>
                  <a:srgbClr val="002060"/>
                </a:solidFill>
              </a:endParaRPr>
            </a:p>
          </p:txBody>
        </p:sp>
        <p:sp>
          <p:nvSpPr>
            <p:cNvPr id="225" name="Oval 150"/>
            <p:cNvSpPr>
              <a:spLocks noChangeArrowheads="1"/>
            </p:cNvSpPr>
            <p:nvPr/>
          </p:nvSpPr>
          <p:spPr bwMode="auto">
            <a:xfrm>
              <a:off x="3435680" y="3833100"/>
              <a:ext cx="94194" cy="104052"/>
            </a:xfrm>
            <a:prstGeom prst="ellipse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ru-RU" sz="1632">
                <a:solidFill>
                  <a:srgbClr val="002060"/>
                </a:solidFill>
              </a:endParaRPr>
            </a:p>
          </p:txBody>
        </p:sp>
        <p:sp>
          <p:nvSpPr>
            <p:cNvPr id="226" name="Oval 151"/>
            <p:cNvSpPr>
              <a:spLocks noChangeArrowheads="1"/>
            </p:cNvSpPr>
            <p:nvPr/>
          </p:nvSpPr>
          <p:spPr bwMode="auto">
            <a:xfrm>
              <a:off x="3624069" y="3600900"/>
              <a:ext cx="94194" cy="104052"/>
            </a:xfrm>
            <a:prstGeom prst="ellipse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ru-RU" sz="1632">
                <a:solidFill>
                  <a:srgbClr val="002060"/>
                </a:solidFill>
              </a:endParaRPr>
            </a:p>
          </p:txBody>
        </p:sp>
        <p:sp>
          <p:nvSpPr>
            <p:cNvPr id="227" name="Oval 152"/>
            <p:cNvSpPr>
              <a:spLocks noChangeArrowheads="1"/>
            </p:cNvSpPr>
            <p:nvPr/>
          </p:nvSpPr>
          <p:spPr bwMode="auto">
            <a:xfrm>
              <a:off x="3247292" y="3600900"/>
              <a:ext cx="95290" cy="104052"/>
            </a:xfrm>
            <a:prstGeom prst="ellipse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ru-RU" sz="1632">
                <a:solidFill>
                  <a:srgbClr val="002060"/>
                </a:solidFill>
              </a:endParaRPr>
            </a:p>
          </p:txBody>
        </p:sp>
        <p:sp>
          <p:nvSpPr>
            <p:cNvPr id="228" name="Oval 153"/>
            <p:cNvSpPr>
              <a:spLocks noChangeArrowheads="1"/>
            </p:cNvSpPr>
            <p:nvPr/>
          </p:nvSpPr>
          <p:spPr bwMode="auto">
            <a:xfrm>
              <a:off x="3737979" y="3713714"/>
              <a:ext cx="95290" cy="102957"/>
            </a:xfrm>
            <a:prstGeom prst="ellipse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ru-RU" sz="1632">
                <a:solidFill>
                  <a:srgbClr val="002060"/>
                </a:solidFill>
              </a:endParaRPr>
            </a:p>
          </p:txBody>
        </p:sp>
        <p:sp>
          <p:nvSpPr>
            <p:cNvPr id="229" name="Oval 154"/>
            <p:cNvSpPr>
              <a:spLocks noChangeArrowheads="1"/>
            </p:cNvSpPr>
            <p:nvPr/>
          </p:nvSpPr>
          <p:spPr bwMode="auto">
            <a:xfrm>
              <a:off x="3132287" y="3713714"/>
              <a:ext cx="96385" cy="102957"/>
            </a:xfrm>
            <a:prstGeom prst="ellipse">
              <a:avLst/>
            </a:pr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ru-RU" sz="1632">
                <a:solidFill>
                  <a:srgbClr val="002060"/>
                </a:solidFill>
              </a:endParaRPr>
            </a:p>
          </p:txBody>
        </p:sp>
        <p:sp>
          <p:nvSpPr>
            <p:cNvPr id="230" name="Freeform 155"/>
            <p:cNvSpPr>
              <a:spLocks/>
            </p:cNvSpPr>
            <p:nvPr/>
          </p:nvSpPr>
          <p:spPr bwMode="auto">
            <a:xfrm>
              <a:off x="3743455" y="3832005"/>
              <a:ext cx="84337" cy="186198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0" y="17"/>
                </a:cxn>
                <a:cxn ang="0">
                  <a:pos x="0" y="47"/>
                </a:cxn>
                <a:cxn ang="0">
                  <a:pos x="46" y="103"/>
                </a:cxn>
                <a:cxn ang="0">
                  <a:pos x="46" y="17"/>
                </a:cxn>
                <a:cxn ang="0">
                  <a:pos x="28" y="0"/>
                </a:cxn>
                <a:cxn ang="0">
                  <a:pos x="18" y="0"/>
                </a:cxn>
              </a:cxnLst>
              <a:rect l="0" t="0" r="r" b="b"/>
              <a:pathLst>
                <a:path w="46" h="103">
                  <a:moveTo>
                    <a:pt x="18" y="0"/>
                  </a:moveTo>
                  <a:cubicBezTo>
                    <a:pt x="8" y="0"/>
                    <a:pt x="0" y="8"/>
                    <a:pt x="0" y="1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46" y="103"/>
                    <a:pt x="46" y="103"/>
                    <a:pt x="46" y="103"/>
                  </a:cubicBezTo>
                  <a:cubicBezTo>
                    <a:pt x="46" y="17"/>
                    <a:pt x="46" y="17"/>
                    <a:pt x="46" y="17"/>
                  </a:cubicBezTo>
                  <a:cubicBezTo>
                    <a:pt x="46" y="8"/>
                    <a:pt x="38" y="0"/>
                    <a:pt x="28" y="0"/>
                  </a:cubicBezTo>
                  <a:cubicBezTo>
                    <a:pt x="18" y="0"/>
                    <a:pt x="18" y="0"/>
                    <a:pt x="18" y="0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ru-RU" sz="1632">
                <a:solidFill>
                  <a:srgbClr val="002060"/>
                </a:solidFill>
              </a:endParaRPr>
            </a:p>
          </p:txBody>
        </p:sp>
        <p:sp>
          <p:nvSpPr>
            <p:cNvPr id="231" name="Freeform 156"/>
            <p:cNvSpPr>
              <a:spLocks noEditPoints="1"/>
            </p:cNvSpPr>
            <p:nvPr/>
          </p:nvSpPr>
          <p:spPr bwMode="auto">
            <a:xfrm>
              <a:off x="3118048" y="3644711"/>
              <a:ext cx="730555" cy="473163"/>
            </a:xfrm>
            <a:custGeom>
              <a:avLst/>
              <a:gdLst/>
              <a:ahLst/>
              <a:cxnLst>
                <a:cxn ang="0">
                  <a:pos x="328" y="128"/>
                </a:cxn>
                <a:cxn ang="0">
                  <a:pos x="300" y="41"/>
                </a:cxn>
                <a:cxn ang="0">
                  <a:pos x="262" y="75"/>
                </a:cxn>
                <a:cxn ang="0">
                  <a:pos x="245" y="0"/>
                </a:cxn>
                <a:cxn ang="0">
                  <a:pos x="234" y="0"/>
                </a:cxn>
                <a:cxn ang="0">
                  <a:pos x="158" y="0"/>
                </a:cxn>
                <a:cxn ang="0">
                  <a:pos x="141" y="75"/>
                </a:cxn>
                <a:cxn ang="0">
                  <a:pos x="103" y="41"/>
                </a:cxn>
                <a:cxn ang="0">
                  <a:pos x="75" y="128"/>
                </a:cxn>
                <a:cxn ang="0">
                  <a:pos x="40" y="103"/>
                </a:cxn>
                <a:cxn ang="0">
                  <a:pos x="12" y="206"/>
                </a:cxn>
                <a:cxn ang="0">
                  <a:pos x="0" y="227"/>
                </a:cxn>
                <a:cxn ang="0">
                  <a:pos x="140" y="242"/>
                </a:cxn>
                <a:cxn ang="0">
                  <a:pos x="162" y="219"/>
                </a:cxn>
                <a:cxn ang="0">
                  <a:pos x="168" y="208"/>
                </a:cxn>
                <a:cxn ang="0">
                  <a:pos x="234" y="261"/>
                </a:cxn>
                <a:cxn ang="0">
                  <a:pos x="237" y="205"/>
                </a:cxn>
                <a:cxn ang="0">
                  <a:pos x="240" y="261"/>
                </a:cxn>
                <a:cxn ang="0">
                  <a:pos x="389" y="242"/>
                </a:cxn>
                <a:cxn ang="0">
                  <a:pos x="403" y="223"/>
                </a:cxn>
                <a:cxn ang="0">
                  <a:pos x="314" y="112"/>
                </a:cxn>
                <a:cxn ang="0">
                  <a:pos x="314" y="111"/>
                </a:cxn>
                <a:cxn ang="0">
                  <a:pos x="313" y="111"/>
                </a:cxn>
                <a:cxn ang="0">
                  <a:pos x="312" y="110"/>
                </a:cxn>
                <a:cxn ang="0">
                  <a:pos x="310" y="108"/>
                </a:cxn>
                <a:cxn ang="0">
                  <a:pos x="310" y="107"/>
                </a:cxn>
                <a:cxn ang="0">
                  <a:pos x="307" y="104"/>
                </a:cxn>
                <a:cxn ang="0">
                  <a:pos x="303" y="100"/>
                </a:cxn>
                <a:cxn ang="0">
                  <a:pos x="302" y="99"/>
                </a:cxn>
                <a:cxn ang="0">
                  <a:pos x="296" y="95"/>
                </a:cxn>
                <a:cxn ang="0">
                  <a:pos x="292" y="91"/>
                </a:cxn>
                <a:cxn ang="0">
                  <a:pos x="291" y="90"/>
                </a:cxn>
                <a:cxn ang="0">
                  <a:pos x="286" y="87"/>
                </a:cxn>
                <a:cxn ang="0">
                  <a:pos x="255" y="74"/>
                </a:cxn>
                <a:cxn ang="0">
                  <a:pos x="249" y="73"/>
                </a:cxn>
                <a:cxn ang="0">
                  <a:pos x="247" y="73"/>
                </a:cxn>
                <a:cxn ang="0">
                  <a:pos x="244" y="73"/>
                </a:cxn>
                <a:cxn ang="0">
                  <a:pos x="237" y="39"/>
                </a:cxn>
                <a:cxn ang="0">
                  <a:pos x="240" y="73"/>
                </a:cxn>
                <a:cxn ang="0">
                  <a:pos x="237" y="39"/>
                </a:cxn>
                <a:cxn ang="0">
                  <a:pos x="234" y="72"/>
                </a:cxn>
                <a:cxn ang="0">
                  <a:pos x="229" y="72"/>
                </a:cxn>
                <a:cxn ang="0">
                  <a:pos x="224" y="72"/>
                </a:cxn>
                <a:cxn ang="0">
                  <a:pos x="178" y="72"/>
                </a:cxn>
                <a:cxn ang="0">
                  <a:pos x="168" y="42"/>
                </a:cxn>
                <a:cxn ang="0">
                  <a:pos x="162" y="73"/>
                </a:cxn>
                <a:cxn ang="0">
                  <a:pos x="383" y="225"/>
                </a:cxn>
                <a:cxn ang="0">
                  <a:pos x="261" y="219"/>
                </a:cxn>
                <a:cxn ang="0">
                  <a:pos x="245" y="166"/>
                </a:cxn>
                <a:cxn ang="0">
                  <a:pos x="233" y="166"/>
                </a:cxn>
                <a:cxn ang="0">
                  <a:pos x="157" y="166"/>
                </a:cxn>
                <a:cxn ang="0">
                  <a:pos x="140" y="208"/>
                </a:cxn>
                <a:cxn ang="0">
                  <a:pos x="24" y="225"/>
                </a:cxn>
                <a:cxn ang="0">
                  <a:pos x="82" y="142"/>
                </a:cxn>
                <a:cxn ang="0">
                  <a:pos x="159" y="87"/>
                </a:cxn>
                <a:cxn ang="0">
                  <a:pos x="163" y="87"/>
                </a:cxn>
                <a:cxn ang="0">
                  <a:pos x="223" y="87"/>
                </a:cxn>
                <a:cxn ang="0">
                  <a:pos x="240" y="87"/>
                </a:cxn>
                <a:cxn ang="0">
                  <a:pos x="304" y="122"/>
                </a:cxn>
                <a:cxn ang="0">
                  <a:pos x="385" y="220"/>
                </a:cxn>
              </a:cxnLst>
              <a:rect l="0" t="0" r="r" b="b"/>
              <a:pathLst>
                <a:path w="403" h="261">
                  <a:moveTo>
                    <a:pt x="401" y="218"/>
                  </a:moveTo>
                  <a:cubicBezTo>
                    <a:pt x="315" y="112"/>
                    <a:pt x="315" y="112"/>
                    <a:pt x="315" y="112"/>
                  </a:cubicBezTo>
                  <a:cubicBezTo>
                    <a:pt x="328" y="128"/>
                    <a:pt x="328" y="128"/>
                    <a:pt x="328" y="128"/>
                  </a:cubicBezTo>
                  <a:cubicBezTo>
                    <a:pt x="328" y="58"/>
                    <a:pt x="328" y="58"/>
                    <a:pt x="328" y="58"/>
                  </a:cubicBezTo>
                  <a:cubicBezTo>
                    <a:pt x="328" y="49"/>
                    <a:pt x="320" y="41"/>
                    <a:pt x="310" y="41"/>
                  </a:cubicBezTo>
                  <a:cubicBezTo>
                    <a:pt x="300" y="41"/>
                    <a:pt x="300" y="41"/>
                    <a:pt x="300" y="41"/>
                  </a:cubicBezTo>
                  <a:cubicBezTo>
                    <a:pt x="290" y="41"/>
                    <a:pt x="282" y="49"/>
                    <a:pt x="282" y="58"/>
                  </a:cubicBezTo>
                  <a:cubicBezTo>
                    <a:pt x="282" y="85"/>
                    <a:pt x="282" y="85"/>
                    <a:pt x="282" y="85"/>
                  </a:cubicBezTo>
                  <a:cubicBezTo>
                    <a:pt x="276" y="81"/>
                    <a:pt x="269" y="77"/>
                    <a:pt x="262" y="75"/>
                  </a:cubicBezTo>
                  <a:cubicBezTo>
                    <a:pt x="262" y="75"/>
                    <a:pt x="262" y="75"/>
                    <a:pt x="262" y="75"/>
                  </a:cubicBezTo>
                  <a:cubicBezTo>
                    <a:pt x="262" y="17"/>
                    <a:pt x="262" y="17"/>
                    <a:pt x="262" y="17"/>
                  </a:cubicBezTo>
                  <a:cubicBezTo>
                    <a:pt x="262" y="8"/>
                    <a:pt x="254" y="0"/>
                    <a:pt x="245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4" y="0"/>
                    <a:pt x="244" y="0"/>
                    <a:pt x="24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48" y="0"/>
                    <a:pt x="141" y="8"/>
                    <a:pt x="141" y="17"/>
                  </a:cubicBezTo>
                  <a:cubicBezTo>
                    <a:pt x="141" y="75"/>
                    <a:pt x="141" y="75"/>
                    <a:pt x="141" y="75"/>
                  </a:cubicBezTo>
                  <a:cubicBezTo>
                    <a:pt x="133" y="78"/>
                    <a:pt x="126" y="81"/>
                    <a:pt x="120" y="85"/>
                  </a:cubicBezTo>
                  <a:cubicBezTo>
                    <a:pt x="120" y="58"/>
                    <a:pt x="120" y="58"/>
                    <a:pt x="120" y="58"/>
                  </a:cubicBezTo>
                  <a:cubicBezTo>
                    <a:pt x="120" y="49"/>
                    <a:pt x="112" y="41"/>
                    <a:pt x="103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83" y="41"/>
                    <a:pt x="75" y="49"/>
                    <a:pt x="75" y="58"/>
                  </a:cubicBezTo>
                  <a:cubicBezTo>
                    <a:pt x="75" y="128"/>
                    <a:pt x="75" y="128"/>
                    <a:pt x="75" y="128"/>
                  </a:cubicBezTo>
                  <a:cubicBezTo>
                    <a:pt x="57" y="150"/>
                    <a:pt x="57" y="150"/>
                    <a:pt x="57" y="150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57" y="111"/>
                    <a:pt x="49" y="103"/>
                    <a:pt x="40" y="103"/>
                  </a:cubicBezTo>
                  <a:cubicBezTo>
                    <a:pt x="29" y="103"/>
                    <a:pt x="29" y="103"/>
                    <a:pt x="29" y="103"/>
                  </a:cubicBezTo>
                  <a:cubicBezTo>
                    <a:pt x="20" y="103"/>
                    <a:pt x="12" y="111"/>
                    <a:pt x="12" y="120"/>
                  </a:cubicBezTo>
                  <a:cubicBezTo>
                    <a:pt x="12" y="206"/>
                    <a:pt x="12" y="206"/>
                    <a:pt x="12" y="206"/>
                  </a:cubicBezTo>
                  <a:cubicBezTo>
                    <a:pt x="2" y="218"/>
                    <a:pt x="2" y="218"/>
                    <a:pt x="2" y="218"/>
                  </a:cubicBezTo>
                  <a:cubicBezTo>
                    <a:pt x="1" y="219"/>
                    <a:pt x="0" y="221"/>
                    <a:pt x="0" y="223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6" y="242"/>
                    <a:pt x="13" y="242"/>
                  </a:cubicBezTo>
                  <a:cubicBezTo>
                    <a:pt x="13" y="242"/>
                    <a:pt x="13" y="242"/>
                    <a:pt x="13" y="242"/>
                  </a:cubicBezTo>
                  <a:cubicBezTo>
                    <a:pt x="140" y="242"/>
                    <a:pt x="140" y="242"/>
                    <a:pt x="140" y="242"/>
                  </a:cubicBezTo>
                  <a:cubicBezTo>
                    <a:pt x="140" y="261"/>
                    <a:pt x="140" y="261"/>
                    <a:pt x="140" y="261"/>
                  </a:cubicBezTo>
                  <a:cubicBezTo>
                    <a:pt x="162" y="261"/>
                    <a:pt x="162" y="261"/>
                    <a:pt x="162" y="261"/>
                  </a:cubicBezTo>
                  <a:cubicBezTo>
                    <a:pt x="162" y="219"/>
                    <a:pt x="162" y="219"/>
                    <a:pt x="162" y="219"/>
                  </a:cubicBezTo>
                  <a:cubicBezTo>
                    <a:pt x="162" y="208"/>
                    <a:pt x="162" y="208"/>
                    <a:pt x="162" y="208"/>
                  </a:cubicBezTo>
                  <a:cubicBezTo>
                    <a:pt x="162" y="207"/>
                    <a:pt x="163" y="205"/>
                    <a:pt x="165" y="205"/>
                  </a:cubicBezTo>
                  <a:cubicBezTo>
                    <a:pt x="166" y="205"/>
                    <a:pt x="168" y="207"/>
                    <a:pt x="168" y="208"/>
                  </a:cubicBezTo>
                  <a:cubicBezTo>
                    <a:pt x="168" y="219"/>
                    <a:pt x="168" y="219"/>
                    <a:pt x="168" y="219"/>
                  </a:cubicBezTo>
                  <a:cubicBezTo>
                    <a:pt x="168" y="261"/>
                    <a:pt x="168" y="261"/>
                    <a:pt x="168" y="261"/>
                  </a:cubicBezTo>
                  <a:cubicBezTo>
                    <a:pt x="234" y="261"/>
                    <a:pt x="234" y="261"/>
                    <a:pt x="234" y="261"/>
                  </a:cubicBezTo>
                  <a:cubicBezTo>
                    <a:pt x="234" y="219"/>
                    <a:pt x="234" y="219"/>
                    <a:pt x="234" y="219"/>
                  </a:cubicBezTo>
                  <a:cubicBezTo>
                    <a:pt x="234" y="208"/>
                    <a:pt x="234" y="208"/>
                    <a:pt x="234" y="208"/>
                  </a:cubicBezTo>
                  <a:cubicBezTo>
                    <a:pt x="234" y="207"/>
                    <a:pt x="235" y="205"/>
                    <a:pt x="237" y="205"/>
                  </a:cubicBezTo>
                  <a:cubicBezTo>
                    <a:pt x="238" y="205"/>
                    <a:pt x="240" y="207"/>
                    <a:pt x="240" y="208"/>
                  </a:cubicBezTo>
                  <a:cubicBezTo>
                    <a:pt x="240" y="219"/>
                    <a:pt x="240" y="219"/>
                    <a:pt x="240" y="219"/>
                  </a:cubicBezTo>
                  <a:cubicBezTo>
                    <a:pt x="240" y="261"/>
                    <a:pt x="240" y="261"/>
                    <a:pt x="240" y="261"/>
                  </a:cubicBezTo>
                  <a:cubicBezTo>
                    <a:pt x="261" y="261"/>
                    <a:pt x="261" y="261"/>
                    <a:pt x="261" y="261"/>
                  </a:cubicBezTo>
                  <a:cubicBezTo>
                    <a:pt x="261" y="242"/>
                    <a:pt x="261" y="242"/>
                    <a:pt x="261" y="242"/>
                  </a:cubicBezTo>
                  <a:cubicBezTo>
                    <a:pt x="389" y="242"/>
                    <a:pt x="389" y="242"/>
                    <a:pt x="389" y="242"/>
                  </a:cubicBezTo>
                  <a:cubicBezTo>
                    <a:pt x="389" y="242"/>
                    <a:pt x="389" y="242"/>
                    <a:pt x="389" y="242"/>
                  </a:cubicBezTo>
                  <a:cubicBezTo>
                    <a:pt x="397" y="242"/>
                    <a:pt x="403" y="235"/>
                    <a:pt x="403" y="227"/>
                  </a:cubicBezTo>
                  <a:cubicBezTo>
                    <a:pt x="403" y="223"/>
                    <a:pt x="403" y="223"/>
                    <a:pt x="403" y="223"/>
                  </a:cubicBezTo>
                  <a:cubicBezTo>
                    <a:pt x="402" y="221"/>
                    <a:pt x="401" y="219"/>
                    <a:pt x="401" y="218"/>
                  </a:cubicBezTo>
                  <a:close/>
                  <a:moveTo>
                    <a:pt x="314" y="112"/>
                  </a:moveTo>
                  <a:cubicBezTo>
                    <a:pt x="314" y="112"/>
                    <a:pt x="314" y="112"/>
                    <a:pt x="314" y="112"/>
                  </a:cubicBezTo>
                  <a:close/>
                  <a:moveTo>
                    <a:pt x="314" y="112"/>
                  </a:moveTo>
                  <a:cubicBezTo>
                    <a:pt x="314" y="112"/>
                    <a:pt x="314" y="112"/>
                    <a:pt x="314" y="112"/>
                  </a:cubicBezTo>
                  <a:close/>
                  <a:moveTo>
                    <a:pt x="314" y="111"/>
                  </a:moveTo>
                  <a:cubicBezTo>
                    <a:pt x="314" y="111"/>
                    <a:pt x="314" y="111"/>
                    <a:pt x="314" y="111"/>
                  </a:cubicBezTo>
                  <a:close/>
                  <a:moveTo>
                    <a:pt x="313" y="111"/>
                  </a:moveTo>
                  <a:cubicBezTo>
                    <a:pt x="313" y="111"/>
                    <a:pt x="313" y="111"/>
                    <a:pt x="313" y="111"/>
                  </a:cubicBezTo>
                  <a:close/>
                  <a:moveTo>
                    <a:pt x="313" y="110"/>
                  </a:moveTo>
                  <a:cubicBezTo>
                    <a:pt x="313" y="110"/>
                    <a:pt x="313" y="110"/>
                    <a:pt x="313" y="110"/>
                  </a:cubicBezTo>
                  <a:close/>
                  <a:moveTo>
                    <a:pt x="312" y="110"/>
                  </a:moveTo>
                  <a:cubicBezTo>
                    <a:pt x="312" y="109"/>
                    <a:pt x="312" y="109"/>
                    <a:pt x="312" y="109"/>
                  </a:cubicBezTo>
                  <a:lnTo>
                    <a:pt x="312" y="110"/>
                  </a:lnTo>
                  <a:close/>
                  <a:moveTo>
                    <a:pt x="310" y="108"/>
                  </a:moveTo>
                  <a:cubicBezTo>
                    <a:pt x="310" y="107"/>
                    <a:pt x="310" y="107"/>
                    <a:pt x="310" y="107"/>
                  </a:cubicBezTo>
                  <a:lnTo>
                    <a:pt x="310" y="108"/>
                  </a:lnTo>
                  <a:close/>
                  <a:moveTo>
                    <a:pt x="310" y="107"/>
                  </a:moveTo>
                  <a:cubicBezTo>
                    <a:pt x="310" y="107"/>
                    <a:pt x="310" y="107"/>
                    <a:pt x="310" y="107"/>
                  </a:cubicBezTo>
                  <a:moveTo>
                    <a:pt x="307" y="104"/>
                  </a:moveTo>
                  <a:cubicBezTo>
                    <a:pt x="307" y="104"/>
                    <a:pt x="307" y="104"/>
                    <a:pt x="307" y="104"/>
                  </a:cubicBezTo>
                  <a:close/>
                  <a:moveTo>
                    <a:pt x="306" y="103"/>
                  </a:moveTo>
                  <a:cubicBezTo>
                    <a:pt x="306" y="103"/>
                    <a:pt x="306" y="103"/>
                    <a:pt x="306" y="103"/>
                  </a:cubicBezTo>
                  <a:close/>
                  <a:moveTo>
                    <a:pt x="303" y="100"/>
                  </a:moveTo>
                  <a:cubicBezTo>
                    <a:pt x="303" y="100"/>
                    <a:pt x="303" y="100"/>
                    <a:pt x="303" y="100"/>
                  </a:cubicBezTo>
                  <a:close/>
                  <a:moveTo>
                    <a:pt x="302" y="99"/>
                  </a:moveTo>
                  <a:cubicBezTo>
                    <a:pt x="302" y="99"/>
                    <a:pt x="302" y="99"/>
                    <a:pt x="302" y="99"/>
                  </a:cubicBezTo>
                  <a:close/>
                  <a:moveTo>
                    <a:pt x="298" y="96"/>
                  </a:moveTo>
                  <a:cubicBezTo>
                    <a:pt x="298" y="96"/>
                    <a:pt x="298" y="96"/>
                    <a:pt x="298" y="96"/>
                  </a:cubicBezTo>
                  <a:close/>
                  <a:moveTo>
                    <a:pt x="296" y="95"/>
                  </a:moveTo>
                  <a:cubicBezTo>
                    <a:pt x="296" y="95"/>
                    <a:pt x="296" y="95"/>
                    <a:pt x="296" y="95"/>
                  </a:cubicBezTo>
                  <a:close/>
                  <a:moveTo>
                    <a:pt x="292" y="91"/>
                  </a:moveTo>
                  <a:cubicBezTo>
                    <a:pt x="292" y="91"/>
                    <a:pt x="292" y="91"/>
                    <a:pt x="292" y="91"/>
                  </a:cubicBezTo>
                  <a:close/>
                  <a:moveTo>
                    <a:pt x="291" y="90"/>
                  </a:moveTo>
                  <a:cubicBezTo>
                    <a:pt x="290" y="90"/>
                    <a:pt x="290" y="90"/>
                    <a:pt x="290" y="90"/>
                  </a:cubicBezTo>
                  <a:lnTo>
                    <a:pt x="291" y="90"/>
                  </a:lnTo>
                  <a:close/>
                  <a:moveTo>
                    <a:pt x="284" y="86"/>
                  </a:moveTo>
                  <a:cubicBezTo>
                    <a:pt x="284" y="86"/>
                    <a:pt x="284" y="86"/>
                    <a:pt x="284" y="86"/>
                  </a:cubicBezTo>
                  <a:close/>
                  <a:moveTo>
                    <a:pt x="286" y="87"/>
                  </a:moveTo>
                  <a:cubicBezTo>
                    <a:pt x="286" y="87"/>
                    <a:pt x="286" y="87"/>
                    <a:pt x="286" y="87"/>
                  </a:cubicBezTo>
                  <a:close/>
                  <a:moveTo>
                    <a:pt x="255" y="74"/>
                  </a:moveTo>
                  <a:cubicBezTo>
                    <a:pt x="255" y="74"/>
                    <a:pt x="255" y="74"/>
                    <a:pt x="255" y="74"/>
                  </a:cubicBezTo>
                  <a:close/>
                  <a:moveTo>
                    <a:pt x="253" y="73"/>
                  </a:moveTo>
                  <a:cubicBezTo>
                    <a:pt x="253" y="73"/>
                    <a:pt x="253" y="73"/>
                    <a:pt x="253" y="73"/>
                  </a:cubicBezTo>
                  <a:close/>
                  <a:moveTo>
                    <a:pt x="249" y="73"/>
                  </a:moveTo>
                  <a:cubicBezTo>
                    <a:pt x="248" y="73"/>
                    <a:pt x="248" y="73"/>
                    <a:pt x="248" y="73"/>
                  </a:cubicBezTo>
                  <a:lnTo>
                    <a:pt x="249" y="73"/>
                  </a:lnTo>
                  <a:close/>
                  <a:moveTo>
                    <a:pt x="247" y="73"/>
                  </a:moveTo>
                  <a:cubicBezTo>
                    <a:pt x="246" y="73"/>
                    <a:pt x="246" y="73"/>
                    <a:pt x="246" y="73"/>
                  </a:cubicBezTo>
                  <a:lnTo>
                    <a:pt x="247" y="73"/>
                  </a:lnTo>
                  <a:close/>
                  <a:moveTo>
                    <a:pt x="244" y="73"/>
                  </a:moveTo>
                  <a:cubicBezTo>
                    <a:pt x="244" y="73"/>
                    <a:pt x="244" y="73"/>
                    <a:pt x="244" y="73"/>
                  </a:cubicBezTo>
                  <a:cubicBezTo>
                    <a:pt x="244" y="73"/>
                    <a:pt x="244" y="73"/>
                    <a:pt x="244" y="73"/>
                  </a:cubicBezTo>
                  <a:close/>
                  <a:moveTo>
                    <a:pt x="237" y="39"/>
                  </a:moveTo>
                  <a:cubicBezTo>
                    <a:pt x="239" y="39"/>
                    <a:pt x="240" y="41"/>
                    <a:pt x="240" y="42"/>
                  </a:cubicBezTo>
                  <a:cubicBezTo>
                    <a:pt x="240" y="73"/>
                    <a:pt x="240" y="73"/>
                    <a:pt x="240" y="73"/>
                  </a:cubicBezTo>
                  <a:cubicBezTo>
                    <a:pt x="240" y="73"/>
                    <a:pt x="240" y="73"/>
                    <a:pt x="240" y="73"/>
                  </a:cubicBezTo>
                  <a:cubicBezTo>
                    <a:pt x="238" y="73"/>
                    <a:pt x="236" y="73"/>
                    <a:pt x="234" y="72"/>
                  </a:cubicBezTo>
                  <a:cubicBezTo>
                    <a:pt x="234" y="42"/>
                    <a:pt x="234" y="42"/>
                    <a:pt x="234" y="42"/>
                  </a:cubicBezTo>
                  <a:cubicBezTo>
                    <a:pt x="234" y="41"/>
                    <a:pt x="236" y="39"/>
                    <a:pt x="237" y="39"/>
                  </a:cubicBezTo>
                  <a:close/>
                  <a:moveTo>
                    <a:pt x="234" y="72"/>
                  </a:moveTo>
                  <a:cubicBezTo>
                    <a:pt x="233" y="72"/>
                    <a:pt x="232" y="72"/>
                    <a:pt x="230" y="72"/>
                  </a:cubicBezTo>
                  <a:cubicBezTo>
                    <a:pt x="232" y="72"/>
                    <a:pt x="233" y="72"/>
                    <a:pt x="234" y="72"/>
                  </a:cubicBezTo>
                  <a:close/>
                  <a:moveTo>
                    <a:pt x="229" y="72"/>
                  </a:moveTo>
                  <a:cubicBezTo>
                    <a:pt x="228" y="72"/>
                    <a:pt x="228" y="72"/>
                    <a:pt x="227" y="72"/>
                  </a:cubicBezTo>
                  <a:cubicBezTo>
                    <a:pt x="228" y="72"/>
                    <a:pt x="228" y="72"/>
                    <a:pt x="229" y="72"/>
                  </a:cubicBezTo>
                  <a:close/>
                  <a:moveTo>
                    <a:pt x="224" y="72"/>
                  </a:moveTo>
                  <a:cubicBezTo>
                    <a:pt x="224" y="72"/>
                    <a:pt x="224" y="72"/>
                    <a:pt x="224" y="72"/>
                  </a:cubicBezTo>
                  <a:cubicBezTo>
                    <a:pt x="224" y="72"/>
                    <a:pt x="224" y="72"/>
                    <a:pt x="224" y="72"/>
                  </a:cubicBezTo>
                  <a:close/>
                  <a:moveTo>
                    <a:pt x="179" y="72"/>
                  </a:moveTo>
                  <a:cubicBezTo>
                    <a:pt x="178" y="72"/>
                    <a:pt x="178" y="72"/>
                    <a:pt x="178" y="72"/>
                  </a:cubicBezTo>
                  <a:cubicBezTo>
                    <a:pt x="178" y="72"/>
                    <a:pt x="178" y="72"/>
                    <a:pt x="178" y="72"/>
                  </a:cubicBezTo>
                  <a:lnTo>
                    <a:pt x="179" y="72"/>
                  </a:lnTo>
                  <a:close/>
                  <a:moveTo>
                    <a:pt x="165" y="39"/>
                  </a:moveTo>
                  <a:cubicBezTo>
                    <a:pt x="167" y="39"/>
                    <a:pt x="168" y="41"/>
                    <a:pt x="168" y="42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6" y="73"/>
                    <a:pt x="165" y="73"/>
                    <a:pt x="163" y="73"/>
                  </a:cubicBezTo>
                  <a:cubicBezTo>
                    <a:pt x="162" y="73"/>
                    <a:pt x="162" y="73"/>
                    <a:pt x="162" y="73"/>
                  </a:cubicBezTo>
                  <a:cubicBezTo>
                    <a:pt x="162" y="42"/>
                    <a:pt x="162" y="42"/>
                    <a:pt x="162" y="42"/>
                  </a:cubicBezTo>
                  <a:cubicBezTo>
                    <a:pt x="162" y="41"/>
                    <a:pt x="164" y="39"/>
                    <a:pt x="165" y="39"/>
                  </a:cubicBezTo>
                  <a:close/>
                  <a:moveTo>
                    <a:pt x="383" y="225"/>
                  </a:moveTo>
                  <a:cubicBezTo>
                    <a:pt x="379" y="225"/>
                    <a:pt x="379" y="225"/>
                    <a:pt x="379" y="225"/>
                  </a:cubicBezTo>
                  <a:cubicBezTo>
                    <a:pt x="261" y="225"/>
                    <a:pt x="261" y="225"/>
                    <a:pt x="261" y="225"/>
                  </a:cubicBezTo>
                  <a:cubicBezTo>
                    <a:pt x="261" y="219"/>
                    <a:pt x="261" y="219"/>
                    <a:pt x="261" y="219"/>
                  </a:cubicBezTo>
                  <a:cubicBezTo>
                    <a:pt x="261" y="208"/>
                    <a:pt x="261" y="208"/>
                    <a:pt x="261" y="208"/>
                  </a:cubicBezTo>
                  <a:cubicBezTo>
                    <a:pt x="261" y="183"/>
                    <a:pt x="261" y="183"/>
                    <a:pt x="261" y="183"/>
                  </a:cubicBezTo>
                  <a:cubicBezTo>
                    <a:pt x="261" y="174"/>
                    <a:pt x="254" y="166"/>
                    <a:pt x="245" y="166"/>
                  </a:cubicBezTo>
                  <a:cubicBezTo>
                    <a:pt x="245" y="166"/>
                    <a:pt x="245" y="166"/>
                    <a:pt x="245" y="166"/>
                  </a:cubicBezTo>
                  <a:cubicBezTo>
                    <a:pt x="244" y="166"/>
                    <a:pt x="244" y="166"/>
                    <a:pt x="244" y="166"/>
                  </a:cubicBezTo>
                  <a:cubicBezTo>
                    <a:pt x="233" y="166"/>
                    <a:pt x="233" y="166"/>
                    <a:pt x="233" y="166"/>
                  </a:cubicBezTo>
                  <a:cubicBezTo>
                    <a:pt x="168" y="166"/>
                    <a:pt x="168" y="166"/>
                    <a:pt x="168" y="166"/>
                  </a:cubicBezTo>
                  <a:cubicBezTo>
                    <a:pt x="158" y="166"/>
                    <a:pt x="158" y="166"/>
                    <a:pt x="158" y="166"/>
                  </a:cubicBezTo>
                  <a:cubicBezTo>
                    <a:pt x="157" y="166"/>
                    <a:pt x="157" y="166"/>
                    <a:pt x="157" y="166"/>
                  </a:cubicBezTo>
                  <a:cubicBezTo>
                    <a:pt x="157" y="166"/>
                    <a:pt x="157" y="166"/>
                    <a:pt x="157" y="166"/>
                  </a:cubicBezTo>
                  <a:cubicBezTo>
                    <a:pt x="148" y="166"/>
                    <a:pt x="140" y="174"/>
                    <a:pt x="140" y="183"/>
                  </a:cubicBezTo>
                  <a:cubicBezTo>
                    <a:pt x="140" y="208"/>
                    <a:pt x="140" y="208"/>
                    <a:pt x="140" y="208"/>
                  </a:cubicBezTo>
                  <a:cubicBezTo>
                    <a:pt x="140" y="219"/>
                    <a:pt x="140" y="219"/>
                    <a:pt x="140" y="219"/>
                  </a:cubicBezTo>
                  <a:cubicBezTo>
                    <a:pt x="140" y="225"/>
                    <a:pt x="140" y="225"/>
                    <a:pt x="140" y="225"/>
                  </a:cubicBezTo>
                  <a:cubicBezTo>
                    <a:pt x="24" y="225"/>
                    <a:pt x="24" y="225"/>
                    <a:pt x="24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5" y="224"/>
                    <a:pt x="17" y="220"/>
                    <a:pt x="17" y="220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94" y="127"/>
                    <a:pt x="94" y="127"/>
                    <a:pt x="94" y="127"/>
                  </a:cubicBezTo>
                  <a:cubicBezTo>
                    <a:pt x="98" y="122"/>
                    <a:pt x="98" y="122"/>
                    <a:pt x="98" y="122"/>
                  </a:cubicBezTo>
                  <a:cubicBezTo>
                    <a:pt x="99" y="121"/>
                    <a:pt x="128" y="87"/>
                    <a:pt x="159" y="87"/>
                  </a:cubicBezTo>
                  <a:cubicBezTo>
                    <a:pt x="159" y="87"/>
                    <a:pt x="159" y="87"/>
                    <a:pt x="159" y="87"/>
                  </a:cubicBezTo>
                  <a:cubicBezTo>
                    <a:pt x="160" y="87"/>
                    <a:pt x="162" y="87"/>
                    <a:pt x="163" y="87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3" y="87"/>
                    <a:pt x="163" y="87"/>
                    <a:pt x="163" y="87"/>
                  </a:cubicBezTo>
                  <a:cubicBezTo>
                    <a:pt x="169" y="87"/>
                    <a:pt x="174" y="87"/>
                    <a:pt x="179" y="87"/>
                  </a:cubicBezTo>
                  <a:cubicBezTo>
                    <a:pt x="223" y="87"/>
                    <a:pt x="223" y="87"/>
                    <a:pt x="223" y="87"/>
                  </a:cubicBezTo>
                  <a:cubicBezTo>
                    <a:pt x="228" y="87"/>
                    <a:pt x="234" y="87"/>
                    <a:pt x="240" y="87"/>
                  </a:cubicBezTo>
                  <a:cubicBezTo>
                    <a:pt x="240" y="87"/>
                    <a:pt x="240" y="87"/>
                    <a:pt x="240" y="87"/>
                  </a:cubicBezTo>
                  <a:cubicBezTo>
                    <a:pt x="240" y="87"/>
                    <a:pt x="240" y="87"/>
                    <a:pt x="240" y="87"/>
                  </a:cubicBezTo>
                  <a:cubicBezTo>
                    <a:pt x="241" y="87"/>
                    <a:pt x="242" y="87"/>
                    <a:pt x="243" y="87"/>
                  </a:cubicBezTo>
                  <a:cubicBezTo>
                    <a:pt x="244" y="87"/>
                    <a:pt x="244" y="87"/>
                    <a:pt x="244" y="87"/>
                  </a:cubicBezTo>
                  <a:cubicBezTo>
                    <a:pt x="274" y="87"/>
                    <a:pt x="303" y="121"/>
                    <a:pt x="304" y="122"/>
                  </a:cubicBezTo>
                  <a:cubicBezTo>
                    <a:pt x="307" y="125"/>
                    <a:pt x="307" y="125"/>
                    <a:pt x="307" y="125"/>
                  </a:cubicBezTo>
                  <a:cubicBezTo>
                    <a:pt x="321" y="142"/>
                    <a:pt x="321" y="142"/>
                    <a:pt x="321" y="142"/>
                  </a:cubicBezTo>
                  <a:cubicBezTo>
                    <a:pt x="385" y="220"/>
                    <a:pt x="385" y="220"/>
                    <a:pt x="385" y="220"/>
                  </a:cubicBezTo>
                  <a:cubicBezTo>
                    <a:pt x="385" y="220"/>
                    <a:pt x="387" y="224"/>
                    <a:pt x="383" y="225"/>
                  </a:cubicBezTo>
                  <a:close/>
                </a:path>
              </a:pathLst>
            </a:custGeom>
            <a:grpFill/>
            <a:ln w="9525">
              <a:solidFill>
                <a:schemeClr val="accent1">
                  <a:lumMod val="60000"/>
                  <a:lumOff val="40000"/>
                </a:schemeClr>
              </a:solidFill>
              <a:round/>
              <a:headEnd/>
              <a:tailEnd/>
            </a:ln>
          </p:spPr>
          <p:txBody>
            <a:bodyPr vert="horz" wrap="square" lIns="82918" tIns="41459" rIns="82918" bIns="41459" numCol="1" anchor="t" anchorCtr="0" compatLnSpc="1">
              <a:prstTxWarp prst="textNoShape">
                <a:avLst/>
              </a:prstTxWarp>
            </a:bodyPr>
            <a:lstStyle/>
            <a:p>
              <a:endParaRPr lang="ru-RU" sz="1632">
                <a:solidFill>
                  <a:srgbClr val="002060"/>
                </a:solidFill>
              </a:endParaRPr>
            </a:p>
          </p:txBody>
        </p:sp>
      </p:grpSp>
      <p:cxnSp>
        <p:nvCxnSpPr>
          <p:cNvPr id="232" name="Прямая со стрелкой 231"/>
          <p:cNvCxnSpPr/>
          <p:nvPr/>
        </p:nvCxnSpPr>
        <p:spPr>
          <a:xfrm rot="16200000">
            <a:off x="3418685" y="2384515"/>
            <a:ext cx="0" cy="540000"/>
          </a:xfrm>
          <a:prstGeom prst="straightConnector1">
            <a:avLst/>
          </a:prstGeom>
          <a:ln w="22225" cap="rnd">
            <a:solidFill>
              <a:schemeClr val="tx2">
                <a:lumMod val="60000"/>
                <a:lumOff val="4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 стрелкой 232"/>
          <p:cNvCxnSpPr/>
          <p:nvPr/>
        </p:nvCxnSpPr>
        <p:spPr>
          <a:xfrm rot="16200000">
            <a:off x="5236942" y="2384515"/>
            <a:ext cx="0" cy="540000"/>
          </a:xfrm>
          <a:prstGeom prst="straightConnector1">
            <a:avLst/>
          </a:prstGeom>
          <a:ln w="22225" cap="rnd">
            <a:solidFill>
              <a:schemeClr val="tx2">
                <a:lumMod val="60000"/>
                <a:lumOff val="40000"/>
              </a:schemeClr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4" name="Группа 233"/>
          <p:cNvGrpSpPr/>
          <p:nvPr/>
        </p:nvGrpSpPr>
        <p:grpSpPr>
          <a:xfrm>
            <a:off x="5410613" y="1883447"/>
            <a:ext cx="1773695" cy="1393849"/>
            <a:chOff x="5399382" y="4784265"/>
            <a:chExt cx="1773695" cy="1393849"/>
          </a:xfrm>
        </p:grpSpPr>
        <p:grpSp>
          <p:nvGrpSpPr>
            <p:cNvPr id="235" name="Группа 234"/>
            <p:cNvGrpSpPr/>
            <p:nvPr/>
          </p:nvGrpSpPr>
          <p:grpSpPr>
            <a:xfrm>
              <a:off x="5585743" y="4784265"/>
              <a:ext cx="1393849" cy="1393849"/>
              <a:chOff x="5944090" y="4771908"/>
              <a:chExt cx="1393849" cy="1393849"/>
            </a:xfrm>
          </p:grpSpPr>
          <p:sp>
            <p:nvSpPr>
              <p:cNvPr id="237" name="Овал 236"/>
              <p:cNvSpPr>
                <a:spLocks noChangeAspect="1"/>
              </p:cNvSpPr>
              <p:nvPr/>
            </p:nvSpPr>
            <p:spPr>
              <a:xfrm>
                <a:off x="5944090" y="4771908"/>
                <a:ext cx="1393849" cy="1393849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ts val="1179"/>
                  </a:lnSpc>
                </a:pPr>
                <a:endParaRPr lang="ru-RU" sz="1360"/>
              </a:p>
            </p:txBody>
          </p:sp>
          <p:grpSp>
            <p:nvGrpSpPr>
              <p:cNvPr id="238" name="Группа 395"/>
              <p:cNvGrpSpPr/>
              <p:nvPr/>
            </p:nvGrpSpPr>
            <p:grpSpPr>
              <a:xfrm>
                <a:off x="6342671" y="5104130"/>
                <a:ext cx="206563" cy="203065"/>
                <a:chOff x="2387998" y="682267"/>
                <a:chExt cx="1051272" cy="1033476"/>
              </a:xfrm>
              <a:noFill/>
            </p:grpSpPr>
            <p:grpSp>
              <p:nvGrpSpPr>
                <p:cNvPr id="245" name="Группа 374"/>
                <p:cNvGrpSpPr/>
                <p:nvPr/>
              </p:nvGrpSpPr>
              <p:grpSpPr>
                <a:xfrm>
                  <a:off x="2387998" y="682267"/>
                  <a:ext cx="1051272" cy="1033476"/>
                  <a:chOff x="1515966" y="1198165"/>
                  <a:chExt cx="452812" cy="445147"/>
                </a:xfrm>
                <a:grpFill/>
              </p:grpSpPr>
              <p:sp>
                <p:nvSpPr>
                  <p:cNvPr id="247" name="Freeform 329"/>
                  <p:cNvSpPr>
                    <a:spLocks/>
                  </p:cNvSpPr>
                  <p:nvPr/>
                </p:nvSpPr>
                <p:spPr bwMode="auto">
                  <a:xfrm>
                    <a:off x="1685417" y="1484811"/>
                    <a:ext cx="113910" cy="25192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9"/>
                      </a:cxn>
                      <a:cxn ang="0">
                        <a:pos x="0" y="12"/>
                      </a:cxn>
                      <a:cxn ang="0">
                        <a:pos x="2" y="14"/>
                      </a:cxn>
                      <a:cxn ang="0">
                        <a:pos x="60" y="14"/>
                      </a:cxn>
                      <a:cxn ang="0">
                        <a:pos x="63" y="12"/>
                      </a:cxn>
                      <a:cxn ang="0">
                        <a:pos x="63" y="9"/>
                      </a:cxn>
                      <a:cxn ang="0">
                        <a:pos x="57" y="0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63" h="14">
                        <a:moveTo>
                          <a:pt x="5" y="0"/>
                        </a:moveTo>
                        <a:cubicBezTo>
                          <a:pt x="0" y="9"/>
                          <a:pt x="0" y="9"/>
                          <a:pt x="0" y="9"/>
                        </a:cubicBezTo>
                        <a:cubicBezTo>
                          <a:pt x="0" y="12"/>
                          <a:pt x="0" y="12"/>
                          <a:pt x="0" y="12"/>
                        </a:cubicBezTo>
                        <a:cubicBezTo>
                          <a:pt x="0" y="13"/>
                          <a:pt x="1" y="14"/>
                          <a:pt x="2" y="14"/>
                        </a:cubicBezTo>
                        <a:cubicBezTo>
                          <a:pt x="60" y="14"/>
                          <a:pt x="60" y="14"/>
                          <a:pt x="60" y="14"/>
                        </a:cubicBezTo>
                        <a:cubicBezTo>
                          <a:pt x="62" y="14"/>
                          <a:pt x="63" y="13"/>
                          <a:pt x="63" y="12"/>
                        </a:cubicBezTo>
                        <a:cubicBezTo>
                          <a:pt x="63" y="9"/>
                          <a:pt x="63" y="9"/>
                          <a:pt x="63" y="9"/>
                        </a:cubicBezTo>
                        <a:cubicBezTo>
                          <a:pt x="57" y="0"/>
                          <a:pt x="57" y="0"/>
                          <a:pt x="57" y="0"/>
                        </a:cubicBezTo>
                        <a:lnTo>
                          <a:pt x="5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82918" tIns="41459" rIns="82918" bIns="4145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2" dirty="0"/>
                  </a:p>
                </p:txBody>
              </p:sp>
              <p:sp>
                <p:nvSpPr>
                  <p:cNvPr id="248" name="Freeform 330"/>
                  <p:cNvSpPr>
                    <a:spLocks/>
                  </p:cNvSpPr>
                  <p:nvPr/>
                </p:nvSpPr>
                <p:spPr bwMode="auto">
                  <a:xfrm>
                    <a:off x="1825295" y="1198165"/>
                    <a:ext cx="143483" cy="143483"/>
                  </a:xfrm>
                  <a:custGeom>
                    <a:avLst/>
                    <a:gdLst/>
                    <a:ahLst/>
                    <a:cxnLst>
                      <a:cxn ang="0">
                        <a:pos x="1" y="53"/>
                      </a:cxn>
                      <a:cxn ang="0">
                        <a:pos x="2" y="64"/>
                      </a:cxn>
                      <a:cxn ang="0">
                        <a:pos x="2" y="78"/>
                      </a:cxn>
                      <a:cxn ang="0">
                        <a:pos x="14" y="78"/>
                      </a:cxn>
                      <a:cxn ang="0">
                        <a:pos x="25" y="78"/>
                      </a:cxn>
                      <a:cxn ang="0">
                        <a:pos x="52" y="79"/>
                      </a:cxn>
                      <a:cxn ang="0">
                        <a:pos x="42" y="69"/>
                      </a:cxn>
                      <a:cxn ang="0">
                        <a:pos x="79" y="32"/>
                      </a:cxn>
                      <a:cxn ang="0">
                        <a:pos x="48" y="0"/>
                      </a:cxn>
                      <a:cxn ang="0">
                        <a:pos x="11" y="38"/>
                      </a:cxn>
                      <a:cxn ang="0">
                        <a:pos x="0" y="27"/>
                      </a:cxn>
                      <a:cxn ang="0">
                        <a:pos x="1" y="53"/>
                      </a:cxn>
                    </a:cxnLst>
                    <a:rect l="0" t="0" r="r" b="b"/>
                    <a:pathLst>
                      <a:path w="79" h="79">
                        <a:moveTo>
                          <a:pt x="1" y="53"/>
                        </a:moveTo>
                        <a:cubicBezTo>
                          <a:pt x="2" y="64"/>
                          <a:pt x="2" y="64"/>
                          <a:pt x="2" y="64"/>
                        </a:cubicBezTo>
                        <a:cubicBezTo>
                          <a:pt x="2" y="78"/>
                          <a:pt x="2" y="78"/>
                          <a:pt x="2" y="78"/>
                        </a:cubicBezTo>
                        <a:cubicBezTo>
                          <a:pt x="14" y="78"/>
                          <a:pt x="14" y="78"/>
                          <a:pt x="14" y="78"/>
                        </a:cubicBezTo>
                        <a:cubicBezTo>
                          <a:pt x="25" y="78"/>
                          <a:pt x="25" y="78"/>
                          <a:pt x="25" y="78"/>
                        </a:cubicBezTo>
                        <a:cubicBezTo>
                          <a:pt x="52" y="79"/>
                          <a:pt x="52" y="79"/>
                          <a:pt x="52" y="79"/>
                        </a:cubicBezTo>
                        <a:cubicBezTo>
                          <a:pt x="42" y="69"/>
                          <a:pt x="42" y="69"/>
                          <a:pt x="42" y="69"/>
                        </a:cubicBezTo>
                        <a:cubicBezTo>
                          <a:pt x="79" y="32"/>
                          <a:pt x="79" y="32"/>
                          <a:pt x="79" y="32"/>
                        </a:cubicBezTo>
                        <a:cubicBezTo>
                          <a:pt x="70" y="20"/>
                          <a:pt x="60" y="9"/>
                          <a:pt x="48" y="0"/>
                        </a:cubicBezTo>
                        <a:cubicBezTo>
                          <a:pt x="11" y="38"/>
                          <a:pt x="11" y="38"/>
                          <a:pt x="11" y="38"/>
                        </a:cubicBezTo>
                        <a:cubicBezTo>
                          <a:pt x="0" y="27"/>
                          <a:pt x="0" y="27"/>
                          <a:pt x="0" y="27"/>
                        </a:cubicBezTo>
                        <a:lnTo>
                          <a:pt x="1" y="53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82918" tIns="41459" rIns="82918" bIns="4145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2" dirty="0"/>
                  </a:p>
                </p:txBody>
              </p:sp>
              <p:sp>
                <p:nvSpPr>
                  <p:cNvPr id="249" name="Freeform 331"/>
                  <p:cNvSpPr>
                    <a:spLocks/>
                  </p:cNvSpPr>
                  <p:nvPr/>
                </p:nvSpPr>
                <p:spPr bwMode="auto">
                  <a:xfrm>
                    <a:off x="1621891" y="1363235"/>
                    <a:ext cx="240962" cy="113910"/>
                  </a:xfrm>
                  <a:custGeom>
                    <a:avLst/>
                    <a:gdLst/>
                    <a:ahLst/>
                    <a:cxnLst>
                      <a:cxn ang="0">
                        <a:pos x="0" y="1"/>
                      </a:cxn>
                      <a:cxn ang="0">
                        <a:pos x="0" y="46"/>
                      </a:cxn>
                      <a:cxn ang="0">
                        <a:pos x="17" y="63"/>
                      </a:cxn>
                      <a:cxn ang="0">
                        <a:pos x="116" y="63"/>
                      </a:cxn>
                      <a:cxn ang="0">
                        <a:pos x="133" y="46"/>
                      </a:cxn>
                      <a:cxn ang="0">
                        <a:pos x="133" y="1"/>
                      </a:cxn>
                      <a:cxn ang="0">
                        <a:pos x="122" y="0"/>
                      </a:cxn>
                      <a:cxn ang="0">
                        <a:pos x="122" y="46"/>
                      </a:cxn>
                      <a:cxn ang="0">
                        <a:pos x="116" y="52"/>
                      </a:cxn>
                      <a:cxn ang="0">
                        <a:pos x="17" y="52"/>
                      </a:cxn>
                      <a:cxn ang="0">
                        <a:pos x="10" y="46"/>
                      </a:cxn>
                      <a:cxn ang="0">
                        <a:pos x="10" y="0"/>
                      </a:cxn>
                      <a:cxn ang="0">
                        <a:pos x="0" y="1"/>
                      </a:cxn>
                    </a:cxnLst>
                    <a:rect l="0" t="0" r="r" b="b"/>
                    <a:pathLst>
                      <a:path w="133" h="63">
                        <a:moveTo>
                          <a:pt x="0" y="1"/>
                        </a:moveTo>
                        <a:cubicBezTo>
                          <a:pt x="0" y="46"/>
                          <a:pt x="0" y="46"/>
                          <a:pt x="0" y="46"/>
                        </a:cubicBezTo>
                        <a:cubicBezTo>
                          <a:pt x="0" y="55"/>
                          <a:pt x="7" y="63"/>
                          <a:pt x="17" y="63"/>
                        </a:cubicBezTo>
                        <a:cubicBezTo>
                          <a:pt x="116" y="63"/>
                          <a:pt x="116" y="63"/>
                          <a:pt x="116" y="63"/>
                        </a:cubicBezTo>
                        <a:cubicBezTo>
                          <a:pt x="125" y="63"/>
                          <a:pt x="133" y="55"/>
                          <a:pt x="133" y="46"/>
                        </a:cubicBezTo>
                        <a:cubicBezTo>
                          <a:pt x="133" y="1"/>
                          <a:pt x="133" y="1"/>
                          <a:pt x="133" y="1"/>
                        </a:cubicBezTo>
                        <a:cubicBezTo>
                          <a:pt x="122" y="0"/>
                          <a:pt x="122" y="0"/>
                          <a:pt x="122" y="0"/>
                        </a:cubicBezTo>
                        <a:cubicBezTo>
                          <a:pt x="122" y="46"/>
                          <a:pt x="122" y="46"/>
                          <a:pt x="122" y="46"/>
                        </a:cubicBezTo>
                        <a:cubicBezTo>
                          <a:pt x="122" y="49"/>
                          <a:pt x="119" y="52"/>
                          <a:pt x="116" y="52"/>
                        </a:cubicBezTo>
                        <a:cubicBezTo>
                          <a:pt x="17" y="52"/>
                          <a:pt x="17" y="52"/>
                          <a:pt x="17" y="52"/>
                        </a:cubicBezTo>
                        <a:cubicBezTo>
                          <a:pt x="13" y="52"/>
                          <a:pt x="10" y="49"/>
                          <a:pt x="10" y="46"/>
                        </a:cubicBezTo>
                        <a:cubicBezTo>
                          <a:pt x="10" y="0"/>
                          <a:pt x="10" y="0"/>
                          <a:pt x="10" y="0"/>
                        </a:cubicBezTo>
                        <a:lnTo>
                          <a:pt x="0" y="1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82918" tIns="41459" rIns="82918" bIns="4145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2" dirty="0"/>
                  </a:p>
                </p:txBody>
              </p:sp>
              <p:sp>
                <p:nvSpPr>
                  <p:cNvPr id="250" name="Freeform 332"/>
                  <p:cNvSpPr>
                    <a:spLocks/>
                  </p:cNvSpPr>
                  <p:nvPr/>
                </p:nvSpPr>
                <p:spPr bwMode="auto">
                  <a:xfrm>
                    <a:off x="1679940" y="1294157"/>
                    <a:ext cx="123767" cy="19715"/>
                  </a:xfrm>
                  <a:custGeom>
                    <a:avLst/>
                    <a:gdLst/>
                    <a:ahLst/>
                    <a:cxnLst>
                      <a:cxn ang="0">
                        <a:pos x="113" y="0"/>
                      </a:cxn>
                      <a:cxn ang="0">
                        <a:pos x="2" y="0"/>
                      </a:cxn>
                      <a:cxn ang="0">
                        <a:pos x="0" y="18"/>
                      </a:cxn>
                      <a:cxn ang="0">
                        <a:pos x="113" y="18"/>
                      </a:cxn>
                      <a:cxn ang="0">
                        <a:pos x="113" y="0"/>
                      </a:cxn>
                    </a:cxnLst>
                    <a:rect l="0" t="0" r="r" b="b"/>
                    <a:pathLst>
                      <a:path w="113" h="18">
                        <a:moveTo>
                          <a:pt x="113" y="0"/>
                        </a:moveTo>
                        <a:lnTo>
                          <a:pt x="2" y="0"/>
                        </a:lnTo>
                        <a:lnTo>
                          <a:pt x="0" y="18"/>
                        </a:lnTo>
                        <a:lnTo>
                          <a:pt x="113" y="18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82918" tIns="41459" rIns="82918" bIns="4145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2" dirty="0"/>
                  </a:p>
                </p:txBody>
              </p:sp>
              <p:sp>
                <p:nvSpPr>
                  <p:cNvPr id="251" name="Freeform 333"/>
                  <p:cNvSpPr>
                    <a:spLocks/>
                  </p:cNvSpPr>
                  <p:nvPr/>
                </p:nvSpPr>
                <p:spPr bwMode="auto">
                  <a:xfrm>
                    <a:off x="1515966" y="1198165"/>
                    <a:ext cx="142387" cy="143483"/>
                  </a:xfrm>
                  <a:custGeom>
                    <a:avLst/>
                    <a:gdLst/>
                    <a:ahLst/>
                    <a:cxnLst>
                      <a:cxn ang="0">
                        <a:pos x="26" y="79"/>
                      </a:cxn>
                      <a:cxn ang="0">
                        <a:pos x="77" y="78"/>
                      </a:cxn>
                      <a:cxn ang="0">
                        <a:pos x="78" y="27"/>
                      </a:cxn>
                      <a:cxn ang="0">
                        <a:pos x="68" y="38"/>
                      </a:cxn>
                      <a:cxn ang="0">
                        <a:pos x="31" y="0"/>
                      </a:cxn>
                      <a:cxn ang="0">
                        <a:pos x="0" y="32"/>
                      </a:cxn>
                      <a:cxn ang="0">
                        <a:pos x="36" y="69"/>
                      </a:cxn>
                      <a:cxn ang="0">
                        <a:pos x="26" y="79"/>
                      </a:cxn>
                    </a:cxnLst>
                    <a:rect l="0" t="0" r="r" b="b"/>
                    <a:pathLst>
                      <a:path w="78" h="79">
                        <a:moveTo>
                          <a:pt x="26" y="79"/>
                        </a:moveTo>
                        <a:cubicBezTo>
                          <a:pt x="77" y="78"/>
                          <a:pt x="77" y="78"/>
                          <a:pt x="77" y="78"/>
                        </a:cubicBezTo>
                        <a:cubicBezTo>
                          <a:pt x="78" y="27"/>
                          <a:pt x="78" y="27"/>
                          <a:pt x="78" y="27"/>
                        </a:cubicBezTo>
                        <a:cubicBezTo>
                          <a:pt x="68" y="38"/>
                          <a:pt x="68" y="38"/>
                          <a:pt x="68" y="38"/>
                        </a:cubicBezTo>
                        <a:cubicBezTo>
                          <a:pt x="31" y="0"/>
                          <a:pt x="31" y="0"/>
                          <a:pt x="31" y="0"/>
                        </a:cubicBezTo>
                        <a:cubicBezTo>
                          <a:pt x="19" y="9"/>
                          <a:pt x="8" y="20"/>
                          <a:pt x="0" y="32"/>
                        </a:cubicBezTo>
                        <a:cubicBezTo>
                          <a:pt x="36" y="69"/>
                          <a:pt x="36" y="69"/>
                          <a:pt x="36" y="69"/>
                        </a:cubicBezTo>
                        <a:lnTo>
                          <a:pt x="26" y="79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82918" tIns="41459" rIns="82918" bIns="4145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2" dirty="0"/>
                  </a:p>
                </p:txBody>
              </p:sp>
              <p:sp>
                <p:nvSpPr>
                  <p:cNvPr id="252" name="Freeform 334"/>
                  <p:cNvSpPr>
                    <a:spLocks/>
                  </p:cNvSpPr>
                  <p:nvPr/>
                </p:nvSpPr>
                <p:spPr bwMode="auto">
                  <a:xfrm>
                    <a:off x="1515966" y="1499829"/>
                    <a:ext cx="142387" cy="143483"/>
                  </a:xfrm>
                  <a:custGeom>
                    <a:avLst/>
                    <a:gdLst/>
                    <a:ahLst/>
                    <a:cxnLst>
                      <a:cxn ang="0">
                        <a:pos x="26" y="0"/>
                      </a:cxn>
                      <a:cxn ang="0">
                        <a:pos x="36" y="10"/>
                      </a:cxn>
                      <a:cxn ang="0">
                        <a:pos x="0" y="47"/>
                      </a:cxn>
                      <a:cxn ang="0">
                        <a:pos x="31" y="79"/>
                      </a:cxn>
                      <a:cxn ang="0">
                        <a:pos x="68" y="42"/>
                      </a:cxn>
                      <a:cxn ang="0">
                        <a:pos x="78" y="52"/>
                      </a:cxn>
                      <a:cxn ang="0">
                        <a:pos x="77" y="2"/>
                      </a:cxn>
                      <a:cxn ang="0">
                        <a:pos x="26" y="0"/>
                      </a:cxn>
                    </a:cxnLst>
                    <a:rect l="0" t="0" r="r" b="b"/>
                    <a:pathLst>
                      <a:path w="78" h="79">
                        <a:moveTo>
                          <a:pt x="26" y="0"/>
                        </a:moveTo>
                        <a:cubicBezTo>
                          <a:pt x="36" y="10"/>
                          <a:pt x="36" y="10"/>
                          <a:pt x="36" y="10"/>
                        </a:cubicBezTo>
                        <a:cubicBezTo>
                          <a:pt x="0" y="47"/>
                          <a:pt x="0" y="47"/>
                          <a:pt x="0" y="47"/>
                        </a:cubicBezTo>
                        <a:cubicBezTo>
                          <a:pt x="8" y="59"/>
                          <a:pt x="19" y="70"/>
                          <a:pt x="31" y="79"/>
                        </a:cubicBezTo>
                        <a:cubicBezTo>
                          <a:pt x="68" y="42"/>
                          <a:pt x="68" y="42"/>
                          <a:pt x="68" y="42"/>
                        </a:cubicBezTo>
                        <a:cubicBezTo>
                          <a:pt x="78" y="52"/>
                          <a:pt x="78" y="52"/>
                          <a:pt x="78" y="52"/>
                        </a:cubicBezTo>
                        <a:cubicBezTo>
                          <a:pt x="77" y="2"/>
                          <a:pt x="77" y="2"/>
                          <a:pt x="77" y="2"/>
                        </a:cubicBezTo>
                        <a:lnTo>
                          <a:pt x="26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82918" tIns="41459" rIns="82918" bIns="4145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2" dirty="0"/>
                  </a:p>
                </p:txBody>
              </p:sp>
              <p:sp>
                <p:nvSpPr>
                  <p:cNvPr id="253" name="Freeform 335"/>
                  <p:cNvSpPr>
                    <a:spLocks/>
                  </p:cNvSpPr>
                  <p:nvPr/>
                </p:nvSpPr>
                <p:spPr bwMode="auto">
                  <a:xfrm>
                    <a:off x="1825295" y="1499829"/>
                    <a:ext cx="143483" cy="143483"/>
                  </a:xfrm>
                  <a:custGeom>
                    <a:avLst/>
                    <a:gdLst/>
                    <a:ahLst/>
                    <a:cxnLst>
                      <a:cxn ang="0">
                        <a:pos x="52" y="0"/>
                      </a:cxn>
                      <a:cxn ang="0">
                        <a:pos x="2" y="2"/>
                      </a:cxn>
                      <a:cxn ang="0">
                        <a:pos x="0" y="52"/>
                      </a:cxn>
                      <a:cxn ang="0">
                        <a:pos x="11" y="42"/>
                      </a:cxn>
                      <a:cxn ang="0">
                        <a:pos x="48" y="79"/>
                      </a:cxn>
                      <a:cxn ang="0">
                        <a:pos x="79" y="47"/>
                      </a:cxn>
                      <a:cxn ang="0">
                        <a:pos x="42" y="11"/>
                      </a:cxn>
                      <a:cxn ang="0">
                        <a:pos x="52" y="0"/>
                      </a:cxn>
                    </a:cxnLst>
                    <a:rect l="0" t="0" r="r" b="b"/>
                    <a:pathLst>
                      <a:path w="79" h="79">
                        <a:moveTo>
                          <a:pt x="52" y="0"/>
                        </a:move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0" y="52"/>
                          <a:pt x="0" y="52"/>
                          <a:pt x="0" y="52"/>
                        </a:cubicBezTo>
                        <a:cubicBezTo>
                          <a:pt x="11" y="42"/>
                          <a:pt x="11" y="42"/>
                          <a:pt x="11" y="42"/>
                        </a:cubicBezTo>
                        <a:cubicBezTo>
                          <a:pt x="48" y="79"/>
                          <a:pt x="48" y="79"/>
                          <a:pt x="48" y="79"/>
                        </a:cubicBezTo>
                        <a:cubicBezTo>
                          <a:pt x="60" y="70"/>
                          <a:pt x="70" y="59"/>
                          <a:pt x="79" y="47"/>
                        </a:cubicBezTo>
                        <a:cubicBezTo>
                          <a:pt x="42" y="11"/>
                          <a:pt x="42" y="11"/>
                          <a:pt x="42" y="11"/>
                        </a:cubicBezTo>
                        <a:lnTo>
                          <a:pt x="52" y="0"/>
                        </a:lnTo>
                        <a:close/>
                      </a:path>
                    </a:pathLst>
                  </a:custGeom>
                  <a:grpFill/>
                  <a:ln w="9525">
                    <a:solidFill>
                      <a:schemeClr val="accent1">
                        <a:lumMod val="60000"/>
                        <a:lumOff val="40000"/>
                      </a:schemeClr>
                    </a:solidFill>
                    <a:round/>
                    <a:headEnd/>
                    <a:tailEnd/>
                  </a:ln>
                </p:spPr>
                <p:txBody>
                  <a:bodyPr vert="horz" wrap="square" lIns="82918" tIns="41459" rIns="82918" bIns="41459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 sz="1632" dirty="0"/>
                  </a:p>
                </p:txBody>
              </p:sp>
            </p:grpSp>
            <p:sp>
              <p:nvSpPr>
                <p:cNvPr id="246" name="Freeform 13"/>
                <p:cNvSpPr>
                  <a:spLocks/>
                </p:cNvSpPr>
                <p:nvPr/>
              </p:nvSpPr>
              <p:spPr bwMode="auto">
                <a:xfrm>
                  <a:off x="2801126" y="999561"/>
                  <a:ext cx="220946" cy="239581"/>
                </a:xfrm>
                <a:custGeom>
                  <a:avLst/>
                  <a:gdLst/>
                  <a:ahLst/>
                  <a:cxnLst>
                    <a:cxn ang="0">
                      <a:pos x="1100" y="882"/>
                    </a:cxn>
                    <a:cxn ang="0">
                      <a:pos x="626" y="1306"/>
                    </a:cxn>
                    <a:cxn ang="0">
                      <a:pos x="609" y="1312"/>
                    </a:cxn>
                    <a:cxn ang="0">
                      <a:pos x="592" y="1306"/>
                    </a:cxn>
                    <a:cxn ang="0">
                      <a:pos x="116" y="882"/>
                    </a:cxn>
                    <a:cxn ang="0">
                      <a:pos x="20" y="188"/>
                    </a:cxn>
                    <a:cxn ang="0">
                      <a:pos x="22" y="140"/>
                    </a:cxn>
                    <a:cxn ang="0">
                      <a:pos x="70" y="140"/>
                    </a:cxn>
                    <a:cxn ang="0">
                      <a:pos x="582" y="17"/>
                    </a:cxn>
                    <a:cxn ang="0">
                      <a:pos x="609" y="0"/>
                    </a:cxn>
                    <a:cxn ang="0">
                      <a:pos x="635" y="17"/>
                    </a:cxn>
                    <a:cxn ang="0">
                      <a:pos x="1145" y="139"/>
                    </a:cxn>
                    <a:cxn ang="0">
                      <a:pos x="1193" y="139"/>
                    </a:cxn>
                    <a:cxn ang="0">
                      <a:pos x="1195" y="187"/>
                    </a:cxn>
                    <a:cxn ang="0">
                      <a:pos x="1100" y="882"/>
                    </a:cxn>
                  </a:cxnLst>
                  <a:rect l="0" t="0" r="r" b="b"/>
                  <a:pathLst>
                    <a:path w="1216" h="1312">
                      <a:moveTo>
                        <a:pt x="1100" y="882"/>
                      </a:moveTo>
                      <a:cubicBezTo>
                        <a:pt x="1012" y="1078"/>
                        <a:pt x="848" y="1225"/>
                        <a:pt x="626" y="1306"/>
                      </a:cubicBezTo>
                      <a:cubicBezTo>
                        <a:pt x="609" y="1312"/>
                        <a:pt x="609" y="1312"/>
                        <a:pt x="609" y="1312"/>
                      </a:cubicBezTo>
                      <a:cubicBezTo>
                        <a:pt x="592" y="1306"/>
                        <a:pt x="592" y="1306"/>
                        <a:pt x="592" y="1306"/>
                      </a:cubicBezTo>
                      <a:cubicBezTo>
                        <a:pt x="370" y="1225"/>
                        <a:pt x="205" y="1079"/>
                        <a:pt x="116" y="882"/>
                      </a:cubicBezTo>
                      <a:cubicBezTo>
                        <a:pt x="0" y="629"/>
                        <a:pt x="19" y="206"/>
                        <a:pt x="20" y="188"/>
                      </a:cubicBezTo>
                      <a:cubicBezTo>
                        <a:pt x="22" y="140"/>
                        <a:pt x="22" y="140"/>
                        <a:pt x="22" y="140"/>
                      </a:cubicBezTo>
                      <a:cubicBezTo>
                        <a:pt x="70" y="140"/>
                        <a:pt x="70" y="140"/>
                        <a:pt x="70" y="140"/>
                      </a:cubicBezTo>
                      <a:cubicBezTo>
                        <a:pt x="386" y="139"/>
                        <a:pt x="580" y="18"/>
                        <a:pt x="582" y="17"/>
                      </a:cubicBezTo>
                      <a:cubicBezTo>
                        <a:pt x="609" y="0"/>
                        <a:pt x="609" y="0"/>
                        <a:pt x="609" y="0"/>
                      </a:cubicBezTo>
                      <a:cubicBezTo>
                        <a:pt x="635" y="17"/>
                        <a:pt x="635" y="17"/>
                        <a:pt x="635" y="17"/>
                      </a:cubicBezTo>
                      <a:cubicBezTo>
                        <a:pt x="637" y="18"/>
                        <a:pt x="832" y="139"/>
                        <a:pt x="1145" y="139"/>
                      </a:cubicBezTo>
                      <a:cubicBezTo>
                        <a:pt x="1193" y="139"/>
                        <a:pt x="1193" y="139"/>
                        <a:pt x="1193" y="139"/>
                      </a:cubicBezTo>
                      <a:cubicBezTo>
                        <a:pt x="1195" y="187"/>
                        <a:pt x="1195" y="187"/>
                        <a:pt x="1195" y="187"/>
                      </a:cubicBezTo>
                      <a:cubicBezTo>
                        <a:pt x="1196" y="205"/>
                        <a:pt x="1216" y="629"/>
                        <a:pt x="1100" y="882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82918" tIns="41459" rIns="82918" bIns="4145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2" dirty="0"/>
                </a:p>
              </p:txBody>
            </p:sp>
          </p:grpSp>
          <p:grpSp>
            <p:nvGrpSpPr>
              <p:cNvPr id="239" name="Группа 1529"/>
              <p:cNvGrpSpPr/>
              <p:nvPr/>
            </p:nvGrpSpPr>
            <p:grpSpPr>
              <a:xfrm>
                <a:off x="6252774" y="5006132"/>
                <a:ext cx="779136" cy="579887"/>
                <a:chOff x="5522986" y="4078391"/>
                <a:chExt cx="968388" cy="720743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240" name="Freeform 987"/>
                <p:cNvSpPr>
                  <a:spLocks/>
                </p:cNvSpPr>
                <p:nvPr/>
              </p:nvSpPr>
              <p:spPr bwMode="auto">
                <a:xfrm>
                  <a:off x="6194508" y="4232382"/>
                  <a:ext cx="242891" cy="249244"/>
                </a:xfrm>
                <a:custGeom>
                  <a:avLst/>
                  <a:gdLst>
                    <a:gd name="T0" fmla="*/ 335 w 671"/>
                    <a:gd name="T1" fmla="*/ 690 h 690"/>
                    <a:gd name="T2" fmla="*/ 580 w 671"/>
                    <a:gd name="T3" fmla="*/ 527 h 690"/>
                    <a:gd name="T4" fmla="*/ 671 w 671"/>
                    <a:gd name="T5" fmla="*/ 92 h 690"/>
                    <a:gd name="T6" fmla="*/ 575 w 671"/>
                    <a:gd name="T7" fmla="*/ 0 h 690"/>
                    <a:gd name="T8" fmla="*/ 95 w 671"/>
                    <a:gd name="T9" fmla="*/ 0 h 690"/>
                    <a:gd name="T10" fmla="*/ 0 w 671"/>
                    <a:gd name="T11" fmla="*/ 92 h 690"/>
                    <a:gd name="T12" fmla="*/ 86 w 671"/>
                    <a:gd name="T13" fmla="*/ 517 h 690"/>
                    <a:gd name="T14" fmla="*/ 335 w 671"/>
                    <a:gd name="T15" fmla="*/ 690 h 6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671" h="690">
                      <a:moveTo>
                        <a:pt x="335" y="690"/>
                      </a:moveTo>
                      <a:cubicBezTo>
                        <a:pt x="440" y="690"/>
                        <a:pt x="531" y="625"/>
                        <a:pt x="580" y="527"/>
                      </a:cubicBezTo>
                      <a:cubicBezTo>
                        <a:pt x="604" y="479"/>
                        <a:pt x="671" y="92"/>
                        <a:pt x="671" y="92"/>
                      </a:cubicBezTo>
                      <a:cubicBezTo>
                        <a:pt x="671" y="41"/>
                        <a:pt x="628" y="0"/>
                        <a:pt x="575" y="0"/>
                      </a:cubicBezTo>
                      <a:lnTo>
                        <a:pt x="95" y="0"/>
                      </a:lnTo>
                      <a:cubicBezTo>
                        <a:pt x="42" y="0"/>
                        <a:pt x="0" y="41"/>
                        <a:pt x="0" y="92"/>
                      </a:cubicBezTo>
                      <a:cubicBezTo>
                        <a:pt x="0" y="92"/>
                        <a:pt x="65" y="471"/>
                        <a:pt x="86" y="517"/>
                      </a:cubicBezTo>
                      <a:cubicBezTo>
                        <a:pt x="133" y="620"/>
                        <a:pt x="227" y="690"/>
                        <a:pt x="335" y="69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18" tIns="41459" rIns="82918" bIns="4145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2"/>
                </a:p>
              </p:txBody>
            </p:sp>
            <p:sp>
              <p:nvSpPr>
                <p:cNvPr id="241" name="Freeform 988"/>
                <p:cNvSpPr>
                  <a:spLocks/>
                </p:cNvSpPr>
                <p:nvPr/>
              </p:nvSpPr>
              <p:spPr bwMode="auto">
                <a:xfrm>
                  <a:off x="5946854" y="4353035"/>
                  <a:ext cx="544520" cy="446099"/>
                </a:xfrm>
                <a:custGeom>
                  <a:avLst/>
                  <a:gdLst>
                    <a:gd name="T0" fmla="*/ 60 w 1514"/>
                    <a:gd name="T1" fmla="*/ 269 h 1238"/>
                    <a:gd name="T2" fmla="*/ 562 w 1514"/>
                    <a:gd name="T3" fmla="*/ 653 h 1238"/>
                    <a:gd name="T4" fmla="*/ 681 w 1514"/>
                    <a:gd name="T5" fmla="*/ 1238 h 1238"/>
                    <a:gd name="T6" fmla="*/ 1443 w 1514"/>
                    <a:gd name="T7" fmla="*/ 1238 h 1238"/>
                    <a:gd name="T8" fmla="*/ 1514 w 1514"/>
                    <a:gd name="T9" fmla="*/ 956 h 1238"/>
                    <a:gd name="T10" fmla="*/ 1514 w 1514"/>
                    <a:gd name="T11" fmla="*/ 786 h 1238"/>
                    <a:gd name="T12" fmla="*/ 1514 w 1514"/>
                    <a:gd name="T13" fmla="*/ 740 h 1238"/>
                    <a:gd name="T14" fmla="*/ 1514 w 1514"/>
                    <a:gd name="T15" fmla="*/ 717 h 1238"/>
                    <a:gd name="T16" fmla="*/ 1514 w 1514"/>
                    <a:gd name="T17" fmla="*/ 600 h 1238"/>
                    <a:gd name="T18" fmla="*/ 1514 w 1514"/>
                    <a:gd name="T19" fmla="*/ 592 h 1238"/>
                    <a:gd name="T20" fmla="*/ 1514 w 1514"/>
                    <a:gd name="T21" fmla="*/ 592 h 1238"/>
                    <a:gd name="T22" fmla="*/ 1335 w 1514"/>
                    <a:gd name="T23" fmla="*/ 390 h 1238"/>
                    <a:gd name="T24" fmla="*/ 1248 w 1514"/>
                    <a:gd name="T25" fmla="*/ 390 h 1238"/>
                    <a:gd name="T26" fmla="*/ 1080 w 1514"/>
                    <a:gd name="T27" fmla="*/ 842 h 1238"/>
                    <a:gd name="T28" fmla="*/ 1080 w 1514"/>
                    <a:gd name="T29" fmla="*/ 555 h 1238"/>
                    <a:gd name="T30" fmla="*/ 1109 w 1514"/>
                    <a:gd name="T31" fmla="*/ 455 h 1238"/>
                    <a:gd name="T32" fmla="*/ 1029 w 1514"/>
                    <a:gd name="T33" fmla="*/ 391 h 1238"/>
                    <a:gd name="T34" fmla="*/ 1029 w 1514"/>
                    <a:gd name="T35" fmla="*/ 390 h 1238"/>
                    <a:gd name="T36" fmla="*/ 1026 w 1514"/>
                    <a:gd name="T37" fmla="*/ 390 h 1238"/>
                    <a:gd name="T38" fmla="*/ 1026 w 1514"/>
                    <a:gd name="T39" fmla="*/ 391 h 1238"/>
                    <a:gd name="T40" fmla="*/ 946 w 1514"/>
                    <a:gd name="T41" fmla="*/ 455 h 1238"/>
                    <a:gd name="T42" fmla="*/ 975 w 1514"/>
                    <a:gd name="T43" fmla="*/ 555 h 1238"/>
                    <a:gd name="T44" fmla="*/ 975 w 1514"/>
                    <a:gd name="T45" fmla="*/ 842 h 1238"/>
                    <a:gd name="T46" fmla="*/ 807 w 1514"/>
                    <a:gd name="T47" fmla="*/ 390 h 1238"/>
                    <a:gd name="T48" fmla="*/ 720 w 1514"/>
                    <a:gd name="T49" fmla="*/ 390 h 1238"/>
                    <a:gd name="T50" fmla="*/ 679 w 1514"/>
                    <a:gd name="T51" fmla="*/ 396 h 1238"/>
                    <a:gd name="T52" fmla="*/ 208 w 1514"/>
                    <a:gd name="T53" fmla="*/ 35 h 1238"/>
                    <a:gd name="T54" fmla="*/ 74 w 1514"/>
                    <a:gd name="T55" fmla="*/ 52 h 1238"/>
                    <a:gd name="T56" fmla="*/ 28 w 1514"/>
                    <a:gd name="T57" fmla="*/ 125 h 1238"/>
                    <a:gd name="T58" fmla="*/ 60 w 1514"/>
                    <a:gd name="T59" fmla="*/ 269 h 12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514" h="1238">
                      <a:moveTo>
                        <a:pt x="60" y="269"/>
                      </a:moveTo>
                      <a:lnTo>
                        <a:pt x="562" y="653"/>
                      </a:lnTo>
                      <a:cubicBezTo>
                        <a:pt x="586" y="727"/>
                        <a:pt x="630" y="893"/>
                        <a:pt x="681" y="1238"/>
                      </a:cubicBezTo>
                      <a:lnTo>
                        <a:pt x="1443" y="1238"/>
                      </a:lnTo>
                      <a:cubicBezTo>
                        <a:pt x="1486" y="1173"/>
                        <a:pt x="1514" y="1071"/>
                        <a:pt x="1514" y="956"/>
                      </a:cubicBezTo>
                      <a:lnTo>
                        <a:pt x="1514" y="786"/>
                      </a:lnTo>
                      <a:lnTo>
                        <a:pt x="1514" y="740"/>
                      </a:lnTo>
                      <a:lnTo>
                        <a:pt x="1514" y="717"/>
                      </a:lnTo>
                      <a:lnTo>
                        <a:pt x="1514" y="600"/>
                      </a:lnTo>
                      <a:lnTo>
                        <a:pt x="1514" y="592"/>
                      </a:lnTo>
                      <a:lnTo>
                        <a:pt x="1514" y="592"/>
                      </a:lnTo>
                      <a:cubicBezTo>
                        <a:pt x="1510" y="480"/>
                        <a:pt x="1432" y="390"/>
                        <a:pt x="1335" y="390"/>
                      </a:cubicBezTo>
                      <a:lnTo>
                        <a:pt x="1248" y="390"/>
                      </a:lnTo>
                      <a:cubicBezTo>
                        <a:pt x="1200" y="523"/>
                        <a:pt x="1116" y="746"/>
                        <a:pt x="1080" y="842"/>
                      </a:cubicBezTo>
                      <a:lnTo>
                        <a:pt x="1080" y="555"/>
                      </a:lnTo>
                      <a:lnTo>
                        <a:pt x="1109" y="455"/>
                      </a:lnTo>
                      <a:lnTo>
                        <a:pt x="1029" y="391"/>
                      </a:lnTo>
                      <a:lnTo>
                        <a:pt x="1029" y="390"/>
                      </a:lnTo>
                      <a:lnTo>
                        <a:pt x="1026" y="390"/>
                      </a:lnTo>
                      <a:lnTo>
                        <a:pt x="1026" y="391"/>
                      </a:lnTo>
                      <a:lnTo>
                        <a:pt x="946" y="455"/>
                      </a:lnTo>
                      <a:lnTo>
                        <a:pt x="975" y="555"/>
                      </a:lnTo>
                      <a:lnTo>
                        <a:pt x="975" y="842"/>
                      </a:lnTo>
                      <a:cubicBezTo>
                        <a:pt x="939" y="746"/>
                        <a:pt x="855" y="523"/>
                        <a:pt x="807" y="390"/>
                      </a:cubicBezTo>
                      <a:lnTo>
                        <a:pt x="720" y="390"/>
                      </a:lnTo>
                      <a:cubicBezTo>
                        <a:pt x="706" y="390"/>
                        <a:pt x="692" y="393"/>
                        <a:pt x="679" y="396"/>
                      </a:cubicBezTo>
                      <a:lnTo>
                        <a:pt x="208" y="35"/>
                      </a:lnTo>
                      <a:cubicBezTo>
                        <a:pt x="162" y="0"/>
                        <a:pt x="102" y="8"/>
                        <a:pt x="74" y="52"/>
                      </a:cubicBezTo>
                      <a:lnTo>
                        <a:pt x="28" y="125"/>
                      </a:lnTo>
                      <a:cubicBezTo>
                        <a:pt x="0" y="169"/>
                        <a:pt x="14" y="234"/>
                        <a:pt x="60" y="26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18" tIns="41459" rIns="82918" bIns="4145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2"/>
                </a:p>
              </p:txBody>
            </p:sp>
            <p:sp>
              <p:nvSpPr>
                <p:cNvPr id="242" name="Freeform 989"/>
                <p:cNvSpPr>
                  <a:spLocks/>
                </p:cNvSpPr>
                <p:nvPr/>
              </p:nvSpPr>
              <p:spPr bwMode="auto">
                <a:xfrm>
                  <a:off x="5792865" y="4591166"/>
                  <a:ext cx="220665" cy="207968"/>
                </a:xfrm>
                <a:custGeom>
                  <a:avLst/>
                  <a:gdLst>
                    <a:gd name="T0" fmla="*/ 615 w 615"/>
                    <a:gd name="T1" fmla="*/ 575 h 575"/>
                    <a:gd name="T2" fmla="*/ 615 w 615"/>
                    <a:gd name="T3" fmla="*/ 558 h 575"/>
                    <a:gd name="T4" fmla="*/ 490 w 615"/>
                    <a:gd name="T5" fmla="*/ 395 h 575"/>
                    <a:gd name="T6" fmla="*/ 433 w 615"/>
                    <a:gd name="T7" fmla="*/ 395 h 575"/>
                    <a:gd name="T8" fmla="*/ 525 w 615"/>
                    <a:gd name="T9" fmla="*/ 217 h 575"/>
                    <a:gd name="T10" fmla="*/ 307 w 615"/>
                    <a:gd name="T11" fmla="*/ 0 h 575"/>
                    <a:gd name="T12" fmla="*/ 90 w 615"/>
                    <a:gd name="T13" fmla="*/ 217 h 575"/>
                    <a:gd name="T14" fmla="*/ 182 w 615"/>
                    <a:gd name="T15" fmla="*/ 395 h 575"/>
                    <a:gd name="T16" fmla="*/ 124 w 615"/>
                    <a:gd name="T17" fmla="*/ 395 h 575"/>
                    <a:gd name="T18" fmla="*/ 0 w 615"/>
                    <a:gd name="T19" fmla="*/ 558 h 575"/>
                    <a:gd name="T20" fmla="*/ 0 w 615"/>
                    <a:gd name="T21" fmla="*/ 575 h 575"/>
                    <a:gd name="T22" fmla="*/ 615 w 615"/>
                    <a:gd name="T23" fmla="*/ 575 h 5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15" h="575">
                      <a:moveTo>
                        <a:pt x="615" y="575"/>
                      </a:moveTo>
                      <a:lnTo>
                        <a:pt x="615" y="558"/>
                      </a:lnTo>
                      <a:cubicBezTo>
                        <a:pt x="615" y="468"/>
                        <a:pt x="559" y="395"/>
                        <a:pt x="490" y="395"/>
                      </a:cubicBezTo>
                      <a:lnTo>
                        <a:pt x="433" y="395"/>
                      </a:lnTo>
                      <a:cubicBezTo>
                        <a:pt x="489" y="355"/>
                        <a:pt x="525" y="291"/>
                        <a:pt x="525" y="217"/>
                      </a:cubicBezTo>
                      <a:cubicBezTo>
                        <a:pt x="525" y="97"/>
                        <a:pt x="427" y="0"/>
                        <a:pt x="307" y="0"/>
                      </a:cubicBezTo>
                      <a:cubicBezTo>
                        <a:pt x="187" y="0"/>
                        <a:pt x="90" y="97"/>
                        <a:pt x="90" y="217"/>
                      </a:cubicBezTo>
                      <a:cubicBezTo>
                        <a:pt x="90" y="291"/>
                        <a:pt x="126" y="355"/>
                        <a:pt x="182" y="395"/>
                      </a:cubicBezTo>
                      <a:lnTo>
                        <a:pt x="124" y="395"/>
                      </a:lnTo>
                      <a:cubicBezTo>
                        <a:pt x="56" y="395"/>
                        <a:pt x="0" y="468"/>
                        <a:pt x="0" y="558"/>
                      </a:cubicBezTo>
                      <a:lnTo>
                        <a:pt x="0" y="575"/>
                      </a:lnTo>
                      <a:lnTo>
                        <a:pt x="615" y="5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18" tIns="41459" rIns="82918" bIns="4145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2"/>
                </a:p>
              </p:txBody>
            </p:sp>
            <p:sp>
              <p:nvSpPr>
                <p:cNvPr id="243" name="Freeform 990"/>
                <p:cNvSpPr>
                  <a:spLocks/>
                </p:cNvSpPr>
                <p:nvPr/>
              </p:nvSpPr>
              <p:spPr bwMode="auto">
                <a:xfrm>
                  <a:off x="5522986" y="4591166"/>
                  <a:ext cx="222253" cy="207968"/>
                </a:xfrm>
                <a:custGeom>
                  <a:avLst/>
                  <a:gdLst>
                    <a:gd name="T0" fmla="*/ 615 w 615"/>
                    <a:gd name="T1" fmla="*/ 575 h 575"/>
                    <a:gd name="T2" fmla="*/ 615 w 615"/>
                    <a:gd name="T3" fmla="*/ 558 h 575"/>
                    <a:gd name="T4" fmla="*/ 490 w 615"/>
                    <a:gd name="T5" fmla="*/ 395 h 575"/>
                    <a:gd name="T6" fmla="*/ 433 w 615"/>
                    <a:gd name="T7" fmla="*/ 395 h 575"/>
                    <a:gd name="T8" fmla="*/ 525 w 615"/>
                    <a:gd name="T9" fmla="*/ 217 h 575"/>
                    <a:gd name="T10" fmla="*/ 307 w 615"/>
                    <a:gd name="T11" fmla="*/ 0 h 575"/>
                    <a:gd name="T12" fmla="*/ 90 w 615"/>
                    <a:gd name="T13" fmla="*/ 217 h 575"/>
                    <a:gd name="T14" fmla="*/ 182 w 615"/>
                    <a:gd name="T15" fmla="*/ 395 h 575"/>
                    <a:gd name="T16" fmla="*/ 124 w 615"/>
                    <a:gd name="T17" fmla="*/ 395 h 575"/>
                    <a:gd name="T18" fmla="*/ 0 w 615"/>
                    <a:gd name="T19" fmla="*/ 558 h 575"/>
                    <a:gd name="T20" fmla="*/ 0 w 615"/>
                    <a:gd name="T21" fmla="*/ 575 h 575"/>
                    <a:gd name="T22" fmla="*/ 615 w 615"/>
                    <a:gd name="T23" fmla="*/ 575 h 5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615" h="575">
                      <a:moveTo>
                        <a:pt x="615" y="575"/>
                      </a:moveTo>
                      <a:lnTo>
                        <a:pt x="615" y="558"/>
                      </a:lnTo>
                      <a:cubicBezTo>
                        <a:pt x="615" y="468"/>
                        <a:pt x="559" y="395"/>
                        <a:pt x="490" y="395"/>
                      </a:cubicBezTo>
                      <a:lnTo>
                        <a:pt x="433" y="395"/>
                      </a:lnTo>
                      <a:cubicBezTo>
                        <a:pt x="488" y="355"/>
                        <a:pt x="525" y="291"/>
                        <a:pt x="525" y="217"/>
                      </a:cubicBezTo>
                      <a:cubicBezTo>
                        <a:pt x="525" y="97"/>
                        <a:pt x="427" y="0"/>
                        <a:pt x="307" y="0"/>
                      </a:cubicBezTo>
                      <a:cubicBezTo>
                        <a:pt x="187" y="0"/>
                        <a:pt x="90" y="97"/>
                        <a:pt x="90" y="217"/>
                      </a:cubicBezTo>
                      <a:cubicBezTo>
                        <a:pt x="90" y="291"/>
                        <a:pt x="126" y="355"/>
                        <a:pt x="182" y="395"/>
                      </a:cubicBezTo>
                      <a:lnTo>
                        <a:pt x="124" y="395"/>
                      </a:lnTo>
                      <a:cubicBezTo>
                        <a:pt x="56" y="395"/>
                        <a:pt x="0" y="468"/>
                        <a:pt x="0" y="558"/>
                      </a:cubicBezTo>
                      <a:lnTo>
                        <a:pt x="0" y="575"/>
                      </a:lnTo>
                      <a:lnTo>
                        <a:pt x="615" y="57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18" tIns="41459" rIns="82918" bIns="4145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2"/>
                </a:p>
              </p:txBody>
            </p:sp>
            <p:sp>
              <p:nvSpPr>
                <p:cNvPr id="244" name="Freeform 991"/>
                <p:cNvSpPr>
                  <a:spLocks/>
                </p:cNvSpPr>
                <p:nvPr/>
              </p:nvSpPr>
              <p:spPr bwMode="auto">
                <a:xfrm>
                  <a:off x="5526161" y="4078391"/>
                  <a:ext cx="587383" cy="479437"/>
                </a:xfrm>
                <a:custGeom>
                  <a:avLst/>
                  <a:gdLst>
                    <a:gd name="T0" fmla="*/ 1486 w 1630"/>
                    <a:gd name="T1" fmla="*/ 0 h 1333"/>
                    <a:gd name="T2" fmla="*/ 144 w 1630"/>
                    <a:gd name="T3" fmla="*/ 0 h 1333"/>
                    <a:gd name="T4" fmla="*/ 0 w 1630"/>
                    <a:gd name="T5" fmla="*/ 144 h 1333"/>
                    <a:gd name="T6" fmla="*/ 0 w 1630"/>
                    <a:gd name="T7" fmla="*/ 1188 h 1333"/>
                    <a:gd name="T8" fmla="*/ 144 w 1630"/>
                    <a:gd name="T9" fmla="*/ 1333 h 1333"/>
                    <a:gd name="T10" fmla="*/ 1474 w 1630"/>
                    <a:gd name="T11" fmla="*/ 1333 h 1333"/>
                    <a:gd name="T12" fmla="*/ 1252 w 1630"/>
                    <a:gd name="T13" fmla="*/ 1162 h 1333"/>
                    <a:gd name="T14" fmla="*/ 171 w 1630"/>
                    <a:gd name="T15" fmla="*/ 1162 h 1333"/>
                    <a:gd name="T16" fmla="*/ 171 w 1630"/>
                    <a:gd name="T17" fmla="*/ 170 h 1333"/>
                    <a:gd name="T18" fmla="*/ 1459 w 1630"/>
                    <a:gd name="T19" fmla="*/ 170 h 1333"/>
                    <a:gd name="T20" fmla="*/ 1459 w 1630"/>
                    <a:gd name="T21" fmla="*/ 760 h 1333"/>
                    <a:gd name="T22" fmla="*/ 1630 w 1630"/>
                    <a:gd name="T23" fmla="*/ 895 h 1333"/>
                    <a:gd name="T24" fmla="*/ 1630 w 1630"/>
                    <a:gd name="T25" fmla="*/ 144 h 1333"/>
                    <a:gd name="T26" fmla="*/ 1486 w 1630"/>
                    <a:gd name="T27" fmla="*/ 0 h 13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630" h="1333">
                      <a:moveTo>
                        <a:pt x="1486" y="0"/>
                      </a:moveTo>
                      <a:lnTo>
                        <a:pt x="144" y="0"/>
                      </a:lnTo>
                      <a:cubicBezTo>
                        <a:pt x="65" y="0"/>
                        <a:pt x="0" y="64"/>
                        <a:pt x="0" y="144"/>
                      </a:cubicBezTo>
                      <a:lnTo>
                        <a:pt x="0" y="1188"/>
                      </a:lnTo>
                      <a:cubicBezTo>
                        <a:pt x="0" y="1268"/>
                        <a:pt x="65" y="1333"/>
                        <a:pt x="144" y="1333"/>
                      </a:cubicBezTo>
                      <a:lnTo>
                        <a:pt x="1474" y="1333"/>
                      </a:lnTo>
                      <a:lnTo>
                        <a:pt x="1252" y="1162"/>
                      </a:lnTo>
                      <a:lnTo>
                        <a:pt x="171" y="1162"/>
                      </a:lnTo>
                      <a:lnTo>
                        <a:pt x="171" y="170"/>
                      </a:lnTo>
                      <a:lnTo>
                        <a:pt x="1459" y="170"/>
                      </a:lnTo>
                      <a:lnTo>
                        <a:pt x="1459" y="760"/>
                      </a:lnTo>
                      <a:lnTo>
                        <a:pt x="1630" y="895"/>
                      </a:lnTo>
                      <a:lnTo>
                        <a:pt x="1630" y="144"/>
                      </a:lnTo>
                      <a:cubicBezTo>
                        <a:pt x="1630" y="64"/>
                        <a:pt x="1565" y="0"/>
                        <a:pt x="148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82918" tIns="41459" rIns="82918" bIns="41459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32"/>
                </a:p>
              </p:txBody>
            </p:sp>
          </p:grpSp>
        </p:grpSp>
        <p:sp>
          <p:nvSpPr>
            <p:cNvPr id="236" name="Прямоугольник 235"/>
            <p:cNvSpPr/>
            <p:nvPr/>
          </p:nvSpPr>
          <p:spPr>
            <a:xfrm>
              <a:off x="5399382" y="5575583"/>
              <a:ext cx="1773695" cy="3434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32" b="1" spc="-45" dirty="0">
                  <a:solidFill>
                    <a:srgbClr val="002060"/>
                  </a:solidFill>
                  <a:latin typeface="Arial Narrow" pitchFamily="34" charset="0"/>
                </a:rPr>
                <a:t>КОМИССИЯ</a:t>
              </a:r>
            </a:p>
          </p:txBody>
        </p:sp>
      </p:grpSp>
      <p:sp>
        <p:nvSpPr>
          <p:cNvPr id="254" name="Овал 253"/>
          <p:cNvSpPr>
            <a:spLocks noChangeAspect="1"/>
          </p:cNvSpPr>
          <p:nvPr/>
        </p:nvSpPr>
        <p:spPr>
          <a:xfrm>
            <a:off x="7829418" y="1895804"/>
            <a:ext cx="1393849" cy="139384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79"/>
              </a:lnSpc>
            </a:pPr>
            <a:endParaRPr lang="ru-RU" sz="1360"/>
          </a:p>
        </p:txBody>
      </p:sp>
      <p:sp>
        <p:nvSpPr>
          <p:cNvPr id="255" name="Прямоугольник 254"/>
          <p:cNvSpPr/>
          <p:nvPr/>
        </p:nvSpPr>
        <p:spPr>
          <a:xfrm>
            <a:off x="7541794" y="2161651"/>
            <a:ext cx="20693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51"/>
              </a:lnSpc>
            </a:pPr>
            <a:r>
              <a:rPr lang="ru-RU" sz="1542" b="1" spc="-18" dirty="0">
                <a:solidFill>
                  <a:srgbClr val="002060"/>
                </a:solidFill>
                <a:latin typeface="Arial Narrow" pitchFamily="34" charset="0"/>
              </a:rPr>
              <a:t>Подготовка</a:t>
            </a:r>
          </a:p>
          <a:p>
            <a:pPr algn="ctr">
              <a:lnSpc>
                <a:spcPts val="1451"/>
              </a:lnSpc>
            </a:pPr>
            <a:r>
              <a:rPr lang="ru-RU" sz="1542" b="1" spc="-18" dirty="0">
                <a:solidFill>
                  <a:srgbClr val="002060"/>
                </a:solidFill>
                <a:latin typeface="Arial Narrow" pitchFamily="34" charset="0"/>
              </a:rPr>
              <a:t>материалов</a:t>
            </a:r>
          </a:p>
          <a:p>
            <a:pPr algn="ctr">
              <a:lnSpc>
                <a:spcPts val="1451"/>
              </a:lnSpc>
            </a:pPr>
            <a:r>
              <a:rPr lang="ru-RU" sz="1542" b="1" spc="-18" dirty="0">
                <a:solidFill>
                  <a:srgbClr val="002060"/>
                </a:solidFill>
                <a:latin typeface="Arial Narrow" pitchFamily="34" charset="0"/>
              </a:rPr>
              <a:t>и оформление результатов</a:t>
            </a:r>
          </a:p>
        </p:txBody>
      </p:sp>
      <p:grpSp>
        <p:nvGrpSpPr>
          <p:cNvPr id="256" name="Группа 255"/>
          <p:cNvGrpSpPr/>
          <p:nvPr/>
        </p:nvGrpSpPr>
        <p:grpSpPr>
          <a:xfrm>
            <a:off x="8708992" y="2000459"/>
            <a:ext cx="1354613" cy="1184541"/>
            <a:chOff x="10451192" y="1699748"/>
            <a:chExt cx="611188" cy="1306285"/>
          </a:xfrm>
        </p:grpSpPr>
        <p:cxnSp>
          <p:nvCxnSpPr>
            <p:cNvPr id="257" name="Прямая со стрелкой 256"/>
            <p:cNvCxnSpPr/>
            <p:nvPr/>
          </p:nvCxnSpPr>
          <p:spPr>
            <a:xfrm rot="16200000">
              <a:off x="10756786" y="1394154"/>
              <a:ext cx="0" cy="611188"/>
            </a:xfrm>
            <a:prstGeom prst="straightConnector1">
              <a:avLst/>
            </a:prstGeom>
            <a:ln w="22225" cap="rnd">
              <a:solidFill>
                <a:srgbClr val="5BA99C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Прямая со стрелкой 257"/>
            <p:cNvCxnSpPr/>
            <p:nvPr/>
          </p:nvCxnSpPr>
          <p:spPr>
            <a:xfrm rot="16200000">
              <a:off x="10846380" y="1919176"/>
              <a:ext cx="0" cy="432000"/>
            </a:xfrm>
            <a:prstGeom prst="straightConnector1">
              <a:avLst/>
            </a:prstGeom>
            <a:ln w="22225" cap="rnd">
              <a:solidFill>
                <a:srgbClr val="5BA99C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Прямая со стрелкой 258"/>
            <p:cNvCxnSpPr/>
            <p:nvPr/>
          </p:nvCxnSpPr>
          <p:spPr>
            <a:xfrm rot="16200000">
              <a:off x="10846380" y="2354604"/>
              <a:ext cx="0" cy="432000"/>
            </a:xfrm>
            <a:prstGeom prst="straightConnector1">
              <a:avLst/>
            </a:prstGeom>
            <a:ln w="22225" cap="rnd">
              <a:solidFill>
                <a:srgbClr val="5BA99C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Прямая со стрелкой 259"/>
            <p:cNvCxnSpPr/>
            <p:nvPr/>
          </p:nvCxnSpPr>
          <p:spPr>
            <a:xfrm rot="16200000">
              <a:off x="10756786" y="2700439"/>
              <a:ext cx="0" cy="611188"/>
            </a:xfrm>
            <a:prstGeom prst="straightConnector1">
              <a:avLst/>
            </a:prstGeom>
            <a:ln w="22225" cap="rnd">
              <a:solidFill>
                <a:srgbClr val="5BA99C"/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Группа 260"/>
          <p:cNvGrpSpPr/>
          <p:nvPr/>
        </p:nvGrpSpPr>
        <p:grpSpPr>
          <a:xfrm>
            <a:off x="7100218" y="2323902"/>
            <a:ext cx="944896" cy="537655"/>
            <a:chOff x="7173687" y="1826866"/>
            <a:chExt cx="1493837" cy="921419"/>
          </a:xfrm>
        </p:grpSpPr>
        <p:cxnSp>
          <p:nvCxnSpPr>
            <p:cNvPr id="262" name="Прямая со стрелкой 261"/>
            <p:cNvCxnSpPr/>
            <p:nvPr/>
          </p:nvCxnSpPr>
          <p:spPr>
            <a:xfrm rot="16200000">
              <a:off x="7920606" y="1079947"/>
              <a:ext cx="0" cy="1493837"/>
            </a:xfrm>
            <a:prstGeom prst="straightConnector1">
              <a:avLst/>
            </a:prstGeom>
            <a:ln w="22225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3" name="Прямая со стрелкой 262"/>
            <p:cNvCxnSpPr/>
            <p:nvPr/>
          </p:nvCxnSpPr>
          <p:spPr>
            <a:xfrm rot="16200000">
              <a:off x="7861235" y="1446956"/>
              <a:ext cx="0" cy="1374096"/>
            </a:xfrm>
            <a:prstGeom prst="straightConnector1">
              <a:avLst/>
            </a:prstGeom>
            <a:ln w="22225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Прямая со стрелкой 263"/>
            <p:cNvCxnSpPr/>
            <p:nvPr/>
          </p:nvCxnSpPr>
          <p:spPr>
            <a:xfrm rot="16200000">
              <a:off x="7861235" y="1754096"/>
              <a:ext cx="0" cy="1374096"/>
            </a:xfrm>
            <a:prstGeom prst="straightConnector1">
              <a:avLst/>
            </a:prstGeom>
            <a:ln w="22225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Прямая со стрелкой 264"/>
            <p:cNvCxnSpPr/>
            <p:nvPr/>
          </p:nvCxnSpPr>
          <p:spPr>
            <a:xfrm rot="16200000">
              <a:off x="7920606" y="2001366"/>
              <a:ext cx="0" cy="1493837"/>
            </a:xfrm>
            <a:prstGeom prst="straightConnector1">
              <a:avLst/>
            </a:prstGeom>
            <a:ln w="22225" cap="rnd">
              <a:solidFill>
                <a:schemeClr val="tx2">
                  <a:lumMod val="60000"/>
                  <a:lumOff val="40000"/>
                </a:schemeClr>
              </a:solidFill>
              <a:prstDash val="sysDot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6" name="Группа 265"/>
          <p:cNvGrpSpPr/>
          <p:nvPr/>
        </p:nvGrpSpPr>
        <p:grpSpPr>
          <a:xfrm>
            <a:off x="783939" y="2160040"/>
            <a:ext cx="852651" cy="803956"/>
            <a:chOff x="163967" y="1808389"/>
            <a:chExt cx="1104451" cy="1041375"/>
          </a:xfrm>
        </p:grpSpPr>
        <p:grpSp>
          <p:nvGrpSpPr>
            <p:cNvPr id="267" name="Группа 207"/>
            <p:cNvGrpSpPr/>
            <p:nvPr/>
          </p:nvGrpSpPr>
          <p:grpSpPr>
            <a:xfrm>
              <a:off x="163967" y="1858528"/>
              <a:ext cx="991236" cy="991236"/>
              <a:chOff x="-3680050" y="4097687"/>
              <a:chExt cx="719302" cy="719302"/>
            </a:xfrm>
            <a:noFill/>
          </p:grpSpPr>
          <p:sp>
            <p:nvSpPr>
              <p:cNvPr id="271" name="Овал 270"/>
              <p:cNvSpPr/>
              <p:nvPr/>
            </p:nvSpPr>
            <p:spPr>
              <a:xfrm>
                <a:off x="-3680050" y="4097687"/>
                <a:ext cx="719302" cy="719302"/>
              </a:xfrm>
              <a:prstGeom prst="ellipse">
                <a:avLst/>
              </a:prstGeom>
              <a:grpFill/>
              <a:ln w="38100">
                <a:solidFill>
                  <a:srgbClr val="5BA99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632"/>
              </a:p>
            </p:txBody>
          </p:sp>
          <p:grpSp>
            <p:nvGrpSpPr>
              <p:cNvPr id="272" name="Группа 1253"/>
              <p:cNvGrpSpPr>
                <a:grpSpLocks noChangeAspect="1"/>
              </p:cNvGrpSpPr>
              <p:nvPr/>
            </p:nvGrpSpPr>
            <p:grpSpPr>
              <a:xfrm>
                <a:off x="-3405065" y="4220951"/>
                <a:ext cx="169333" cy="457200"/>
                <a:chOff x="4393162" y="4339436"/>
                <a:chExt cx="60850" cy="164296"/>
              </a:xfrm>
              <a:grpFill/>
            </p:grpSpPr>
            <p:sp>
              <p:nvSpPr>
                <p:cNvPr id="273" name="Freeform 1267"/>
                <p:cNvSpPr>
                  <a:spLocks/>
                </p:cNvSpPr>
                <p:nvPr/>
              </p:nvSpPr>
              <p:spPr bwMode="auto">
                <a:xfrm>
                  <a:off x="4419241" y="4373338"/>
                  <a:ext cx="7824" cy="4347"/>
                </a:xfrm>
                <a:custGeom>
                  <a:avLst/>
                  <a:gdLst>
                    <a:gd name="T0" fmla="*/ 0 w 39"/>
                    <a:gd name="T1" fmla="*/ 4 h 23"/>
                    <a:gd name="T2" fmla="*/ 17 w 39"/>
                    <a:gd name="T3" fmla="*/ 23 h 23"/>
                    <a:gd name="T4" fmla="*/ 21 w 39"/>
                    <a:gd name="T5" fmla="*/ 23 h 23"/>
                    <a:gd name="T6" fmla="*/ 39 w 39"/>
                    <a:gd name="T7" fmla="*/ 4 h 23"/>
                    <a:gd name="T8" fmla="*/ 39 w 39"/>
                    <a:gd name="T9" fmla="*/ 0 h 23"/>
                    <a:gd name="T10" fmla="*/ 39 w 39"/>
                    <a:gd name="T11" fmla="*/ 0 h 23"/>
                    <a:gd name="T12" fmla="*/ 0 w 39"/>
                    <a:gd name="T13" fmla="*/ 0 h 23"/>
                    <a:gd name="T14" fmla="*/ 0 w 39"/>
                    <a:gd name="T15" fmla="*/ 4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9" h="23">
                      <a:moveTo>
                        <a:pt x="0" y="4"/>
                      </a:moveTo>
                      <a:cubicBezTo>
                        <a:pt x="0" y="14"/>
                        <a:pt x="7" y="23"/>
                        <a:pt x="17" y="23"/>
                      </a:cubicBezTo>
                      <a:lnTo>
                        <a:pt x="21" y="23"/>
                      </a:lnTo>
                      <a:cubicBezTo>
                        <a:pt x="31" y="23"/>
                        <a:pt x="39" y="14"/>
                        <a:pt x="39" y="4"/>
                      </a:cubicBezTo>
                      <a:lnTo>
                        <a:pt x="39" y="0"/>
                      </a:lnTo>
                      <a:cubicBezTo>
                        <a:pt x="39" y="0"/>
                        <a:pt x="39" y="0"/>
                        <a:pt x="39" y="0"/>
                      </a:cubicBez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5BA99C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82918" tIns="41459" rIns="82918" bIns="41459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 sz="1632"/>
                </a:p>
              </p:txBody>
            </p:sp>
            <p:sp>
              <p:nvSpPr>
                <p:cNvPr id="274" name="Oval 1274"/>
                <p:cNvSpPr>
                  <a:spLocks noChangeArrowheads="1"/>
                </p:cNvSpPr>
                <p:nvPr/>
              </p:nvSpPr>
              <p:spPr bwMode="auto">
                <a:xfrm>
                  <a:off x="4409679" y="4339436"/>
                  <a:ext cx="27817" cy="28687"/>
                </a:xfrm>
                <a:prstGeom prst="ellipse">
                  <a:avLst/>
                </a:prstGeom>
                <a:grpFill/>
                <a:ln w="9525">
                  <a:solidFill>
                    <a:srgbClr val="5BA99C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82918" tIns="41459" rIns="82918" bIns="41459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 sz="1632"/>
                </a:p>
              </p:txBody>
            </p:sp>
            <p:sp>
              <p:nvSpPr>
                <p:cNvPr id="275" name="Freeform 1275"/>
                <p:cNvSpPr>
                  <a:spLocks/>
                </p:cNvSpPr>
                <p:nvPr/>
              </p:nvSpPr>
              <p:spPr bwMode="auto">
                <a:xfrm>
                  <a:off x="4393162" y="4372469"/>
                  <a:ext cx="60850" cy="131263"/>
                </a:xfrm>
                <a:custGeom>
                  <a:avLst/>
                  <a:gdLst>
                    <a:gd name="T0" fmla="*/ 242 w 310"/>
                    <a:gd name="T1" fmla="*/ 0 h 663"/>
                    <a:gd name="T2" fmla="*/ 241 w 310"/>
                    <a:gd name="T3" fmla="*/ 0 h 663"/>
                    <a:gd name="T4" fmla="*/ 241 w 310"/>
                    <a:gd name="T5" fmla="*/ 0 h 663"/>
                    <a:gd name="T6" fmla="*/ 217 w 310"/>
                    <a:gd name="T7" fmla="*/ 0 h 663"/>
                    <a:gd name="T8" fmla="*/ 172 w 310"/>
                    <a:gd name="T9" fmla="*/ 95 h 663"/>
                    <a:gd name="T10" fmla="*/ 172 w 310"/>
                    <a:gd name="T11" fmla="*/ 48 h 663"/>
                    <a:gd name="T12" fmla="*/ 157 w 310"/>
                    <a:gd name="T13" fmla="*/ 33 h 663"/>
                    <a:gd name="T14" fmla="*/ 153 w 310"/>
                    <a:gd name="T15" fmla="*/ 33 h 663"/>
                    <a:gd name="T16" fmla="*/ 138 w 310"/>
                    <a:gd name="T17" fmla="*/ 48 h 663"/>
                    <a:gd name="T18" fmla="*/ 138 w 310"/>
                    <a:gd name="T19" fmla="*/ 95 h 663"/>
                    <a:gd name="T20" fmla="*/ 93 w 310"/>
                    <a:gd name="T21" fmla="*/ 0 h 663"/>
                    <a:gd name="T22" fmla="*/ 69 w 310"/>
                    <a:gd name="T23" fmla="*/ 0 h 663"/>
                    <a:gd name="T24" fmla="*/ 69 w 310"/>
                    <a:gd name="T25" fmla="*/ 0 h 663"/>
                    <a:gd name="T26" fmla="*/ 68 w 310"/>
                    <a:gd name="T27" fmla="*/ 0 h 663"/>
                    <a:gd name="T28" fmla="*/ 0 w 310"/>
                    <a:gd name="T29" fmla="*/ 71 h 663"/>
                    <a:gd name="T30" fmla="*/ 0 w 310"/>
                    <a:gd name="T31" fmla="*/ 72 h 663"/>
                    <a:gd name="T32" fmla="*/ 0 w 310"/>
                    <a:gd name="T33" fmla="*/ 72 h 663"/>
                    <a:gd name="T34" fmla="*/ 0 w 310"/>
                    <a:gd name="T35" fmla="*/ 319 h 663"/>
                    <a:gd name="T36" fmla="*/ 15 w 310"/>
                    <a:gd name="T37" fmla="*/ 335 h 663"/>
                    <a:gd name="T38" fmla="*/ 39 w 310"/>
                    <a:gd name="T39" fmla="*/ 335 h 663"/>
                    <a:gd name="T40" fmla="*/ 54 w 310"/>
                    <a:gd name="T41" fmla="*/ 319 h 663"/>
                    <a:gd name="T42" fmla="*/ 54 w 310"/>
                    <a:gd name="T43" fmla="*/ 119 h 663"/>
                    <a:gd name="T44" fmla="*/ 71 w 310"/>
                    <a:gd name="T45" fmla="*/ 119 h 663"/>
                    <a:gd name="T46" fmla="*/ 71 w 310"/>
                    <a:gd name="T47" fmla="*/ 647 h 663"/>
                    <a:gd name="T48" fmla="*/ 86 w 310"/>
                    <a:gd name="T49" fmla="*/ 663 h 663"/>
                    <a:gd name="T50" fmla="*/ 132 w 310"/>
                    <a:gd name="T51" fmla="*/ 663 h 663"/>
                    <a:gd name="T52" fmla="*/ 147 w 310"/>
                    <a:gd name="T53" fmla="*/ 647 h 663"/>
                    <a:gd name="T54" fmla="*/ 147 w 310"/>
                    <a:gd name="T55" fmla="*/ 335 h 663"/>
                    <a:gd name="T56" fmla="*/ 163 w 310"/>
                    <a:gd name="T57" fmla="*/ 335 h 663"/>
                    <a:gd name="T58" fmla="*/ 163 w 310"/>
                    <a:gd name="T59" fmla="*/ 647 h 663"/>
                    <a:gd name="T60" fmla="*/ 179 w 310"/>
                    <a:gd name="T61" fmla="*/ 663 h 663"/>
                    <a:gd name="T62" fmla="*/ 224 w 310"/>
                    <a:gd name="T63" fmla="*/ 663 h 663"/>
                    <a:gd name="T64" fmla="*/ 240 w 310"/>
                    <a:gd name="T65" fmla="*/ 647 h 663"/>
                    <a:gd name="T66" fmla="*/ 240 w 310"/>
                    <a:gd name="T67" fmla="*/ 119 h 663"/>
                    <a:gd name="T68" fmla="*/ 256 w 310"/>
                    <a:gd name="T69" fmla="*/ 119 h 663"/>
                    <a:gd name="T70" fmla="*/ 256 w 310"/>
                    <a:gd name="T71" fmla="*/ 319 h 663"/>
                    <a:gd name="T72" fmla="*/ 271 w 310"/>
                    <a:gd name="T73" fmla="*/ 335 h 663"/>
                    <a:gd name="T74" fmla="*/ 295 w 310"/>
                    <a:gd name="T75" fmla="*/ 335 h 663"/>
                    <a:gd name="T76" fmla="*/ 310 w 310"/>
                    <a:gd name="T77" fmla="*/ 319 h 663"/>
                    <a:gd name="T78" fmla="*/ 310 w 310"/>
                    <a:gd name="T79" fmla="*/ 72 h 663"/>
                    <a:gd name="T80" fmla="*/ 310 w 310"/>
                    <a:gd name="T81" fmla="*/ 72 h 663"/>
                    <a:gd name="T82" fmla="*/ 310 w 310"/>
                    <a:gd name="T83" fmla="*/ 71 h 663"/>
                    <a:gd name="T84" fmla="*/ 242 w 310"/>
                    <a:gd name="T85" fmla="*/ 0 h 6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10" h="663">
                      <a:moveTo>
                        <a:pt x="242" y="0"/>
                      </a:moveTo>
                      <a:cubicBezTo>
                        <a:pt x="242" y="0"/>
                        <a:pt x="242" y="0"/>
                        <a:pt x="241" y="0"/>
                      </a:cubicBezTo>
                      <a:cubicBezTo>
                        <a:pt x="241" y="0"/>
                        <a:pt x="241" y="0"/>
                        <a:pt x="241" y="0"/>
                      </a:cubicBezTo>
                      <a:lnTo>
                        <a:pt x="217" y="0"/>
                      </a:lnTo>
                      <a:lnTo>
                        <a:pt x="172" y="95"/>
                      </a:lnTo>
                      <a:lnTo>
                        <a:pt x="172" y="48"/>
                      </a:lnTo>
                      <a:cubicBezTo>
                        <a:pt x="172" y="40"/>
                        <a:pt x="165" y="33"/>
                        <a:pt x="157" y="33"/>
                      </a:cubicBezTo>
                      <a:lnTo>
                        <a:pt x="153" y="33"/>
                      </a:lnTo>
                      <a:cubicBezTo>
                        <a:pt x="145" y="33"/>
                        <a:pt x="138" y="40"/>
                        <a:pt x="138" y="48"/>
                      </a:cubicBezTo>
                      <a:lnTo>
                        <a:pt x="138" y="95"/>
                      </a:lnTo>
                      <a:lnTo>
                        <a:pt x="93" y="0"/>
                      </a:lnTo>
                      <a:lnTo>
                        <a:pt x="69" y="0"/>
                      </a:lnTo>
                      <a:cubicBezTo>
                        <a:pt x="69" y="0"/>
                        <a:pt x="69" y="0"/>
                        <a:pt x="69" y="0"/>
                      </a:cubicBezTo>
                      <a:cubicBezTo>
                        <a:pt x="69" y="0"/>
                        <a:pt x="68" y="0"/>
                        <a:pt x="68" y="0"/>
                      </a:cubicBezTo>
                      <a:cubicBezTo>
                        <a:pt x="31" y="0"/>
                        <a:pt x="0" y="32"/>
                        <a:pt x="0" y="71"/>
                      </a:cubicBezTo>
                      <a:cubicBezTo>
                        <a:pt x="0" y="71"/>
                        <a:pt x="0" y="72"/>
                        <a:pt x="0" y="72"/>
                      </a:cubicBezTo>
                      <a:cubicBezTo>
                        <a:pt x="0" y="72"/>
                        <a:pt x="0" y="72"/>
                        <a:pt x="0" y="72"/>
                      </a:cubicBezTo>
                      <a:lnTo>
                        <a:pt x="0" y="319"/>
                      </a:lnTo>
                      <a:cubicBezTo>
                        <a:pt x="0" y="328"/>
                        <a:pt x="7" y="335"/>
                        <a:pt x="15" y="335"/>
                      </a:cubicBezTo>
                      <a:lnTo>
                        <a:pt x="39" y="335"/>
                      </a:lnTo>
                      <a:cubicBezTo>
                        <a:pt x="47" y="335"/>
                        <a:pt x="54" y="328"/>
                        <a:pt x="54" y="319"/>
                      </a:cubicBezTo>
                      <a:lnTo>
                        <a:pt x="54" y="119"/>
                      </a:lnTo>
                      <a:lnTo>
                        <a:pt x="71" y="119"/>
                      </a:lnTo>
                      <a:lnTo>
                        <a:pt x="71" y="647"/>
                      </a:lnTo>
                      <a:cubicBezTo>
                        <a:pt x="71" y="656"/>
                        <a:pt x="78" y="663"/>
                        <a:pt x="86" y="663"/>
                      </a:cubicBezTo>
                      <a:lnTo>
                        <a:pt x="132" y="663"/>
                      </a:lnTo>
                      <a:cubicBezTo>
                        <a:pt x="140" y="663"/>
                        <a:pt x="147" y="656"/>
                        <a:pt x="147" y="647"/>
                      </a:cubicBezTo>
                      <a:lnTo>
                        <a:pt x="147" y="335"/>
                      </a:lnTo>
                      <a:lnTo>
                        <a:pt x="163" y="335"/>
                      </a:lnTo>
                      <a:lnTo>
                        <a:pt x="163" y="647"/>
                      </a:lnTo>
                      <a:cubicBezTo>
                        <a:pt x="163" y="656"/>
                        <a:pt x="170" y="663"/>
                        <a:pt x="179" y="663"/>
                      </a:cubicBezTo>
                      <a:lnTo>
                        <a:pt x="224" y="663"/>
                      </a:lnTo>
                      <a:cubicBezTo>
                        <a:pt x="233" y="663"/>
                        <a:pt x="240" y="656"/>
                        <a:pt x="240" y="647"/>
                      </a:cubicBezTo>
                      <a:lnTo>
                        <a:pt x="240" y="119"/>
                      </a:lnTo>
                      <a:lnTo>
                        <a:pt x="256" y="119"/>
                      </a:lnTo>
                      <a:lnTo>
                        <a:pt x="256" y="319"/>
                      </a:lnTo>
                      <a:cubicBezTo>
                        <a:pt x="256" y="328"/>
                        <a:pt x="263" y="335"/>
                        <a:pt x="271" y="335"/>
                      </a:cubicBezTo>
                      <a:lnTo>
                        <a:pt x="295" y="335"/>
                      </a:lnTo>
                      <a:cubicBezTo>
                        <a:pt x="303" y="335"/>
                        <a:pt x="310" y="328"/>
                        <a:pt x="310" y="319"/>
                      </a:cubicBezTo>
                      <a:lnTo>
                        <a:pt x="310" y="72"/>
                      </a:lnTo>
                      <a:cubicBezTo>
                        <a:pt x="310" y="72"/>
                        <a:pt x="310" y="72"/>
                        <a:pt x="310" y="72"/>
                      </a:cubicBezTo>
                      <a:cubicBezTo>
                        <a:pt x="310" y="72"/>
                        <a:pt x="310" y="71"/>
                        <a:pt x="310" y="71"/>
                      </a:cubicBezTo>
                      <a:cubicBezTo>
                        <a:pt x="310" y="32"/>
                        <a:pt x="280" y="0"/>
                        <a:pt x="242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5BA99C"/>
                  </a:solidFill>
                  <a:round/>
                  <a:headEnd/>
                  <a:tailEnd/>
                </a:ln>
                <a:extLst/>
              </p:spPr>
              <p:txBody>
                <a:bodyPr vert="horz" wrap="square" lIns="82918" tIns="41459" rIns="82918" bIns="41459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endParaRPr lang="ru-RU" sz="1632"/>
                </a:p>
              </p:txBody>
            </p:sp>
          </p:grpSp>
        </p:grpSp>
        <p:grpSp>
          <p:nvGrpSpPr>
            <p:cNvPr id="268" name="Группа 267"/>
            <p:cNvGrpSpPr/>
            <p:nvPr/>
          </p:nvGrpSpPr>
          <p:grpSpPr>
            <a:xfrm rot="404831">
              <a:off x="654877" y="1808389"/>
              <a:ext cx="613541" cy="537377"/>
              <a:chOff x="-819482" y="3165900"/>
              <a:chExt cx="109233" cy="95673"/>
            </a:xfrm>
            <a:solidFill>
              <a:srgbClr val="5BA99C"/>
            </a:solidFill>
          </p:grpSpPr>
          <p:sp>
            <p:nvSpPr>
              <p:cNvPr id="269" name="Freeform 719"/>
              <p:cNvSpPr>
                <a:spLocks/>
              </p:cNvSpPr>
              <p:nvPr/>
            </p:nvSpPr>
            <p:spPr bwMode="auto">
              <a:xfrm>
                <a:off x="-819482" y="3165900"/>
                <a:ext cx="58760" cy="59513"/>
              </a:xfrm>
              <a:custGeom>
                <a:avLst/>
                <a:gdLst>
                  <a:gd name="T0" fmla="*/ 209 w 343"/>
                  <a:gd name="T1" fmla="*/ 74 h 348"/>
                  <a:gd name="T2" fmla="*/ 156 w 343"/>
                  <a:gd name="T3" fmla="*/ 0 h 348"/>
                  <a:gd name="T4" fmla="*/ 253 w 343"/>
                  <a:gd name="T5" fmla="*/ 333 h 348"/>
                  <a:gd name="T6" fmla="*/ 230 w 343"/>
                  <a:gd name="T7" fmla="*/ 243 h 348"/>
                  <a:gd name="T8" fmla="*/ 194 w 343"/>
                  <a:gd name="T9" fmla="*/ 163 h 348"/>
                  <a:gd name="T10" fmla="*/ 173 w 343"/>
                  <a:gd name="T11" fmla="*/ 83 h 348"/>
                  <a:gd name="T12" fmla="*/ 204 w 343"/>
                  <a:gd name="T13" fmla="*/ 157 h 348"/>
                  <a:gd name="T14" fmla="*/ 246 w 343"/>
                  <a:gd name="T15" fmla="*/ 234 h 348"/>
                  <a:gd name="T16" fmla="*/ 274 w 343"/>
                  <a:gd name="T17" fmla="*/ 344 h 348"/>
                  <a:gd name="T18" fmla="*/ 273 w 343"/>
                  <a:gd name="T19" fmla="*/ 346 h 348"/>
                  <a:gd name="T20" fmla="*/ 278 w 343"/>
                  <a:gd name="T21" fmla="*/ 348 h 348"/>
                  <a:gd name="T22" fmla="*/ 209 w 343"/>
                  <a:gd name="T23" fmla="*/ 74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3" h="348">
                    <a:moveTo>
                      <a:pt x="209" y="74"/>
                    </a:moveTo>
                    <a:cubicBezTo>
                      <a:pt x="147" y="34"/>
                      <a:pt x="156" y="0"/>
                      <a:pt x="156" y="0"/>
                    </a:cubicBezTo>
                    <a:cubicBezTo>
                      <a:pt x="156" y="0"/>
                      <a:pt x="0" y="174"/>
                      <a:pt x="253" y="333"/>
                    </a:cubicBezTo>
                    <a:cubicBezTo>
                      <a:pt x="252" y="301"/>
                      <a:pt x="241" y="270"/>
                      <a:pt x="230" y="243"/>
                    </a:cubicBezTo>
                    <a:cubicBezTo>
                      <a:pt x="217" y="213"/>
                      <a:pt x="204" y="186"/>
                      <a:pt x="194" y="163"/>
                    </a:cubicBezTo>
                    <a:cubicBezTo>
                      <a:pt x="174" y="116"/>
                      <a:pt x="173" y="82"/>
                      <a:pt x="173" y="83"/>
                    </a:cubicBezTo>
                    <a:cubicBezTo>
                      <a:pt x="173" y="83"/>
                      <a:pt x="179" y="114"/>
                      <a:pt x="204" y="157"/>
                    </a:cubicBezTo>
                    <a:cubicBezTo>
                      <a:pt x="216" y="179"/>
                      <a:pt x="231" y="204"/>
                      <a:pt x="246" y="234"/>
                    </a:cubicBezTo>
                    <a:cubicBezTo>
                      <a:pt x="260" y="264"/>
                      <a:pt x="277" y="300"/>
                      <a:pt x="274" y="344"/>
                    </a:cubicBezTo>
                    <a:cubicBezTo>
                      <a:pt x="274" y="345"/>
                      <a:pt x="273" y="345"/>
                      <a:pt x="273" y="346"/>
                    </a:cubicBezTo>
                    <a:cubicBezTo>
                      <a:pt x="275" y="347"/>
                      <a:pt x="277" y="348"/>
                      <a:pt x="278" y="348"/>
                    </a:cubicBezTo>
                    <a:cubicBezTo>
                      <a:pt x="306" y="250"/>
                      <a:pt x="343" y="162"/>
                      <a:pt x="209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32"/>
              </a:p>
            </p:txBody>
          </p:sp>
          <p:sp>
            <p:nvSpPr>
              <p:cNvPr id="270" name="Freeform 720"/>
              <p:cNvSpPr>
                <a:spLocks/>
              </p:cNvSpPr>
              <p:nvPr/>
            </p:nvSpPr>
            <p:spPr bwMode="auto">
              <a:xfrm>
                <a:off x="-787842" y="3186240"/>
                <a:ext cx="77593" cy="75333"/>
              </a:xfrm>
              <a:custGeom>
                <a:avLst/>
                <a:gdLst>
                  <a:gd name="T0" fmla="*/ 230 w 452"/>
                  <a:gd name="T1" fmla="*/ 0 h 443"/>
                  <a:gd name="T2" fmla="*/ 167 w 452"/>
                  <a:gd name="T3" fmla="*/ 94 h 443"/>
                  <a:gd name="T4" fmla="*/ 93 w 452"/>
                  <a:gd name="T5" fmla="*/ 443 h 443"/>
                  <a:gd name="T6" fmla="*/ 114 w 452"/>
                  <a:gd name="T7" fmla="*/ 326 h 443"/>
                  <a:gd name="T8" fmla="*/ 160 w 452"/>
                  <a:gd name="T9" fmla="*/ 241 h 443"/>
                  <a:gd name="T10" fmla="*/ 191 w 452"/>
                  <a:gd name="T11" fmla="*/ 157 h 443"/>
                  <a:gd name="T12" fmla="*/ 175 w 452"/>
                  <a:gd name="T13" fmla="*/ 250 h 443"/>
                  <a:gd name="T14" fmla="*/ 139 w 452"/>
                  <a:gd name="T15" fmla="*/ 340 h 443"/>
                  <a:gd name="T16" fmla="*/ 122 w 452"/>
                  <a:gd name="T17" fmla="*/ 436 h 443"/>
                  <a:gd name="T18" fmla="*/ 230 w 452"/>
                  <a:gd name="T19" fmla="*/ 0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2" h="443">
                    <a:moveTo>
                      <a:pt x="230" y="0"/>
                    </a:moveTo>
                    <a:cubicBezTo>
                      <a:pt x="230" y="0"/>
                      <a:pt x="245" y="46"/>
                      <a:pt x="167" y="94"/>
                    </a:cubicBezTo>
                    <a:cubicBezTo>
                      <a:pt x="0" y="199"/>
                      <a:pt x="50" y="314"/>
                      <a:pt x="93" y="443"/>
                    </a:cubicBezTo>
                    <a:cubicBezTo>
                      <a:pt x="85" y="394"/>
                      <a:pt x="101" y="357"/>
                      <a:pt x="114" y="326"/>
                    </a:cubicBezTo>
                    <a:cubicBezTo>
                      <a:pt x="130" y="293"/>
                      <a:pt x="147" y="265"/>
                      <a:pt x="160" y="241"/>
                    </a:cubicBezTo>
                    <a:cubicBezTo>
                      <a:pt x="188" y="194"/>
                      <a:pt x="191" y="157"/>
                      <a:pt x="191" y="157"/>
                    </a:cubicBezTo>
                    <a:cubicBezTo>
                      <a:pt x="191" y="157"/>
                      <a:pt x="196" y="197"/>
                      <a:pt x="175" y="250"/>
                    </a:cubicBezTo>
                    <a:cubicBezTo>
                      <a:pt x="165" y="276"/>
                      <a:pt x="152" y="306"/>
                      <a:pt x="139" y="340"/>
                    </a:cubicBezTo>
                    <a:cubicBezTo>
                      <a:pt x="129" y="369"/>
                      <a:pt x="119" y="401"/>
                      <a:pt x="122" y="436"/>
                    </a:cubicBezTo>
                    <a:cubicBezTo>
                      <a:pt x="452" y="244"/>
                      <a:pt x="230" y="0"/>
                      <a:pt x="23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2918" tIns="41459" rIns="82918" bIns="41459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1632"/>
              </a:p>
            </p:txBody>
          </p:sp>
        </p:grpSp>
      </p:grpSp>
      <p:sp>
        <p:nvSpPr>
          <p:cNvPr id="276" name="Прямоугольник 275"/>
          <p:cNvSpPr/>
          <p:nvPr/>
        </p:nvSpPr>
        <p:spPr>
          <a:xfrm>
            <a:off x="703237" y="1712281"/>
            <a:ext cx="1014059" cy="4514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360"/>
              </a:lnSpc>
            </a:pPr>
            <a:r>
              <a:rPr lang="ru-RU" sz="1360" b="1" spc="-45" dirty="0" smtClean="0">
                <a:solidFill>
                  <a:srgbClr val="002060"/>
                </a:solidFill>
                <a:latin typeface="Arial Narrow" pitchFamily="34" charset="0"/>
              </a:rPr>
              <a:t>Физическое </a:t>
            </a:r>
          </a:p>
          <a:p>
            <a:pPr algn="ctr">
              <a:lnSpc>
                <a:spcPts val="1360"/>
              </a:lnSpc>
            </a:pPr>
            <a:r>
              <a:rPr lang="ru-RU" sz="1360" b="1" spc="-45" dirty="0" smtClean="0">
                <a:solidFill>
                  <a:srgbClr val="002060"/>
                </a:solidFill>
                <a:latin typeface="Arial Narrow" pitchFamily="34" charset="0"/>
              </a:rPr>
              <a:t>лицо</a:t>
            </a:r>
            <a:endParaRPr lang="ru-RU" sz="1360" b="1" spc="-45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277" name="Прямоугольник 276"/>
          <p:cNvSpPr/>
          <p:nvPr/>
        </p:nvSpPr>
        <p:spPr>
          <a:xfrm>
            <a:off x="303620" y="3883122"/>
            <a:ext cx="530008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b="1" spc="63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Административный регламент Федеральной службы по надзору в сфере природопользования предоставления государственной услуги по выдаче удостоверений общественного инспектора по охране труда (утвержден приказом Росприроднадзора от 13.01.2020 № 6, зарегистрирован Минюстом России 21.07.2020, рег. № 59036, вступил в силу с 01.08.2020)</a:t>
            </a:r>
            <a:endParaRPr lang="ru-RU" b="1" spc="63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278" name="Рисунок 27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05659" y="3757955"/>
            <a:ext cx="6042184" cy="2671494"/>
          </a:xfrm>
          <a:prstGeom prst="rect">
            <a:avLst/>
          </a:prstGeom>
          <a:solidFill>
            <a:srgbClr val="C00000"/>
          </a:solidFill>
          <a:ln w="28575">
            <a:solidFill>
              <a:srgbClr val="C00000"/>
            </a:solidFill>
          </a:ln>
        </p:spPr>
      </p:pic>
      <p:sp>
        <p:nvSpPr>
          <p:cNvPr id="279" name="Прямоугольник 278"/>
          <p:cNvSpPr/>
          <p:nvPr/>
        </p:nvSpPr>
        <p:spPr>
          <a:xfrm>
            <a:off x="479797" y="809029"/>
            <a:ext cx="11232741" cy="713392"/>
          </a:xfrm>
          <a:prstGeom prst="rect">
            <a:avLst/>
          </a:prstGeom>
          <a:noFill/>
        </p:spPr>
        <p:txBody>
          <a:bodyPr wrap="square" lIns="132072" tIns="66036" rIns="132072" bIns="66036" rtlCol="0">
            <a:spAutoFit/>
          </a:bodyPr>
          <a:lstStyle/>
          <a:p>
            <a:pPr marL="0" lvl="4" algn="ctr">
              <a:lnSpc>
                <a:spcPts val="1500"/>
              </a:lnSpc>
              <a:buClr>
                <a:schemeClr val="tx2">
                  <a:lumMod val="60000"/>
                  <a:lumOff val="40000"/>
                </a:schemeClr>
              </a:buClr>
            </a:pPr>
            <a:r>
              <a:rPr lang="ru-RU" b="1" spc="-54" dirty="0" smtClean="0">
                <a:solidFill>
                  <a:srgbClr val="5BA99C"/>
                </a:solidFill>
                <a:latin typeface="Arial Narrow" pitchFamily="34" charset="0"/>
              </a:rPr>
              <a:t>Порядок присвоения гражданину статуса общественного инспектора установлен </a:t>
            </a:r>
            <a:r>
              <a:rPr lang="ru-RU" b="1" u="sng" spc="-54" dirty="0" smtClean="0">
                <a:solidFill>
                  <a:srgbClr val="5BA99C"/>
                </a:solidFill>
                <a:latin typeface="Arial Narrow" pitchFamily="34" charset="0"/>
              </a:rPr>
              <a:t>приказом Минприроды России </a:t>
            </a:r>
            <a:br>
              <a:rPr lang="ru-RU" b="1" u="sng" spc="-54" dirty="0" smtClean="0">
                <a:solidFill>
                  <a:srgbClr val="5BA99C"/>
                </a:solidFill>
                <a:latin typeface="Arial Narrow" pitchFamily="34" charset="0"/>
              </a:rPr>
            </a:br>
            <a:r>
              <a:rPr lang="ru-RU" b="1" u="sng" spc="-54" dirty="0" smtClean="0">
                <a:solidFill>
                  <a:srgbClr val="5BA99C"/>
                </a:solidFill>
                <a:latin typeface="Arial Narrow" pitchFamily="34" charset="0"/>
              </a:rPr>
              <a:t>от 12.07.2017 № 403 </a:t>
            </a:r>
            <a:r>
              <a:rPr lang="ru-RU" b="1" spc="63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«Об </a:t>
            </a:r>
            <a:r>
              <a:rPr lang="ru-RU" b="1" spc="63" dirty="0">
                <a:solidFill>
                  <a:srgbClr val="002060"/>
                </a:solidFill>
                <a:latin typeface="Arial Narrow" panose="020B0606020202030204" pitchFamily="34" charset="0"/>
              </a:rPr>
              <a:t>утверждении порядка организации </a:t>
            </a:r>
            <a:r>
              <a:rPr lang="ru-RU" b="1" spc="63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деятельности общественных </a:t>
            </a:r>
            <a:r>
              <a:rPr lang="ru-RU" b="1" spc="63" dirty="0">
                <a:solidFill>
                  <a:srgbClr val="002060"/>
                </a:solidFill>
                <a:latin typeface="Arial Narrow" panose="020B0606020202030204" pitchFamily="34" charset="0"/>
              </a:rPr>
              <a:t>инспекторов по охране окружающей среды</a:t>
            </a:r>
            <a:r>
              <a:rPr lang="ru-RU" b="1" spc="63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»</a:t>
            </a:r>
            <a:endParaRPr lang="ru-RU" b="1" spc="63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74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Заголовок 5">
            <a:extLst>
              <a:ext uri="{FF2B5EF4-FFF2-40B4-BE49-F238E27FC236}">
                <a16:creationId xmlns="" xmlns:a16="http://schemas.microsoft.com/office/drawing/2014/main" id="{98C155AA-4A22-491C-B862-8E3333A8FB16}"/>
              </a:ext>
            </a:extLst>
          </p:cNvPr>
          <p:cNvSpPr txBox="1">
            <a:spLocks/>
          </p:cNvSpPr>
          <p:nvPr/>
        </p:nvSpPr>
        <p:spPr>
          <a:xfrm>
            <a:off x="1008209" y="216218"/>
            <a:ext cx="10421791" cy="4936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900"/>
              </a:lnSpc>
              <a:spcBef>
                <a:spcPct val="0"/>
              </a:spcBef>
              <a:buNone/>
              <a:defRPr sz="2400" b="1" spc="3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pc="0" dirty="0"/>
              <a:t>ОБЩЕСТВЕННЫЙ КОНТРОЛЬ В ОБЛАСТИ ОХРАНЫ ОКРУЖАЮЩЕЙ СРЕДЫ</a:t>
            </a:r>
          </a:p>
        </p:txBody>
      </p:sp>
      <p:sp>
        <p:nvSpPr>
          <p:cNvPr id="25" name="Freeform 169"/>
          <p:cNvSpPr>
            <a:spLocks/>
          </p:cNvSpPr>
          <p:nvPr/>
        </p:nvSpPr>
        <p:spPr bwMode="auto">
          <a:xfrm rot="1046995">
            <a:off x="11433781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26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4" y="0"/>
            <a:ext cx="2844801" cy="365125"/>
          </a:xfrm>
        </p:spPr>
        <p:txBody>
          <a:bodyPr/>
          <a:lstStyle/>
          <a:p>
            <a:pPr marL="25398">
              <a:spcBef>
                <a:spcPts val="245"/>
              </a:spcBef>
            </a:pPr>
            <a:fld id="{81D60167-4931-47E6-BA6A-407CBD079E47}" type="slidenum">
              <a:rPr lang="ru-RU" sz="1067" b="0">
                <a:solidFill>
                  <a:srgbClr val="8E9EB0"/>
                </a:solidFill>
                <a:latin typeface="Arial Narrow" panose="020B0606020202030204" pitchFamily="34" charset="0"/>
              </a:rPr>
              <a:pPr marL="25398">
                <a:spcBef>
                  <a:spcPts val="245"/>
                </a:spcBef>
              </a:pPr>
              <a:t>3</a:t>
            </a:fld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77801" y="46038"/>
            <a:ext cx="736599" cy="912743"/>
            <a:chOff x="142875" y="82153"/>
            <a:chExt cx="552449" cy="684557"/>
          </a:xfrm>
        </p:grpSpPr>
        <p:sp>
          <p:nvSpPr>
            <p:cNvPr id="28" name="Полилиния 27"/>
            <p:cNvSpPr/>
            <p:nvPr/>
          </p:nvSpPr>
          <p:spPr>
            <a:xfrm>
              <a:off x="176213" y="109538"/>
              <a:ext cx="495300" cy="623887"/>
            </a:xfrm>
            <a:custGeom>
              <a:avLst/>
              <a:gdLst>
                <a:gd name="connsiteX0" fmla="*/ 9525 w 495300"/>
                <a:gd name="connsiteY0" fmla="*/ 90487 h 623887"/>
                <a:gd name="connsiteX1" fmla="*/ 247650 w 495300"/>
                <a:gd name="connsiteY1" fmla="*/ 0 h 623887"/>
                <a:gd name="connsiteX2" fmla="*/ 495300 w 495300"/>
                <a:gd name="connsiteY2" fmla="*/ 104775 h 623887"/>
                <a:gd name="connsiteX3" fmla="*/ 490537 w 495300"/>
                <a:gd name="connsiteY3" fmla="*/ 476250 h 623887"/>
                <a:gd name="connsiteX4" fmla="*/ 261937 w 495300"/>
                <a:gd name="connsiteY4" fmla="*/ 623887 h 623887"/>
                <a:gd name="connsiteX5" fmla="*/ 0 w 495300"/>
                <a:gd name="connsiteY5" fmla="*/ 481012 h 623887"/>
                <a:gd name="connsiteX6" fmla="*/ 9525 w 495300"/>
                <a:gd name="connsiteY6" fmla="*/ 90487 h 62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300" h="623887">
                  <a:moveTo>
                    <a:pt x="9525" y="90487"/>
                  </a:moveTo>
                  <a:lnTo>
                    <a:pt x="247650" y="0"/>
                  </a:lnTo>
                  <a:lnTo>
                    <a:pt x="495300" y="104775"/>
                  </a:lnTo>
                  <a:cubicBezTo>
                    <a:pt x="493712" y="228600"/>
                    <a:pt x="492125" y="352425"/>
                    <a:pt x="490537" y="476250"/>
                  </a:cubicBezTo>
                  <a:lnTo>
                    <a:pt x="261937" y="623887"/>
                  </a:lnTo>
                  <a:lnTo>
                    <a:pt x="0" y="481012"/>
                  </a:lnTo>
                  <a:lnTo>
                    <a:pt x="9525" y="904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42875" y="82153"/>
              <a:ext cx="552449" cy="684557"/>
              <a:chOff x="374650" y="217487"/>
              <a:chExt cx="2336801" cy="2895601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763588" y="771525"/>
                <a:ext cx="1582738" cy="1751013"/>
                <a:chOff x="763588" y="771525"/>
                <a:chExt cx="1582738" cy="1751013"/>
              </a:xfrm>
            </p:grpSpPr>
            <p:sp>
              <p:nvSpPr>
                <p:cNvPr id="37" name="Freeform 5"/>
                <p:cNvSpPr>
                  <a:spLocks noEditPoints="1"/>
                </p:cNvSpPr>
                <p:nvPr/>
              </p:nvSpPr>
              <p:spPr bwMode="auto">
                <a:xfrm>
                  <a:off x="1268413" y="1433513"/>
                  <a:ext cx="576263" cy="801688"/>
                </a:xfrm>
                <a:custGeom>
                  <a:avLst/>
                  <a:gdLst>
                    <a:gd name="T0" fmla="*/ 113 w 153"/>
                    <a:gd name="T1" fmla="*/ 19 h 213"/>
                    <a:gd name="T2" fmla="*/ 108 w 153"/>
                    <a:gd name="T3" fmla="*/ 8 h 213"/>
                    <a:gd name="T4" fmla="*/ 96 w 153"/>
                    <a:gd name="T5" fmla="*/ 15 h 213"/>
                    <a:gd name="T6" fmla="*/ 84 w 153"/>
                    <a:gd name="T7" fmla="*/ 5 h 213"/>
                    <a:gd name="T8" fmla="*/ 77 w 153"/>
                    <a:gd name="T9" fmla="*/ 11 h 213"/>
                    <a:gd name="T10" fmla="*/ 75 w 153"/>
                    <a:gd name="T11" fmla="*/ 12 h 213"/>
                    <a:gd name="T12" fmla="*/ 59 w 153"/>
                    <a:gd name="T13" fmla="*/ 0 h 213"/>
                    <a:gd name="T14" fmla="*/ 49 w 153"/>
                    <a:gd name="T15" fmla="*/ 2 h 213"/>
                    <a:gd name="T16" fmla="*/ 42 w 153"/>
                    <a:gd name="T17" fmla="*/ 16 h 213"/>
                    <a:gd name="T18" fmla="*/ 8 w 153"/>
                    <a:gd name="T19" fmla="*/ 21 h 213"/>
                    <a:gd name="T20" fmla="*/ 0 w 153"/>
                    <a:gd name="T21" fmla="*/ 103 h 213"/>
                    <a:gd name="T22" fmla="*/ 1 w 153"/>
                    <a:gd name="T23" fmla="*/ 185 h 213"/>
                    <a:gd name="T24" fmla="*/ 43 w 153"/>
                    <a:gd name="T25" fmla="*/ 200 h 213"/>
                    <a:gd name="T26" fmla="*/ 78 w 153"/>
                    <a:gd name="T27" fmla="*/ 212 h 213"/>
                    <a:gd name="T28" fmla="*/ 138 w 153"/>
                    <a:gd name="T29" fmla="*/ 199 h 213"/>
                    <a:gd name="T30" fmla="*/ 153 w 153"/>
                    <a:gd name="T31" fmla="*/ 176 h 213"/>
                    <a:gd name="T32" fmla="*/ 146 w 153"/>
                    <a:gd name="T33" fmla="*/ 21 h 213"/>
                    <a:gd name="T34" fmla="*/ 92 w 153"/>
                    <a:gd name="T35" fmla="*/ 16 h 213"/>
                    <a:gd name="T36" fmla="*/ 73 w 153"/>
                    <a:gd name="T37" fmla="*/ 13 h 213"/>
                    <a:gd name="T38" fmla="*/ 73 w 153"/>
                    <a:gd name="T39" fmla="*/ 13 h 213"/>
                    <a:gd name="T40" fmla="*/ 48 w 153"/>
                    <a:gd name="T41" fmla="*/ 18 h 213"/>
                    <a:gd name="T42" fmla="*/ 52 w 153"/>
                    <a:gd name="T43" fmla="*/ 18 h 213"/>
                    <a:gd name="T44" fmla="*/ 52 w 153"/>
                    <a:gd name="T45" fmla="*/ 18 h 213"/>
                    <a:gd name="T46" fmla="*/ 41 w 153"/>
                    <a:gd name="T47" fmla="*/ 19 h 213"/>
                    <a:gd name="T48" fmla="*/ 47 w 153"/>
                    <a:gd name="T49" fmla="*/ 18 h 213"/>
                    <a:gd name="T50" fmla="*/ 47 w 153"/>
                    <a:gd name="T51" fmla="*/ 18 h 213"/>
                    <a:gd name="T52" fmla="*/ 147 w 153"/>
                    <a:gd name="T53" fmla="*/ 183 h 213"/>
                    <a:gd name="T54" fmla="*/ 110 w 153"/>
                    <a:gd name="T55" fmla="*/ 194 h 213"/>
                    <a:gd name="T56" fmla="*/ 75 w 153"/>
                    <a:gd name="T57" fmla="*/ 206 h 213"/>
                    <a:gd name="T58" fmla="*/ 21 w 153"/>
                    <a:gd name="T59" fmla="*/ 194 h 213"/>
                    <a:gd name="T60" fmla="*/ 5 w 153"/>
                    <a:gd name="T61" fmla="*/ 171 h 213"/>
                    <a:gd name="T62" fmla="*/ 5 w 153"/>
                    <a:gd name="T63" fmla="*/ 34 h 213"/>
                    <a:gd name="T64" fmla="*/ 77 w 153"/>
                    <a:gd name="T65" fmla="*/ 17 h 213"/>
                    <a:gd name="T66" fmla="*/ 148 w 153"/>
                    <a:gd name="T67" fmla="*/ 34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3" h="213">
                      <a:moveTo>
                        <a:pt x="146" y="21"/>
                      </a:moveTo>
                      <a:cubicBezTo>
                        <a:pt x="132" y="21"/>
                        <a:pt x="121" y="20"/>
                        <a:pt x="113" y="19"/>
                      </a:cubicBezTo>
                      <a:cubicBezTo>
                        <a:pt x="112" y="16"/>
                        <a:pt x="111" y="14"/>
                        <a:pt x="110" y="11"/>
                      </a:cubicBezTo>
                      <a:cubicBezTo>
                        <a:pt x="109" y="10"/>
                        <a:pt x="108" y="9"/>
                        <a:pt x="108" y="8"/>
                      </a:cubicBezTo>
                      <a:cubicBezTo>
                        <a:pt x="107" y="6"/>
                        <a:pt x="106" y="4"/>
                        <a:pt x="105" y="2"/>
                      </a:cubicBezTo>
                      <a:cubicBezTo>
                        <a:pt x="102" y="6"/>
                        <a:pt x="99" y="11"/>
                        <a:pt x="96" y="15"/>
                      </a:cubicBezTo>
                      <a:cubicBezTo>
                        <a:pt x="96" y="10"/>
                        <a:pt x="95" y="5"/>
                        <a:pt x="94" y="0"/>
                      </a:cubicBezTo>
                      <a:cubicBezTo>
                        <a:pt x="91" y="1"/>
                        <a:pt x="88" y="4"/>
                        <a:pt x="84" y="5"/>
                      </a:cubicBezTo>
                      <a:cubicBezTo>
                        <a:pt x="81" y="6"/>
                        <a:pt x="79" y="9"/>
                        <a:pt x="78" y="12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77" y="11"/>
                        <a:pt x="76" y="12"/>
                        <a:pt x="75" y="12"/>
                      </a:cubicBezTo>
                      <a:cubicBezTo>
                        <a:pt x="75" y="12"/>
                        <a:pt x="75" y="12"/>
                        <a:pt x="75" y="12"/>
                      </a:cubicBezTo>
                      <a:cubicBezTo>
                        <a:pt x="74" y="10"/>
                        <a:pt x="74" y="7"/>
                        <a:pt x="71" y="6"/>
                      </a:cubicBezTo>
                      <a:cubicBezTo>
                        <a:pt x="67" y="4"/>
                        <a:pt x="64" y="2"/>
                        <a:pt x="59" y="0"/>
                      </a:cubicBezTo>
                      <a:cubicBezTo>
                        <a:pt x="59" y="5"/>
                        <a:pt x="58" y="10"/>
                        <a:pt x="58" y="15"/>
                      </a:cubicBezTo>
                      <a:cubicBezTo>
                        <a:pt x="55" y="11"/>
                        <a:pt x="52" y="6"/>
                        <a:pt x="49" y="2"/>
                      </a:cubicBezTo>
                      <a:cubicBezTo>
                        <a:pt x="48" y="3"/>
                        <a:pt x="48" y="3"/>
                        <a:pt x="47" y="4"/>
                      </a:cubicBezTo>
                      <a:cubicBezTo>
                        <a:pt x="46" y="8"/>
                        <a:pt x="44" y="12"/>
                        <a:pt x="42" y="16"/>
                      </a:cubicBezTo>
                      <a:cubicBezTo>
                        <a:pt x="42" y="17"/>
                        <a:pt x="42" y="18"/>
                        <a:pt x="41" y="19"/>
                      </a:cubicBezTo>
                      <a:cubicBezTo>
                        <a:pt x="32" y="20"/>
                        <a:pt x="21" y="21"/>
                        <a:pt x="8" y="21"/>
                      </a:cubicBezTo>
                      <a:cubicBezTo>
                        <a:pt x="1" y="21"/>
                        <a:pt x="0" y="22"/>
                        <a:pt x="0" y="29"/>
                      </a:cubicBezTo>
                      <a:cubicBezTo>
                        <a:pt x="0" y="54"/>
                        <a:pt x="0" y="79"/>
                        <a:pt x="0" y="103"/>
                      </a:cubicBezTo>
                      <a:cubicBezTo>
                        <a:pt x="0" y="127"/>
                        <a:pt x="0" y="151"/>
                        <a:pt x="0" y="174"/>
                      </a:cubicBezTo>
                      <a:cubicBezTo>
                        <a:pt x="0" y="178"/>
                        <a:pt x="1" y="182"/>
                        <a:pt x="1" y="185"/>
                      </a:cubicBezTo>
                      <a:cubicBezTo>
                        <a:pt x="3" y="195"/>
                        <a:pt x="8" y="199"/>
                        <a:pt x="17" y="199"/>
                      </a:cubicBezTo>
                      <a:cubicBezTo>
                        <a:pt x="25" y="200"/>
                        <a:pt x="34" y="199"/>
                        <a:pt x="43" y="200"/>
                      </a:cubicBezTo>
                      <a:cubicBezTo>
                        <a:pt x="55" y="200"/>
                        <a:pt x="66" y="202"/>
                        <a:pt x="75" y="212"/>
                      </a:cubicBezTo>
                      <a:cubicBezTo>
                        <a:pt x="75" y="212"/>
                        <a:pt x="77" y="213"/>
                        <a:pt x="78" y="212"/>
                      </a:cubicBezTo>
                      <a:cubicBezTo>
                        <a:pt x="88" y="202"/>
                        <a:pt x="100" y="200"/>
                        <a:pt x="113" y="199"/>
                      </a:cubicBezTo>
                      <a:cubicBezTo>
                        <a:pt x="121" y="199"/>
                        <a:pt x="129" y="200"/>
                        <a:pt x="138" y="199"/>
                      </a:cubicBezTo>
                      <a:cubicBezTo>
                        <a:pt x="145" y="199"/>
                        <a:pt x="150" y="194"/>
                        <a:pt x="152" y="188"/>
                      </a:cubicBezTo>
                      <a:cubicBezTo>
                        <a:pt x="152" y="184"/>
                        <a:pt x="153" y="180"/>
                        <a:pt x="153" y="176"/>
                      </a:cubicBezTo>
                      <a:cubicBezTo>
                        <a:pt x="153" y="127"/>
                        <a:pt x="153" y="78"/>
                        <a:pt x="153" y="29"/>
                      </a:cubicBezTo>
                      <a:cubicBezTo>
                        <a:pt x="153" y="23"/>
                        <a:pt x="152" y="21"/>
                        <a:pt x="146" y="21"/>
                      </a:cubicBezTo>
                      <a:close/>
                      <a:moveTo>
                        <a:pt x="113" y="19"/>
                      </a:moveTo>
                      <a:cubicBezTo>
                        <a:pt x="104" y="18"/>
                        <a:pt x="97" y="17"/>
                        <a:pt x="92" y="16"/>
                      </a:cubicBezTo>
                      <a:cubicBezTo>
                        <a:pt x="97" y="17"/>
                        <a:pt x="104" y="18"/>
                        <a:pt x="113" y="19"/>
                      </a:cubicBezTo>
                      <a:close/>
                      <a:moveTo>
                        <a:pt x="73" y="13"/>
                      </a:moveTo>
                      <a:cubicBezTo>
                        <a:pt x="73" y="13"/>
                        <a:pt x="72" y="13"/>
                        <a:pt x="72" y="14"/>
                      </a:cubicBezTo>
                      <a:cubicBezTo>
                        <a:pt x="72" y="13"/>
                        <a:pt x="73" y="13"/>
                        <a:pt x="73" y="13"/>
                      </a:cubicBezTo>
                      <a:close/>
                      <a:moveTo>
                        <a:pt x="49" y="18"/>
                      </a:moveTo>
                      <a:cubicBezTo>
                        <a:pt x="49" y="18"/>
                        <a:pt x="48" y="18"/>
                        <a:pt x="48" y="18"/>
                      </a:cubicBezTo>
                      <a:cubicBezTo>
                        <a:pt x="48" y="18"/>
                        <a:pt x="49" y="18"/>
                        <a:pt x="49" y="18"/>
                      </a:cubicBezTo>
                      <a:close/>
                      <a:moveTo>
                        <a:pt x="52" y="18"/>
                      </a:moveTo>
                      <a:cubicBezTo>
                        <a:pt x="52" y="18"/>
                        <a:pt x="51" y="18"/>
                        <a:pt x="50" y="18"/>
                      </a:cubicBezTo>
                      <a:cubicBezTo>
                        <a:pt x="51" y="18"/>
                        <a:pt x="52" y="18"/>
                        <a:pt x="52" y="18"/>
                      </a:cubicBezTo>
                      <a:close/>
                      <a:moveTo>
                        <a:pt x="44" y="19"/>
                      </a:moveTo>
                      <a:cubicBezTo>
                        <a:pt x="43" y="19"/>
                        <a:pt x="42" y="19"/>
                        <a:pt x="41" y="19"/>
                      </a:cubicBezTo>
                      <a:cubicBezTo>
                        <a:pt x="42" y="19"/>
                        <a:pt x="43" y="19"/>
                        <a:pt x="44" y="19"/>
                      </a:cubicBezTo>
                      <a:close/>
                      <a:moveTo>
                        <a:pt x="47" y="18"/>
                      </a:moveTo>
                      <a:cubicBezTo>
                        <a:pt x="46" y="18"/>
                        <a:pt x="45" y="19"/>
                        <a:pt x="45" y="19"/>
                      </a:cubicBezTo>
                      <a:cubicBezTo>
                        <a:pt x="45" y="19"/>
                        <a:pt x="46" y="18"/>
                        <a:pt x="47" y="18"/>
                      </a:cubicBezTo>
                      <a:close/>
                      <a:moveTo>
                        <a:pt x="148" y="172"/>
                      </a:moveTo>
                      <a:cubicBezTo>
                        <a:pt x="148" y="176"/>
                        <a:pt x="147" y="180"/>
                        <a:pt x="147" y="183"/>
                      </a:cubicBezTo>
                      <a:cubicBezTo>
                        <a:pt x="145" y="190"/>
                        <a:pt x="140" y="194"/>
                        <a:pt x="134" y="194"/>
                      </a:cubicBezTo>
                      <a:cubicBezTo>
                        <a:pt x="126" y="195"/>
                        <a:pt x="118" y="194"/>
                        <a:pt x="110" y="194"/>
                      </a:cubicBezTo>
                      <a:cubicBezTo>
                        <a:pt x="99" y="195"/>
                        <a:pt x="87" y="197"/>
                        <a:pt x="78" y="206"/>
                      </a:cubicBezTo>
                      <a:cubicBezTo>
                        <a:pt x="77" y="207"/>
                        <a:pt x="75" y="207"/>
                        <a:pt x="75" y="206"/>
                      </a:cubicBezTo>
                      <a:cubicBezTo>
                        <a:pt x="67" y="197"/>
                        <a:pt x="56" y="195"/>
                        <a:pt x="45" y="195"/>
                      </a:cubicBezTo>
                      <a:cubicBezTo>
                        <a:pt x="37" y="194"/>
                        <a:pt x="29" y="194"/>
                        <a:pt x="21" y="194"/>
                      </a:cubicBezTo>
                      <a:cubicBezTo>
                        <a:pt x="12" y="194"/>
                        <a:pt x="8" y="190"/>
                        <a:pt x="6" y="181"/>
                      </a:cubicBezTo>
                      <a:cubicBezTo>
                        <a:pt x="6" y="178"/>
                        <a:pt x="5" y="174"/>
                        <a:pt x="5" y="171"/>
                      </a:cubicBezTo>
                      <a:cubicBezTo>
                        <a:pt x="5" y="148"/>
                        <a:pt x="5" y="126"/>
                        <a:pt x="5" y="104"/>
                      </a:cubicBezTo>
                      <a:cubicBezTo>
                        <a:pt x="5" y="80"/>
                        <a:pt x="5" y="57"/>
                        <a:pt x="5" y="34"/>
                      </a:cubicBezTo>
                      <a:cubicBezTo>
                        <a:pt x="5" y="28"/>
                        <a:pt x="6" y="27"/>
                        <a:pt x="12" y="27"/>
                      </a:cubicBezTo>
                      <a:cubicBezTo>
                        <a:pt x="72" y="24"/>
                        <a:pt x="77" y="17"/>
                        <a:pt x="77" y="17"/>
                      </a:cubicBezTo>
                      <a:cubicBezTo>
                        <a:pt x="77" y="17"/>
                        <a:pt x="80" y="24"/>
                        <a:pt x="141" y="27"/>
                      </a:cubicBezTo>
                      <a:cubicBezTo>
                        <a:pt x="147" y="27"/>
                        <a:pt x="148" y="28"/>
                        <a:pt x="148" y="34"/>
                      </a:cubicBezTo>
                      <a:cubicBezTo>
                        <a:pt x="148" y="80"/>
                        <a:pt x="148" y="126"/>
                        <a:pt x="148" y="17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8" name="Freeform 6"/>
                <p:cNvSpPr>
                  <a:spLocks/>
                </p:cNvSpPr>
                <p:nvPr/>
              </p:nvSpPr>
              <p:spPr bwMode="auto">
                <a:xfrm>
                  <a:off x="1276350" y="2224088"/>
                  <a:ext cx="568325" cy="298450"/>
                </a:xfrm>
                <a:custGeom>
                  <a:avLst/>
                  <a:gdLst>
                    <a:gd name="T0" fmla="*/ 134 w 151"/>
                    <a:gd name="T1" fmla="*/ 19 h 79"/>
                    <a:gd name="T2" fmla="*/ 137 w 151"/>
                    <a:gd name="T3" fmla="*/ 7 h 79"/>
                    <a:gd name="T4" fmla="*/ 107 w 151"/>
                    <a:gd name="T5" fmla="*/ 1 h 79"/>
                    <a:gd name="T6" fmla="*/ 102 w 151"/>
                    <a:gd name="T7" fmla="*/ 2 h 79"/>
                    <a:gd name="T8" fmla="*/ 125 w 151"/>
                    <a:gd name="T9" fmla="*/ 17 h 79"/>
                    <a:gd name="T10" fmla="*/ 126 w 151"/>
                    <a:gd name="T11" fmla="*/ 25 h 79"/>
                    <a:gd name="T12" fmla="*/ 103 w 151"/>
                    <a:gd name="T13" fmla="*/ 6 h 79"/>
                    <a:gd name="T14" fmla="*/ 98 w 151"/>
                    <a:gd name="T15" fmla="*/ 8 h 79"/>
                    <a:gd name="T16" fmla="*/ 91 w 151"/>
                    <a:gd name="T17" fmla="*/ 9 h 79"/>
                    <a:gd name="T18" fmla="*/ 104 w 151"/>
                    <a:gd name="T19" fmla="*/ 26 h 79"/>
                    <a:gd name="T20" fmla="*/ 105 w 151"/>
                    <a:gd name="T21" fmla="*/ 45 h 79"/>
                    <a:gd name="T22" fmla="*/ 83 w 151"/>
                    <a:gd name="T23" fmla="*/ 15 h 79"/>
                    <a:gd name="T24" fmla="*/ 77 w 151"/>
                    <a:gd name="T25" fmla="*/ 22 h 79"/>
                    <a:gd name="T26" fmla="*/ 77 w 151"/>
                    <a:gd name="T27" fmla="*/ 56 h 79"/>
                    <a:gd name="T28" fmla="*/ 72 w 151"/>
                    <a:gd name="T29" fmla="*/ 51 h 79"/>
                    <a:gd name="T30" fmla="*/ 73 w 151"/>
                    <a:gd name="T31" fmla="*/ 13 h 79"/>
                    <a:gd name="T32" fmla="*/ 45 w 151"/>
                    <a:gd name="T33" fmla="*/ 46 h 79"/>
                    <a:gd name="T34" fmla="*/ 42 w 151"/>
                    <a:gd name="T35" fmla="*/ 35 h 79"/>
                    <a:gd name="T36" fmla="*/ 60 w 151"/>
                    <a:gd name="T37" fmla="*/ 8 h 79"/>
                    <a:gd name="T38" fmla="*/ 52 w 151"/>
                    <a:gd name="T39" fmla="*/ 5 h 79"/>
                    <a:gd name="T40" fmla="*/ 27 w 151"/>
                    <a:gd name="T41" fmla="*/ 23 h 79"/>
                    <a:gd name="T42" fmla="*/ 23 w 151"/>
                    <a:gd name="T43" fmla="*/ 22 h 79"/>
                    <a:gd name="T44" fmla="*/ 48 w 151"/>
                    <a:gd name="T45" fmla="*/ 2 h 79"/>
                    <a:gd name="T46" fmla="*/ 44 w 151"/>
                    <a:gd name="T47" fmla="*/ 0 h 79"/>
                    <a:gd name="T48" fmla="*/ 13 w 151"/>
                    <a:gd name="T49" fmla="*/ 7 h 79"/>
                    <a:gd name="T50" fmla="*/ 18 w 151"/>
                    <a:gd name="T51" fmla="*/ 16 h 79"/>
                    <a:gd name="T52" fmla="*/ 17 w 151"/>
                    <a:gd name="T53" fmla="*/ 18 h 79"/>
                    <a:gd name="T54" fmla="*/ 1 w 151"/>
                    <a:gd name="T55" fmla="*/ 40 h 79"/>
                    <a:gd name="T56" fmla="*/ 25 w 151"/>
                    <a:gd name="T57" fmla="*/ 57 h 79"/>
                    <a:gd name="T58" fmla="*/ 46 w 151"/>
                    <a:gd name="T59" fmla="*/ 15 h 79"/>
                    <a:gd name="T60" fmla="*/ 44 w 151"/>
                    <a:gd name="T61" fmla="*/ 68 h 79"/>
                    <a:gd name="T62" fmla="*/ 66 w 151"/>
                    <a:gd name="T63" fmla="*/ 19 h 79"/>
                    <a:gd name="T64" fmla="*/ 62 w 151"/>
                    <a:gd name="T65" fmla="*/ 34 h 79"/>
                    <a:gd name="T66" fmla="*/ 67 w 151"/>
                    <a:gd name="T67" fmla="*/ 73 h 79"/>
                    <a:gd name="T68" fmla="*/ 76 w 151"/>
                    <a:gd name="T69" fmla="*/ 79 h 79"/>
                    <a:gd name="T70" fmla="*/ 89 w 151"/>
                    <a:gd name="T71" fmla="*/ 57 h 79"/>
                    <a:gd name="T72" fmla="*/ 85 w 151"/>
                    <a:gd name="T73" fmla="*/ 21 h 79"/>
                    <a:gd name="T74" fmla="*/ 96 w 151"/>
                    <a:gd name="T75" fmla="*/ 43 h 79"/>
                    <a:gd name="T76" fmla="*/ 109 w 151"/>
                    <a:gd name="T77" fmla="*/ 66 h 79"/>
                    <a:gd name="T78" fmla="*/ 104 w 151"/>
                    <a:gd name="T79" fmla="*/ 15 h 79"/>
                    <a:gd name="T80" fmla="*/ 103 w 151"/>
                    <a:gd name="T81" fmla="*/ 13 h 79"/>
                    <a:gd name="T82" fmla="*/ 151 w 151"/>
                    <a:gd name="T83" fmla="*/ 40 h 79"/>
                    <a:gd name="T84" fmla="*/ 139 w 151"/>
                    <a:gd name="T85" fmla="*/ 3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1" h="79">
                      <a:moveTo>
                        <a:pt x="139" y="30"/>
                      </a:moveTo>
                      <a:cubicBezTo>
                        <a:pt x="138" y="26"/>
                        <a:pt x="137" y="22"/>
                        <a:pt x="134" y="19"/>
                      </a:cubicBezTo>
                      <a:cubicBezTo>
                        <a:pt x="134" y="18"/>
                        <a:pt x="133" y="17"/>
                        <a:pt x="132" y="16"/>
                      </a:cubicBezTo>
                      <a:cubicBezTo>
                        <a:pt x="135" y="14"/>
                        <a:pt x="138" y="9"/>
                        <a:pt x="137" y="7"/>
                      </a:cubicBezTo>
                      <a:cubicBezTo>
                        <a:pt x="133" y="7"/>
                        <a:pt x="129" y="8"/>
                        <a:pt x="125" y="7"/>
                      </a:cubicBezTo>
                      <a:cubicBezTo>
                        <a:pt x="119" y="5"/>
                        <a:pt x="113" y="3"/>
                        <a:pt x="107" y="1"/>
                      </a:cubicBezTo>
                      <a:cubicBezTo>
                        <a:pt x="105" y="0"/>
                        <a:pt x="103" y="0"/>
                        <a:pt x="101" y="1"/>
                      </a:cubicBez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5" y="3"/>
                        <a:pt x="107" y="4"/>
                        <a:pt x="109" y="5"/>
                      </a:cubicBezTo>
                      <a:cubicBezTo>
                        <a:pt x="115" y="8"/>
                        <a:pt x="121" y="12"/>
                        <a:pt x="125" y="17"/>
                      </a:cubicBezTo>
                      <a:cubicBezTo>
                        <a:pt x="127" y="19"/>
                        <a:pt x="127" y="21"/>
                        <a:pt x="127" y="24"/>
                      </a:cubicBezTo>
                      <a:cubicBezTo>
                        <a:pt x="127" y="24"/>
                        <a:pt x="126" y="25"/>
                        <a:pt x="126" y="25"/>
                      </a:cubicBezTo>
                      <a:cubicBezTo>
                        <a:pt x="125" y="25"/>
                        <a:pt x="125" y="24"/>
                        <a:pt x="124" y="24"/>
                      </a:cubicBezTo>
                      <a:cubicBezTo>
                        <a:pt x="118" y="17"/>
                        <a:pt x="111" y="11"/>
                        <a:pt x="103" y="6"/>
                      </a:cubicBezTo>
                      <a:cubicBezTo>
                        <a:pt x="101" y="6"/>
                        <a:pt x="100" y="5"/>
                        <a:pt x="98" y="5"/>
                      </a:cubicBezTo>
                      <a:cubicBezTo>
                        <a:pt x="98" y="6"/>
                        <a:pt x="98" y="7"/>
                        <a:pt x="98" y="8"/>
                      </a:cubicBezTo>
                      <a:cubicBezTo>
                        <a:pt x="95" y="8"/>
                        <a:pt x="93" y="8"/>
                        <a:pt x="91" y="8"/>
                      </a:cubicBezTo>
                      <a:cubicBezTo>
                        <a:pt x="91" y="9"/>
                        <a:pt x="91" y="9"/>
                        <a:pt x="91" y="9"/>
                      </a:cubicBezTo>
                      <a:cubicBezTo>
                        <a:pt x="91" y="9"/>
                        <a:pt x="92" y="10"/>
                        <a:pt x="92" y="10"/>
                      </a:cubicBezTo>
                      <a:cubicBezTo>
                        <a:pt x="97" y="15"/>
                        <a:pt x="101" y="20"/>
                        <a:pt x="104" y="26"/>
                      </a:cubicBezTo>
                      <a:cubicBezTo>
                        <a:pt x="107" y="31"/>
                        <a:pt x="109" y="36"/>
                        <a:pt x="109" y="41"/>
                      </a:cubicBezTo>
                      <a:cubicBezTo>
                        <a:pt x="108" y="44"/>
                        <a:pt x="107" y="45"/>
                        <a:pt x="105" y="45"/>
                      </a:cubicBezTo>
                      <a:cubicBezTo>
                        <a:pt x="102" y="29"/>
                        <a:pt x="93" y="18"/>
                        <a:pt x="88" y="13"/>
                      </a:cubicBezTo>
                      <a:cubicBezTo>
                        <a:pt x="86" y="14"/>
                        <a:pt x="85" y="15"/>
                        <a:pt x="83" y="15"/>
                      </a:cubicBezTo>
                      <a:cubicBezTo>
                        <a:pt x="81" y="15"/>
                        <a:pt x="79" y="14"/>
                        <a:pt x="77" y="14"/>
                      </a:cubicBezTo>
                      <a:cubicBezTo>
                        <a:pt x="77" y="17"/>
                        <a:pt x="77" y="20"/>
                        <a:pt x="77" y="22"/>
                      </a:cubicBezTo>
                      <a:cubicBezTo>
                        <a:pt x="78" y="32"/>
                        <a:pt x="78" y="41"/>
                        <a:pt x="78" y="51"/>
                      </a:cubicBezTo>
                      <a:cubicBezTo>
                        <a:pt x="78" y="53"/>
                        <a:pt x="77" y="54"/>
                        <a:pt x="77" y="56"/>
                      </a:cubicBezTo>
                      <a:cubicBezTo>
                        <a:pt x="76" y="58"/>
                        <a:pt x="75" y="58"/>
                        <a:pt x="74" y="56"/>
                      </a:cubicBezTo>
                      <a:cubicBezTo>
                        <a:pt x="73" y="54"/>
                        <a:pt x="72" y="53"/>
                        <a:pt x="72" y="51"/>
                      </a:cubicBezTo>
                      <a:cubicBezTo>
                        <a:pt x="73" y="39"/>
                        <a:pt x="73" y="28"/>
                        <a:pt x="73" y="16"/>
                      </a:cubicBezTo>
                      <a:cubicBezTo>
                        <a:pt x="73" y="15"/>
                        <a:pt x="73" y="15"/>
                        <a:pt x="73" y="13"/>
                      </a:cubicBezTo>
                      <a:cubicBezTo>
                        <a:pt x="69" y="16"/>
                        <a:pt x="66" y="17"/>
                        <a:pt x="63" y="12"/>
                      </a:cubicBezTo>
                      <a:cubicBezTo>
                        <a:pt x="53" y="22"/>
                        <a:pt x="47" y="32"/>
                        <a:pt x="45" y="46"/>
                      </a:cubicBezTo>
                      <a:cubicBezTo>
                        <a:pt x="43" y="45"/>
                        <a:pt x="42" y="44"/>
                        <a:pt x="42" y="42"/>
                      </a:cubicBezTo>
                      <a:cubicBezTo>
                        <a:pt x="41" y="40"/>
                        <a:pt x="41" y="37"/>
                        <a:pt x="42" y="35"/>
                      </a:cubicBezTo>
                      <a:cubicBezTo>
                        <a:pt x="44" y="27"/>
                        <a:pt x="49" y="20"/>
                        <a:pt x="55" y="14"/>
                      </a:cubicBezTo>
                      <a:cubicBezTo>
                        <a:pt x="56" y="13"/>
                        <a:pt x="58" y="10"/>
                        <a:pt x="60" y="8"/>
                      </a:cubicBezTo>
                      <a:cubicBezTo>
                        <a:pt x="57" y="8"/>
                        <a:pt x="54" y="8"/>
                        <a:pt x="52" y="8"/>
                      </a:cubicBezTo>
                      <a:cubicBezTo>
                        <a:pt x="52" y="7"/>
                        <a:pt x="52" y="6"/>
                        <a:pt x="52" y="5"/>
                      </a:cubicBezTo>
                      <a:cubicBezTo>
                        <a:pt x="51" y="5"/>
                        <a:pt x="50" y="5"/>
                        <a:pt x="49" y="5"/>
                      </a:cubicBezTo>
                      <a:cubicBezTo>
                        <a:pt x="40" y="9"/>
                        <a:pt x="33" y="16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4" y="24"/>
                        <a:pt x="24" y="23"/>
                        <a:pt x="23" y="22"/>
                      </a:cubicBezTo>
                      <a:cubicBezTo>
                        <a:pt x="23" y="19"/>
                        <a:pt x="25" y="16"/>
                        <a:pt x="27" y="15"/>
                      </a:cubicBezTo>
                      <a:cubicBezTo>
                        <a:pt x="33" y="9"/>
                        <a:pt x="40" y="5"/>
                        <a:pt x="48" y="2"/>
                      </a:cubicBezTo>
                      <a:cubicBezTo>
                        <a:pt x="48" y="2"/>
                        <a:pt x="48" y="2"/>
                        <a:pt x="49" y="1"/>
                      </a:cubicBezTo>
                      <a:cubicBezTo>
                        <a:pt x="47" y="1"/>
                        <a:pt x="45" y="0"/>
                        <a:pt x="44" y="0"/>
                      </a:cubicBezTo>
                      <a:cubicBezTo>
                        <a:pt x="41" y="1"/>
                        <a:pt x="38" y="3"/>
                        <a:pt x="34" y="4"/>
                      </a:cubicBezTo>
                      <a:cubicBezTo>
                        <a:pt x="28" y="7"/>
                        <a:pt x="21" y="9"/>
                        <a:pt x="13" y="7"/>
                      </a:cubicBezTo>
                      <a:cubicBezTo>
                        <a:pt x="13" y="8"/>
                        <a:pt x="14" y="10"/>
                        <a:pt x="15" y="11"/>
                      </a:cubicBezTo>
                      <a:cubicBezTo>
                        <a:pt x="16" y="13"/>
                        <a:pt x="17" y="15"/>
                        <a:pt x="18" y="16"/>
                      </a:cubicBezTo>
                      <a:cubicBezTo>
                        <a:pt x="18" y="16"/>
                        <a:pt x="18" y="16"/>
                        <a:pt x="18" y="17"/>
                      </a:cubicBezTo>
                      <a:cubicBezTo>
                        <a:pt x="18" y="17"/>
                        <a:pt x="17" y="17"/>
                        <a:pt x="17" y="18"/>
                      </a:cubicBezTo>
                      <a:cubicBezTo>
                        <a:pt x="13" y="22"/>
                        <a:pt x="12" y="28"/>
                        <a:pt x="10" y="33"/>
                      </a:cubicBezTo>
                      <a:cubicBezTo>
                        <a:pt x="9" y="38"/>
                        <a:pt x="6" y="41"/>
                        <a:pt x="1" y="40"/>
                      </a:cubicBezTo>
                      <a:cubicBezTo>
                        <a:pt x="1" y="40"/>
                        <a:pt x="0" y="40"/>
                        <a:pt x="0" y="40"/>
                      </a:cubicBezTo>
                      <a:cubicBezTo>
                        <a:pt x="3" y="49"/>
                        <a:pt x="18" y="58"/>
                        <a:pt x="25" y="57"/>
                      </a:cubicBezTo>
                      <a:cubicBezTo>
                        <a:pt x="21" y="39"/>
                        <a:pt x="35" y="18"/>
                        <a:pt x="48" y="13"/>
                      </a:cubicBezTo>
                      <a:cubicBezTo>
                        <a:pt x="47" y="14"/>
                        <a:pt x="46" y="14"/>
                        <a:pt x="46" y="15"/>
                      </a:cubicBezTo>
                      <a:cubicBezTo>
                        <a:pt x="40" y="22"/>
                        <a:pt x="35" y="30"/>
                        <a:pt x="33" y="39"/>
                      </a:cubicBezTo>
                      <a:cubicBezTo>
                        <a:pt x="29" y="50"/>
                        <a:pt x="32" y="62"/>
                        <a:pt x="44" y="68"/>
                      </a:cubicBezTo>
                      <a:cubicBezTo>
                        <a:pt x="48" y="70"/>
                        <a:pt x="51" y="71"/>
                        <a:pt x="56" y="70"/>
                      </a:cubicBezTo>
                      <a:cubicBezTo>
                        <a:pt x="49" y="56"/>
                        <a:pt x="55" y="26"/>
                        <a:pt x="66" y="19"/>
                      </a:cubicBezTo>
                      <a:cubicBezTo>
                        <a:pt x="66" y="20"/>
                        <a:pt x="66" y="20"/>
                        <a:pt x="66" y="20"/>
                      </a:cubicBezTo>
                      <a:cubicBezTo>
                        <a:pt x="64" y="25"/>
                        <a:pt x="63" y="29"/>
                        <a:pt x="62" y="34"/>
                      </a:cubicBezTo>
                      <a:cubicBezTo>
                        <a:pt x="61" y="42"/>
                        <a:pt x="60" y="50"/>
                        <a:pt x="61" y="58"/>
                      </a:cubicBezTo>
                      <a:cubicBezTo>
                        <a:pt x="62" y="64"/>
                        <a:pt x="63" y="69"/>
                        <a:pt x="67" y="73"/>
                      </a:cubicBezTo>
                      <a:cubicBezTo>
                        <a:pt x="69" y="76"/>
                        <a:pt x="72" y="77"/>
                        <a:pt x="75" y="79"/>
                      </a:cubicBezTo>
                      <a:cubicBezTo>
                        <a:pt x="75" y="79"/>
                        <a:pt x="75" y="79"/>
                        <a:pt x="76" y="79"/>
                      </a:cubicBezTo>
                      <a:cubicBezTo>
                        <a:pt x="77" y="78"/>
                        <a:pt x="79" y="78"/>
                        <a:pt x="80" y="77"/>
                      </a:cubicBezTo>
                      <a:cubicBezTo>
                        <a:pt x="86" y="72"/>
                        <a:pt x="89" y="65"/>
                        <a:pt x="89" y="57"/>
                      </a:cubicBezTo>
                      <a:cubicBezTo>
                        <a:pt x="90" y="51"/>
                        <a:pt x="89" y="44"/>
                        <a:pt x="88" y="37"/>
                      </a:cubicBezTo>
                      <a:cubicBezTo>
                        <a:pt x="88" y="31"/>
                        <a:pt x="86" y="26"/>
                        <a:pt x="85" y="21"/>
                      </a:cubicBezTo>
                      <a:cubicBezTo>
                        <a:pt x="85" y="20"/>
                        <a:pt x="85" y="20"/>
                        <a:pt x="85" y="19"/>
                      </a:cubicBezTo>
                      <a:cubicBezTo>
                        <a:pt x="91" y="26"/>
                        <a:pt x="95" y="34"/>
                        <a:pt x="96" y="43"/>
                      </a:cubicBezTo>
                      <a:cubicBezTo>
                        <a:pt x="98" y="53"/>
                        <a:pt x="97" y="61"/>
                        <a:pt x="95" y="70"/>
                      </a:cubicBezTo>
                      <a:cubicBezTo>
                        <a:pt x="98" y="72"/>
                        <a:pt x="105" y="69"/>
                        <a:pt x="109" y="66"/>
                      </a:cubicBezTo>
                      <a:cubicBezTo>
                        <a:pt x="118" y="60"/>
                        <a:pt x="120" y="50"/>
                        <a:pt x="118" y="39"/>
                      </a:cubicBezTo>
                      <a:cubicBezTo>
                        <a:pt x="115" y="30"/>
                        <a:pt x="110" y="22"/>
                        <a:pt x="104" y="15"/>
                      </a:cubicBezTo>
                      <a:cubicBezTo>
                        <a:pt x="103" y="14"/>
                        <a:pt x="103" y="14"/>
                        <a:pt x="103" y="13"/>
                      </a:cubicBezTo>
                      <a:cubicBezTo>
                        <a:pt x="103" y="13"/>
                        <a:pt x="103" y="13"/>
                        <a:pt x="103" y="13"/>
                      </a:cubicBezTo>
                      <a:cubicBezTo>
                        <a:pt x="119" y="23"/>
                        <a:pt x="128" y="37"/>
                        <a:pt x="126" y="57"/>
                      </a:cubicBezTo>
                      <a:cubicBezTo>
                        <a:pt x="134" y="57"/>
                        <a:pt x="148" y="48"/>
                        <a:pt x="151" y="40"/>
                      </a:cubicBezTo>
                      <a:cubicBezTo>
                        <a:pt x="149" y="40"/>
                        <a:pt x="147" y="40"/>
                        <a:pt x="145" y="39"/>
                      </a:cubicBezTo>
                      <a:cubicBezTo>
                        <a:pt x="141" y="38"/>
                        <a:pt x="140" y="34"/>
                        <a:pt x="139" y="3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9" name="Freeform 7"/>
                <p:cNvSpPr>
                  <a:spLocks/>
                </p:cNvSpPr>
                <p:nvPr/>
              </p:nvSpPr>
              <p:spPr bwMode="auto">
                <a:xfrm>
                  <a:off x="2138363" y="1312863"/>
                  <a:ext cx="207963" cy="219075"/>
                </a:xfrm>
                <a:custGeom>
                  <a:avLst/>
                  <a:gdLst>
                    <a:gd name="T0" fmla="*/ 54 w 55"/>
                    <a:gd name="T1" fmla="*/ 13 h 58"/>
                    <a:gd name="T2" fmla="*/ 52 w 55"/>
                    <a:gd name="T3" fmla="*/ 4 h 58"/>
                    <a:gd name="T4" fmla="*/ 50 w 55"/>
                    <a:gd name="T5" fmla="*/ 0 h 58"/>
                    <a:gd name="T6" fmla="*/ 0 w 55"/>
                    <a:gd name="T7" fmla="*/ 36 h 58"/>
                    <a:gd name="T8" fmla="*/ 15 w 55"/>
                    <a:gd name="T9" fmla="*/ 39 h 58"/>
                    <a:gd name="T10" fmla="*/ 18 w 55"/>
                    <a:gd name="T11" fmla="*/ 39 h 58"/>
                    <a:gd name="T12" fmla="*/ 41 w 55"/>
                    <a:gd name="T13" fmla="*/ 24 h 58"/>
                    <a:gd name="T14" fmla="*/ 40 w 55"/>
                    <a:gd name="T15" fmla="*/ 31 h 58"/>
                    <a:gd name="T16" fmla="*/ 29 w 55"/>
                    <a:gd name="T17" fmla="*/ 39 h 58"/>
                    <a:gd name="T18" fmla="*/ 13 w 55"/>
                    <a:gd name="T19" fmla="*/ 50 h 58"/>
                    <a:gd name="T20" fmla="*/ 4 w 55"/>
                    <a:gd name="T21" fmla="*/ 58 h 58"/>
                    <a:gd name="T22" fmla="*/ 8 w 55"/>
                    <a:gd name="T23" fmla="*/ 58 h 58"/>
                    <a:gd name="T24" fmla="*/ 17 w 55"/>
                    <a:gd name="T25" fmla="*/ 55 h 58"/>
                    <a:gd name="T26" fmla="*/ 43 w 55"/>
                    <a:gd name="T27" fmla="*/ 43 h 58"/>
                    <a:gd name="T28" fmla="*/ 54 w 55"/>
                    <a:gd name="T29" fmla="*/ 23 h 58"/>
                    <a:gd name="T30" fmla="*/ 55 w 55"/>
                    <a:gd name="T31" fmla="*/ 21 h 58"/>
                    <a:gd name="T32" fmla="*/ 55 w 55"/>
                    <a:gd name="T33" fmla="*/ 14 h 58"/>
                    <a:gd name="T34" fmla="*/ 54 w 55"/>
                    <a:gd name="T35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58">
                      <a:moveTo>
                        <a:pt x="54" y="13"/>
                      </a:moveTo>
                      <a:cubicBezTo>
                        <a:pt x="54" y="10"/>
                        <a:pt x="53" y="7"/>
                        <a:pt x="52" y="4"/>
                      </a:cubicBezTo>
                      <a:cubicBezTo>
                        <a:pt x="52" y="2"/>
                        <a:pt x="51" y="1"/>
                        <a:pt x="50" y="0"/>
                      </a:cubicBezTo>
                      <a:cubicBezTo>
                        <a:pt x="36" y="16"/>
                        <a:pt x="18" y="27"/>
                        <a:pt x="0" y="36"/>
                      </a:cubicBezTo>
                      <a:cubicBezTo>
                        <a:pt x="5" y="37"/>
                        <a:pt x="10" y="38"/>
                        <a:pt x="15" y="39"/>
                      </a:cubicBezTo>
                      <a:cubicBezTo>
                        <a:pt x="16" y="40"/>
                        <a:pt x="17" y="40"/>
                        <a:pt x="18" y="39"/>
                      </a:cubicBezTo>
                      <a:cubicBezTo>
                        <a:pt x="26" y="36"/>
                        <a:pt x="34" y="31"/>
                        <a:pt x="41" y="24"/>
                      </a:cubicBezTo>
                      <a:cubicBezTo>
                        <a:pt x="42" y="26"/>
                        <a:pt x="42" y="28"/>
                        <a:pt x="40" y="31"/>
                      </a:cubicBezTo>
                      <a:cubicBezTo>
                        <a:pt x="38" y="35"/>
                        <a:pt x="33" y="37"/>
                        <a:pt x="29" y="39"/>
                      </a:cubicBezTo>
                      <a:cubicBezTo>
                        <a:pt x="23" y="42"/>
                        <a:pt x="17" y="44"/>
                        <a:pt x="13" y="50"/>
                      </a:cubicBezTo>
                      <a:cubicBezTo>
                        <a:pt x="11" y="53"/>
                        <a:pt x="7" y="55"/>
                        <a:pt x="4" y="58"/>
                      </a:cubicBezTo>
                      <a:cubicBezTo>
                        <a:pt x="5" y="58"/>
                        <a:pt x="7" y="58"/>
                        <a:pt x="8" y="58"/>
                      </a:cubicBezTo>
                      <a:cubicBezTo>
                        <a:pt x="12" y="57"/>
                        <a:pt x="15" y="56"/>
                        <a:pt x="17" y="55"/>
                      </a:cubicBezTo>
                      <a:cubicBezTo>
                        <a:pt x="26" y="53"/>
                        <a:pt x="35" y="49"/>
                        <a:pt x="43" y="43"/>
                      </a:cubicBezTo>
                      <a:cubicBezTo>
                        <a:pt x="49" y="38"/>
                        <a:pt x="53" y="31"/>
                        <a:pt x="54" y="23"/>
                      </a:cubicBezTo>
                      <a:cubicBezTo>
                        <a:pt x="55" y="22"/>
                        <a:pt x="55" y="22"/>
                        <a:pt x="55" y="21"/>
                      </a:cubicBezTo>
                      <a:cubicBezTo>
                        <a:pt x="55" y="19"/>
                        <a:pt x="55" y="17"/>
                        <a:pt x="55" y="14"/>
                      </a:cubicBezTo>
                      <a:cubicBezTo>
                        <a:pt x="55" y="14"/>
                        <a:pt x="55" y="14"/>
                        <a:pt x="54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0" name="Freeform 8"/>
                <p:cNvSpPr>
                  <a:spLocks/>
                </p:cNvSpPr>
                <p:nvPr/>
              </p:nvSpPr>
              <p:spPr bwMode="auto">
                <a:xfrm>
                  <a:off x="763588" y="1312863"/>
                  <a:ext cx="219075" cy="219075"/>
                </a:xfrm>
                <a:custGeom>
                  <a:avLst/>
                  <a:gdLst>
                    <a:gd name="T0" fmla="*/ 17 w 58"/>
                    <a:gd name="T1" fmla="*/ 46 h 58"/>
                    <a:gd name="T2" fmla="*/ 45 w 58"/>
                    <a:gd name="T3" fmla="*/ 57 h 58"/>
                    <a:gd name="T4" fmla="*/ 53 w 58"/>
                    <a:gd name="T5" fmla="*/ 58 h 58"/>
                    <a:gd name="T6" fmla="*/ 39 w 58"/>
                    <a:gd name="T7" fmla="*/ 46 h 58"/>
                    <a:gd name="T8" fmla="*/ 36 w 58"/>
                    <a:gd name="T9" fmla="*/ 43 h 58"/>
                    <a:gd name="T10" fmla="*/ 25 w 58"/>
                    <a:gd name="T11" fmla="*/ 38 h 58"/>
                    <a:gd name="T12" fmla="*/ 15 w 58"/>
                    <a:gd name="T13" fmla="*/ 31 h 58"/>
                    <a:gd name="T14" fmla="*/ 15 w 58"/>
                    <a:gd name="T15" fmla="*/ 24 h 58"/>
                    <a:gd name="T16" fmla="*/ 37 w 58"/>
                    <a:gd name="T17" fmla="*/ 39 h 58"/>
                    <a:gd name="T18" fmla="*/ 42 w 58"/>
                    <a:gd name="T19" fmla="*/ 39 h 58"/>
                    <a:gd name="T20" fmla="*/ 46 w 58"/>
                    <a:gd name="T21" fmla="*/ 38 h 58"/>
                    <a:gd name="T22" fmla="*/ 58 w 58"/>
                    <a:gd name="T23" fmla="*/ 36 h 58"/>
                    <a:gd name="T24" fmla="*/ 30 w 58"/>
                    <a:gd name="T25" fmla="*/ 21 h 58"/>
                    <a:gd name="T26" fmla="*/ 5 w 58"/>
                    <a:gd name="T27" fmla="*/ 0 h 58"/>
                    <a:gd name="T28" fmla="*/ 4 w 58"/>
                    <a:gd name="T29" fmla="*/ 1 h 58"/>
                    <a:gd name="T30" fmla="*/ 1 w 58"/>
                    <a:gd name="T31" fmla="*/ 12 h 58"/>
                    <a:gd name="T32" fmla="*/ 0 w 58"/>
                    <a:gd name="T33" fmla="*/ 14 h 58"/>
                    <a:gd name="T34" fmla="*/ 0 w 58"/>
                    <a:gd name="T35" fmla="*/ 21 h 58"/>
                    <a:gd name="T36" fmla="*/ 2 w 58"/>
                    <a:gd name="T37" fmla="*/ 27 h 58"/>
                    <a:gd name="T38" fmla="*/ 17 w 58"/>
                    <a:gd name="T3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8" h="58">
                      <a:moveTo>
                        <a:pt x="17" y="46"/>
                      </a:moveTo>
                      <a:cubicBezTo>
                        <a:pt x="26" y="51"/>
                        <a:pt x="35" y="55"/>
                        <a:pt x="45" y="57"/>
                      </a:cubicBezTo>
                      <a:cubicBezTo>
                        <a:pt x="48" y="58"/>
                        <a:pt x="50" y="58"/>
                        <a:pt x="53" y="58"/>
                      </a:cubicBezTo>
                      <a:cubicBezTo>
                        <a:pt x="48" y="54"/>
                        <a:pt x="44" y="50"/>
                        <a:pt x="39" y="46"/>
                      </a:cubicBezTo>
                      <a:cubicBezTo>
                        <a:pt x="38" y="45"/>
                        <a:pt x="37" y="44"/>
                        <a:pt x="36" y="43"/>
                      </a:cubicBezTo>
                      <a:cubicBezTo>
                        <a:pt x="32" y="42"/>
                        <a:pt x="28" y="40"/>
                        <a:pt x="25" y="38"/>
                      </a:cubicBezTo>
                      <a:cubicBezTo>
                        <a:pt x="21" y="36"/>
                        <a:pt x="18" y="34"/>
                        <a:pt x="15" y="31"/>
                      </a:cubicBezTo>
                      <a:cubicBezTo>
                        <a:pt x="14" y="28"/>
                        <a:pt x="14" y="26"/>
                        <a:pt x="15" y="24"/>
                      </a:cubicBezTo>
                      <a:cubicBezTo>
                        <a:pt x="22" y="30"/>
                        <a:pt x="29" y="35"/>
                        <a:pt x="37" y="39"/>
                      </a:cubicBezTo>
                      <a:cubicBezTo>
                        <a:pt x="38" y="40"/>
                        <a:pt x="40" y="40"/>
                        <a:pt x="42" y="39"/>
                      </a:cubicBezTo>
                      <a:cubicBezTo>
                        <a:pt x="43" y="39"/>
                        <a:pt x="44" y="39"/>
                        <a:pt x="46" y="38"/>
                      </a:cubicBezTo>
                      <a:cubicBezTo>
                        <a:pt x="49" y="38"/>
                        <a:pt x="53" y="37"/>
                        <a:pt x="58" y="36"/>
                      </a:cubicBezTo>
                      <a:cubicBezTo>
                        <a:pt x="48" y="32"/>
                        <a:pt x="38" y="27"/>
                        <a:pt x="30" y="21"/>
                      </a:cubicBezTo>
                      <a:cubicBezTo>
                        <a:pt x="21" y="15"/>
                        <a:pt x="13" y="8"/>
                        <a:pt x="5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4"/>
                        <a:pt x="2" y="8"/>
                        <a:pt x="1" y="12"/>
                      </a:cubicBezTo>
                      <a:cubicBezTo>
                        <a:pt x="1" y="13"/>
                        <a:pt x="1" y="13"/>
                        <a:pt x="0" y="14"/>
                      </a:cubicBezTo>
                      <a:cubicBezTo>
                        <a:pt x="0" y="17"/>
                        <a:pt x="0" y="19"/>
                        <a:pt x="0" y="21"/>
                      </a:cubicBezTo>
                      <a:cubicBezTo>
                        <a:pt x="1" y="23"/>
                        <a:pt x="1" y="25"/>
                        <a:pt x="2" y="27"/>
                      </a:cubicBezTo>
                      <a:cubicBezTo>
                        <a:pt x="4" y="35"/>
                        <a:pt x="10" y="42"/>
                        <a:pt x="17" y="4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1" name="Freeform 9"/>
                <p:cNvSpPr>
                  <a:spLocks/>
                </p:cNvSpPr>
                <p:nvPr/>
              </p:nvSpPr>
              <p:spPr bwMode="auto">
                <a:xfrm>
                  <a:off x="2130425" y="1493838"/>
                  <a:ext cx="215900" cy="139700"/>
                </a:xfrm>
                <a:custGeom>
                  <a:avLst/>
                  <a:gdLst>
                    <a:gd name="T0" fmla="*/ 8 w 57"/>
                    <a:gd name="T1" fmla="*/ 14 h 37"/>
                    <a:gd name="T2" fmla="*/ 5 w 57"/>
                    <a:gd name="T3" fmla="*/ 14 h 37"/>
                    <a:gd name="T4" fmla="*/ 6 w 57"/>
                    <a:gd name="T5" fmla="*/ 15 h 37"/>
                    <a:gd name="T6" fmla="*/ 15 w 57"/>
                    <a:gd name="T7" fmla="*/ 22 h 37"/>
                    <a:gd name="T8" fmla="*/ 16 w 57"/>
                    <a:gd name="T9" fmla="*/ 23 h 37"/>
                    <a:gd name="T10" fmla="*/ 28 w 57"/>
                    <a:gd name="T11" fmla="*/ 21 h 37"/>
                    <a:gd name="T12" fmla="*/ 39 w 57"/>
                    <a:gd name="T13" fmla="*/ 18 h 37"/>
                    <a:gd name="T14" fmla="*/ 35 w 57"/>
                    <a:gd name="T15" fmla="*/ 24 h 37"/>
                    <a:gd name="T16" fmla="*/ 20 w 57"/>
                    <a:gd name="T17" fmla="*/ 28 h 37"/>
                    <a:gd name="T18" fmla="*/ 11 w 57"/>
                    <a:gd name="T19" fmla="*/ 30 h 37"/>
                    <a:gd name="T20" fmla="*/ 10 w 57"/>
                    <a:gd name="T21" fmla="*/ 31 h 37"/>
                    <a:gd name="T22" fmla="*/ 0 w 57"/>
                    <a:gd name="T23" fmla="*/ 35 h 37"/>
                    <a:gd name="T24" fmla="*/ 12 w 57"/>
                    <a:gd name="T25" fmla="*/ 36 h 37"/>
                    <a:gd name="T26" fmla="*/ 38 w 57"/>
                    <a:gd name="T27" fmla="*/ 34 h 37"/>
                    <a:gd name="T28" fmla="*/ 55 w 57"/>
                    <a:gd name="T29" fmla="*/ 17 h 37"/>
                    <a:gd name="T30" fmla="*/ 57 w 57"/>
                    <a:gd name="T31" fmla="*/ 12 h 37"/>
                    <a:gd name="T32" fmla="*/ 57 w 57"/>
                    <a:gd name="T33" fmla="*/ 0 h 37"/>
                    <a:gd name="T34" fmla="*/ 31 w 57"/>
                    <a:gd name="T35" fmla="*/ 10 h 37"/>
                    <a:gd name="T36" fmla="*/ 8 w 57"/>
                    <a:gd name="T37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37">
                      <a:moveTo>
                        <a:pt x="8" y="14"/>
                      </a:moveTo>
                      <a:cubicBezTo>
                        <a:pt x="7" y="14"/>
                        <a:pt x="6" y="14"/>
                        <a:pt x="5" y="14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9" y="18"/>
                        <a:pt x="12" y="20"/>
                        <a:pt x="15" y="22"/>
                      </a:cubicBezTo>
                      <a:cubicBezTo>
                        <a:pt x="15" y="23"/>
                        <a:pt x="16" y="23"/>
                        <a:pt x="16" y="23"/>
                      </a:cubicBezTo>
                      <a:cubicBezTo>
                        <a:pt x="20" y="22"/>
                        <a:pt x="24" y="22"/>
                        <a:pt x="28" y="21"/>
                      </a:cubicBezTo>
                      <a:cubicBezTo>
                        <a:pt x="31" y="20"/>
                        <a:pt x="35" y="19"/>
                        <a:pt x="39" y="18"/>
                      </a:cubicBezTo>
                      <a:cubicBezTo>
                        <a:pt x="39" y="21"/>
                        <a:pt x="37" y="23"/>
                        <a:pt x="35" y="24"/>
                      </a:cubicBezTo>
                      <a:cubicBezTo>
                        <a:pt x="30" y="27"/>
                        <a:pt x="25" y="27"/>
                        <a:pt x="20" y="28"/>
                      </a:cubicBezTo>
                      <a:cubicBezTo>
                        <a:pt x="17" y="28"/>
                        <a:pt x="14" y="28"/>
                        <a:pt x="11" y="30"/>
                      </a:cubicBezTo>
                      <a:cubicBezTo>
                        <a:pt x="11" y="30"/>
                        <a:pt x="10" y="30"/>
                        <a:pt x="10" y="31"/>
                      </a:cubicBezTo>
                      <a:cubicBezTo>
                        <a:pt x="7" y="32"/>
                        <a:pt x="4" y="33"/>
                        <a:pt x="0" y="35"/>
                      </a:cubicBezTo>
                      <a:cubicBezTo>
                        <a:pt x="4" y="36"/>
                        <a:pt x="8" y="36"/>
                        <a:pt x="12" y="36"/>
                      </a:cubicBezTo>
                      <a:cubicBezTo>
                        <a:pt x="21" y="37"/>
                        <a:pt x="30" y="36"/>
                        <a:pt x="38" y="34"/>
                      </a:cubicBezTo>
                      <a:cubicBezTo>
                        <a:pt x="47" y="31"/>
                        <a:pt x="52" y="25"/>
                        <a:pt x="55" y="17"/>
                      </a:cubicBezTo>
                      <a:cubicBezTo>
                        <a:pt x="56" y="15"/>
                        <a:pt x="57" y="14"/>
                        <a:pt x="57" y="12"/>
                      </a:cubicBezTo>
                      <a:cubicBezTo>
                        <a:pt x="57" y="8"/>
                        <a:pt x="57" y="4"/>
                        <a:pt x="57" y="0"/>
                      </a:cubicBezTo>
                      <a:cubicBezTo>
                        <a:pt x="49" y="4"/>
                        <a:pt x="40" y="8"/>
                        <a:pt x="31" y="10"/>
                      </a:cubicBezTo>
                      <a:cubicBezTo>
                        <a:pt x="23" y="12"/>
                        <a:pt x="16" y="14"/>
                        <a:pt x="8" y="1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2" name="Freeform 10"/>
                <p:cNvSpPr>
                  <a:spLocks/>
                </p:cNvSpPr>
                <p:nvPr/>
              </p:nvSpPr>
              <p:spPr bwMode="auto">
                <a:xfrm>
                  <a:off x="763588" y="1493838"/>
                  <a:ext cx="219075" cy="131763"/>
                </a:xfrm>
                <a:custGeom>
                  <a:avLst/>
                  <a:gdLst>
                    <a:gd name="T0" fmla="*/ 47 w 58"/>
                    <a:gd name="T1" fmla="*/ 35 h 35"/>
                    <a:gd name="T2" fmla="*/ 58 w 58"/>
                    <a:gd name="T3" fmla="*/ 34 h 35"/>
                    <a:gd name="T4" fmla="*/ 49 w 58"/>
                    <a:gd name="T5" fmla="*/ 30 h 35"/>
                    <a:gd name="T6" fmla="*/ 42 w 58"/>
                    <a:gd name="T7" fmla="*/ 27 h 35"/>
                    <a:gd name="T8" fmla="*/ 30 w 58"/>
                    <a:gd name="T9" fmla="*/ 26 h 35"/>
                    <a:gd name="T10" fmla="*/ 23 w 58"/>
                    <a:gd name="T11" fmla="*/ 24 h 35"/>
                    <a:gd name="T12" fmla="*/ 19 w 58"/>
                    <a:gd name="T13" fmla="*/ 17 h 35"/>
                    <a:gd name="T14" fmla="*/ 25 w 58"/>
                    <a:gd name="T15" fmla="*/ 19 h 35"/>
                    <a:gd name="T16" fmla="*/ 36 w 58"/>
                    <a:gd name="T17" fmla="*/ 21 h 35"/>
                    <a:gd name="T18" fmla="*/ 46 w 58"/>
                    <a:gd name="T19" fmla="*/ 20 h 35"/>
                    <a:gd name="T20" fmla="*/ 52 w 58"/>
                    <a:gd name="T21" fmla="*/ 16 h 35"/>
                    <a:gd name="T22" fmla="*/ 53 w 58"/>
                    <a:gd name="T23" fmla="*/ 14 h 35"/>
                    <a:gd name="T24" fmla="*/ 35 w 58"/>
                    <a:gd name="T25" fmla="*/ 12 h 35"/>
                    <a:gd name="T26" fmla="*/ 18 w 58"/>
                    <a:gd name="T27" fmla="*/ 7 h 35"/>
                    <a:gd name="T28" fmla="*/ 0 w 58"/>
                    <a:gd name="T29" fmla="*/ 0 h 35"/>
                    <a:gd name="T30" fmla="*/ 0 w 58"/>
                    <a:gd name="T31" fmla="*/ 12 h 35"/>
                    <a:gd name="T32" fmla="*/ 2 w 58"/>
                    <a:gd name="T33" fmla="*/ 16 h 35"/>
                    <a:gd name="T34" fmla="*/ 23 w 58"/>
                    <a:gd name="T35" fmla="*/ 33 h 35"/>
                    <a:gd name="T36" fmla="*/ 47 w 58"/>
                    <a:gd name="T3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8" h="35">
                      <a:moveTo>
                        <a:pt x="47" y="35"/>
                      </a:moveTo>
                      <a:cubicBezTo>
                        <a:pt x="50" y="35"/>
                        <a:pt x="54" y="35"/>
                        <a:pt x="58" y="34"/>
                      </a:cubicBezTo>
                      <a:cubicBezTo>
                        <a:pt x="55" y="32"/>
                        <a:pt x="52" y="31"/>
                        <a:pt x="49" y="30"/>
                      </a:cubicBezTo>
                      <a:cubicBezTo>
                        <a:pt x="47" y="29"/>
                        <a:pt x="45" y="27"/>
                        <a:pt x="42" y="27"/>
                      </a:cubicBezTo>
                      <a:cubicBezTo>
                        <a:pt x="38" y="26"/>
                        <a:pt x="34" y="26"/>
                        <a:pt x="30" y="26"/>
                      </a:cubicBezTo>
                      <a:cubicBezTo>
                        <a:pt x="27" y="26"/>
                        <a:pt x="25" y="25"/>
                        <a:pt x="23" y="24"/>
                      </a:cubicBezTo>
                      <a:cubicBezTo>
                        <a:pt x="20" y="23"/>
                        <a:pt x="19" y="21"/>
                        <a:pt x="19" y="17"/>
                      </a:cubicBezTo>
                      <a:cubicBezTo>
                        <a:pt x="21" y="18"/>
                        <a:pt x="23" y="19"/>
                        <a:pt x="25" y="19"/>
                      </a:cubicBezTo>
                      <a:cubicBezTo>
                        <a:pt x="29" y="20"/>
                        <a:pt x="32" y="21"/>
                        <a:pt x="36" y="21"/>
                      </a:cubicBezTo>
                      <a:cubicBezTo>
                        <a:pt x="39" y="22"/>
                        <a:pt x="43" y="23"/>
                        <a:pt x="46" y="20"/>
                      </a:cubicBezTo>
                      <a:cubicBezTo>
                        <a:pt x="48" y="18"/>
                        <a:pt x="50" y="17"/>
                        <a:pt x="52" y="16"/>
                      </a:cubicBezTo>
                      <a:cubicBezTo>
                        <a:pt x="52" y="15"/>
                        <a:pt x="53" y="15"/>
                        <a:pt x="53" y="14"/>
                      </a:cubicBezTo>
                      <a:cubicBezTo>
                        <a:pt x="47" y="13"/>
                        <a:pt x="40" y="13"/>
                        <a:pt x="35" y="12"/>
                      </a:cubicBezTo>
                      <a:cubicBezTo>
                        <a:pt x="29" y="10"/>
                        <a:pt x="23" y="9"/>
                        <a:pt x="18" y="7"/>
                      </a:cubicBezTo>
                      <a:cubicBezTo>
                        <a:pt x="12" y="5"/>
                        <a:pt x="6" y="3"/>
                        <a:pt x="0" y="0"/>
                      </a:cubicBezTo>
                      <a:cubicBezTo>
                        <a:pt x="0" y="4"/>
                        <a:pt x="0" y="8"/>
                        <a:pt x="0" y="12"/>
                      </a:cubicBezTo>
                      <a:cubicBezTo>
                        <a:pt x="1" y="13"/>
                        <a:pt x="1" y="15"/>
                        <a:pt x="2" y="16"/>
                      </a:cubicBezTo>
                      <a:cubicBezTo>
                        <a:pt x="5" y="26"/>
                        <a:pt x="13" y="32"/>
                        <a:pt x="23" y="33"/>
                      </a:cubicBezTo>
                      <a:cubicBezTo>
                        <a:pt x="30" y="35"/>
                        <a:pt x="38" y="35"/>
                        <a:pt x="47" y="3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3" name="Freeform 11"/>
                <p:cNvSpPr>
                  <a:spLocks/>
                </p:cNvSpPr>
                <p:nvPr/>
              </p:nvSpPr>
              <p:spPr bwMode="auto">
                <a:xfrm>
                  <a:off x="1860550" y="1282700"/>
                  <a:ext cx="319088" cy="561975"/>
                </a:xfrm>
                <a:custGeom>
                  <a:avLst/>
                  <a:gdLst>
                    <a:gd name="T0" fmla="*/ 17 w 85"/>
                    <a:gd name="T1" fmla="*/ 144 h 149"/>
                    <a:gd name="T2" fmla="*/ 21 w 85"/>
                    <a:gd name="T3" fmla="*/ 135 h 149"/>
                    <a:gd name="T4" fmla="*/ 23 w 85"/>
                    <a:gd name="T5" fmla="*/ 134 h 149"/>
                    <a:gd name="T6" fmla="*/ 30 w 85"/>
                    <a:gd name="T7" fmla="*/ 135 h 149"/>
                    <a:gd name="T8" fmla="*/ 37 w 85"/>
                    <a:gd name="T9" fmla="*/ 137 h 149"/>
                    <a:gd name="T10" fmla="*/ 38 w 85"/>
                    <a:gd name="T11" fmla="*/ 122 h 149"/>
                    <a:gd name="T12" fmla="*/ 56 w 85"/>
                    <a:gd name="T13" fmla="*/ 124 h 149"/>
                    <a:gd name="T14" fmla="*/ 51 w 85"/>
                    <a:gd name="T15" fmla="*/ 107 h 149"/>
                    <a:gd name="T16" fmla="*/ 71 w 85"/>
                    <a:gd name="T17" fmla="*/ 104 h 149"/>
                    <a:gd name="T18" fmla="*/ 71 w 85"/>
                    <a:gd name="T19" fmla="*/ 103 h 149"/>
                    <a:gd name="T20" fmla="*/ 59 w 85"/>
                    <a:gd name="T21" fmla="*/ 89 h 149"/>
                    <a:gd name="T22" fmla="*/ 65 w 85"/>
                    <a:gd name="T23" fmla="*/ 87 h 149"/>
                    <a:gd name="T24" fmla="*/ 80 w 85"/>
                    <a:gd name="T25" fmla="*/ 81 h 149"/>
                    <a:gd name="T26" fmla="*/ 80 w 85"/>
                    <a:gd name="T27" fmla="*/ 78 h 149"/>
                    <a:gd name="T28" fmla="*/ 68 w 85"/>
                    <a:gd name="T29" fmla="*/ 71 h 149"/>
                    <a:gd name="T30" fmla="*/ 62 w 85"/>
                    <a:gd name="T31" fmla="*/ 68 h 149"/>
                    <a:gd name="T32" fmla="*/ 63 w 85"/>
                    <a:gd name="T33" fmla="*/ 68 h 149"/>
                    <a:gd name="T34" fmla="*/ 83 w 85"/>
                    <a:gd name="T35" fmla="*/ 54 h 149"/>
                    <a:gd name="T36" fmla="*/ 85 w 85"/>
                    <a:gd name="T37" fmla="*/ 51 h 149"/>
                    <a:gd name="T38" fmla="*/ 85 w 85"/>
                    <a:gd name="T39" fmla="*/ 50 h 149"/>
                    <a:gd name="T40" fmla="*/ 59 w 85"/>
                    <a:gd name="T41" fmla="*/ 47 h 149"/>
                    <a:gd name="T42" fmla="*/ 71 w 85"/>
                    <a:gd name="T43" fmla="*/ 25 h 149"/>
                    <a:gd name="T44" fmla="*/ 70 w 85"/>
                    <a:gd name="T45" fmla="*/ 0 h 149"/>
                    <a:gd name="T46" fmla="*/ 58 w 85"/>
                    <a:gd name="T47" fmla="*/ 17 h 149"/>
                    <a:gd name="T48" fmla="*/ 51 w 85"/>
                    <a:gd name="T49" fmla="*/ 25 h 149"/>
                    <a:gd name="T50" fmla="*/ 50 w 85"/>
                    <a:gd name="T51" fmla="*/ 27 h 149"/>
                    <a:gd name="T52" fmla="*/ 45 w 85"/>
                    <a:gd name="T53" fmla="*/ 51 h 149"/>
                    <a:gd name="T54" fmla="*/ 47 w 85"/>
                    <a:gd name="T55" fmla="*/ 54 h 149"/>
                    <a:gd name="T56" fmla="*/ 58 w 85"/>
                    <a:gd name="T57" fmla="*/ 60 h 149"/>
                    <a:gd name="T58" fmla="*/ 59 w 85"/>
                    <a:gd name="T59" fmla="*/ 63 h 149"/>
                    <a:gd name="T60" fmla="*/ 50 w 85"/>
                    <a:gd name="T61" fmla="*/ 71 h 149"/>
                    <a:gd name="T62" fmla="*/ 50 w 85"/>
                    <a:gd name="T63" fmla="*/ 77 h 149"/>
                    <a:gd name="T64" fmla="*/ 59 w 85"/>
                    <a:gd name="T65" fmla="*/ 87 h 149"/>
                    <a:gd name="T66" fmla="*/ 43 w 85"/>
                    <a:gd name="T67" fmla="*/ 95 h 149"/>
                    <a:gd name="T68" fmla="*/ 44 w 85"/>
                    <a:gd name="T69" fmla="*/ 97 h 149"/>
                    <a:gd name="T70" fmla="*/ 47 w 85"/>
                    <a:gd name="T71" fmla="*/ 107 h 149"/>
                    <a:gd name="T72" fmla="*/ 43 w 85"/>
                    <a:gd name="T73" fmla="*/ 112 h 149"/>
                    <a:gd name="T74" fmla="*/ 31 w 85"/>
                    <a:gd name="T75" fmla="*/ 113 h 149"/>
                    <a:gd name="T76" fmla="*/ 30 w 85"/>
                    <a:gd name="T77" fmla="*/ 131 h 149"/>
                    <a:gd name="T78" fmla="*/ 13 w 85"/>
                    <a:gd name="T79" fmla="*/ 127 h 149"/>
                    <a:gd name="T80" fmla="*/ 7 w 85"/>
                    <a:gd name="T81" fmla="*/ 140 h 149"/>
                    <a:gd name="T82" fmla="*/ 0 w 85"/>
                    <a:gd name="T83" fmla="*/ 135 h 149"/>
                    <a:gd name="T84" fmla="*/ 0 w 85"/>
                    <a:gd name="T85" fmla="*/ 149 h 149"/>
                    <a:gd name="T86" fmla="*/ 1 w 85"/>
                    <a:gd name="T87" fmla="*/ 148 h 149"/>
                    <a:gd name="T88" fmla="*/ 4 w 85"/>
                    <a:gd name="T89" fmla="*/ 143 h 149"/>
                    <a:gd name="T90" fmla="*/ 13 w 85"/>
                    <a:gd name="T91" fmla="*/ 146 h 149"/>
                    <a:gd name="T92" fmla="*/ 17 w 85"/>
                    <a:gd name="T93" fmla="*/ 14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" h="149">
                      <a:moveTo>
                        <a:pt x="17" y="144"/>
                      </a:moveTo>
                      <a:cubicBezTo>
                        <a:pt x="18" y="141"/>
                        <a:pt x="20" y="138"/>
                        <a:pt x="21" y="135"/>
                      </a:cubicBezTo>
                      <a:cubicBezTo>
                        <a:pt x="21" y="134"/>
                        <a:pt x="22" y="133"/>
                        <a:pt x="23" y="134"/>
                      </a:cubicBezTo>
                      <a:cubicBezTo>
                        <a:pt x="25" y="134"/>
                        <a:pt x="27" y="135"/>
                        <a:pt x="30" y="135"/>
                      </a:cubicBezTo>
                      <a:cubicBezTo>
                        <a:pt x="32" y="136"/>
                        <a:pt x="34" y="136"/>
                        <a:pt x="37" y="137"/>
                      </a:cubicBezTo>
                      <a:cubicBezTo>
                        <a:pt x="38" y="132"/>
                        <a:pt x="38" y="127"/>
                        <a:pt x="38" y="122"/>
                      </a:cubicBezTo>
                      <a:cubicBezTo>
                        <a:pt x="44" y="123"/>
                        <a:pt x="49" y="123"/>
                        <a:pt x="56" y="124"/>
                      </a:cubicBezTo>
                      <a:cubicBezTo>
                        <a:pt x="54" y="117"/>
                        <a:pt x="53" y="112"/>
                        <a:pt x="51" y="107"/>
                      </a:cubicBezTo>
                      <a:cubicBezTo>
                        <a:pt x="58" y="106"/>
                        <a:pt x="64" y="105"/>
                        <a:pt x="71" y="104"/>
                      </a:cubicBezTo>
                      <a:cubicBezTo>
                        <a:pt x="71" y="104"/>
                        <a:pt x="71" y="103"/>
                        <a:pt x="71" y="103"/>
                      </a:cubicBezTo>
                      <a:cubicBezTo>
                        <a:pt x="67" y="98"/>
                        <a:pt x="63" y="94"/>
                        <a:pt x="59" y="89"/>
                      </a:cubicBezTo>
                      <a:cubicBezTo>
                        <a:pt x="61" y="88"/>
                        <a:pt x="63" y="87"/>
                        <a:pt x="65" y="87"/>
                      </a:cubicBezTo>
                      <a:cubicBezTo>
                        <a:pt x="70" y="85"/>
                        <a:pt x="75" y="83"/>
                        <a:pt x="80" y="81"/>
                      </a:cubicBezTo>
                      <a:cubicBezTo>
                        <a:pt x="82" y="80"/>
                        <a:pt x="82" y="79"/>
                        <a:pt x="80" y="78"/>
                      </a:cubicBezTo>
                      <a:cubicBezTo>
                        <a:pt x="76" y="76"/>
                        <a:pt x="72" y="74"/>
                        <a:pt x="68" y="71"/>
                      </a:cubicBezTo>
                      <a:cubicBezTo>
                        <a:pt x="66" y="70"/>
                        <a:pt x="64" y="69"/>
                        <a:pt x="62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70" y="64"/>
                        <a:pt x="77" y="59"/>
                        <a:pt x="83" y="54"/>
                      </a:cubicBezTo>
                      <a:cubicBezTo>
                        <a:pt x="84" y="53"/>
                        <a:pt x="85" y="52"/>
                        <a:pt x="85" y="51"/>
                      </a:cubicBezTo>
                      <a:cubicBezTo>
                        <a:pt x="85" y="51"/>
                        <a:pt x="85" y="51"/>
                        <a:pt x="85" y="50"/>
                      </a:cubicBezTo>
                      <a:cubicBezTo>
                        <a:pt x="76" y="49"/>
                        <a:pt x="68" y="48"/>
                        <a:pt x="59" y="47"/>
                      </a:cubicBezTo>
                      <a:cubicBezTo>
                        <a:pt x="67" y="38"/>
                        <a:pt x="67" y="38"/>
                        <a:pt x="71" y="25"/>
                      </a:cubicBezTo>
                      <a:cubicBezTo>
                        <a:pt x="73" y="19"/>
                        <a:pt x="72" y="3"/>
                        <a:pt x="70" y="0"/>
                      </a:cubicBezTo>
                      <a:cubicBezTo>
                        <a:pt x="66" y="6"/>
                        <a:pt x="62" y="12"/>
                        <a:pt x="58" y="17"/>
                      </a:cubicBezTo>
                      <a:cubicBezTo>
                        <a:pt x="56" y="20"/>
                        <a:pt x="53" y="23"/>
                        <a:pt x="51" y="25"/>
                      </a:cubicBezTo>
                      <a:cubicBezTo>
                        <a:pt x="50" y="26"/>
                        <a:pt x="50" y="27"/>
                        <a:pt x="50" y="27"/>
                      </a:cubicBezTo>
                      <a:cubicBezTo>
                        <a:pt x="50" y="36"/>
                        <a:pt x="48" y="43"/>
                        <a:pt x="45" y="51"/>
                      </a:cubicBezTo>
                      <a:cubicBezTo>
                        <a:pt x="45" y="52"/>
                        <a:pt x="45" y="53"/>
                        <a:pt x="47" y="54"/>
                      </a:cubicBezTo>
                      <a:cubicBezTo>
                        <a:pt x="51" y="55"/>
                        <a:pt x="55" y="58"/>
                        <a:pt x="58" y="60"/>
                      </a:cubicBezTo>
                      <a:cubicBezTo>
                        <a:pt x="60" y="61"/>
                        <a:pt x="60" y="62"/>
                        <a:pt x="59" y="63"/>
                      </a:cubicBezTo>
                      <a:cubicBezTo>
                        <a:pt x="56" y="65"/>
                        <a:pt x="53" y="68"/>
                        <a:pt x="50" y="71"/>
                      </a:cubicBezTo>
                      <a:cubicBezTo>
                        <a:pt x="47" y="74"/>
                        <a:pt x="47" y="73"/>
                        <a:pt x="50" y="77"/>
                      </a:cubicBezTo>
                      <a:cubicBezTo>
                        <a:pt x="53" y="80"/>
                        <a:pt x="56" y="84"/>
                        <a:pt x="59" y="87"/>
                      </a:cubicBezTo>
                      <a:cubicBezTo>
                        <a:pt x="53" y="90"/>
                        <a:pt x="48" y="92"/>
                        <a:pt x="43" y="95"/>
                      </a:cubicBezTo>
                      <a:cubicBezTo>
                        <a:pt x="43" y="96"/>
                        <a:pt x="44" y="96"/>
                        <a:pt x="44" y="97"/>
                      </a:cubicBezTo>
                      <a:cubicBezTo>
                        <a:pt x="45" y="100"/>
                        <a:pt x="46" y="103"/>
                        <a:pt x="47" y="107"/>
                      </a:cubicBezTo>
                      <a:cubicBezTo>
                        <a:pt x="49" y="112"/>
                        <a:pt x="49" y="112"/>
                        <a:pt x="43" y="112"/>
                      </a:cubicBezTo>
                      <a:cubicBezTo>
                        <a:pt x="39" y="112"/>
                        <a:pt x="35" y="113"/>
                        <a:pt x="31" y="113"/>
                      </a:cubicBezTo>
                      <a:cubicBezTo>
                        <a:pt x="31" y="119"/>
                        <a:pt x="30" y="125"/>
                        <a:pt x="30" y="131"/>
                      </a:cubicBezTo>
                      <a:cubicBezTo>
                        <a:pt x="24" y="130"/>
                        <a:pt x="18" y="128"/>
                        <a:pt x="13" y="127"/>
                      </a:cubicBezTo>
                      <a:cubicBezTo>
                        <a:pt x="11" y="131"/>
                        <a:pt x="9" y="135"/>
                        <a:pt x="7" y="140"/>
                      </a:cubicBezTo>
                      <a:cubicBezTo>
                        <a:pt x="4" y="138"/>
                        <a:pt x="2" y="136"/>
                        <a:pt x="0" y="135"/>
                      </a:cubicBezTo>
                      <a:cubicBezTo>
                        <a:pt x="0" y="140"/>
                        <a:pt x="0" y="144"/>
                        <a:pt x="0" y="149"/>
                      </a:cubicBezTo>
                      <a:cubicBezTo>
                        <a:pt x="1" y="149"/>
                        <a:pt x="1" y="148"/>
                        <a:pt x="1" y="148"/>
                      </a:cubicBezTo>
                      <a:cubicBezTo>
                        <a:pt x="2" y="146"/>
                        <a:pt x="3" y="144"/>
                        <a:pt x="4" y="143"/>
                      </a:cubicBezTo>
                      <a:cubicBezTo>
                        <a:pt x="7" y="144"/>
                        <a:pt x="10" y="145"/>
                        <a:pt x="13" y="146"/>
                      </a:cubicBezTo>
                      <a:cubicBezTo>
                        <a:pt x="15" y="147"/>
                        <a:pt x="17" y="146"/>
                        <a:pt x="17" y="14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4" name="Freeform 12"/>
                <p:cNvSpPr>
                  <a:spLocks/>
                </p:cNvSpPr>
                <p:nvPr/>
              </p:nvSpPr>
              <p:spPr bwMode="auto">
                <a:xfrm>
                  <a:off x="928688" y="1282700"/>
                  <a:ext cx="323850" cy="561975"/>
                </a:xfrm>
                <a:custGeom>
                  <a:avLst/>
                  <a:gdLst>
                    <a:gd name="T0" fmla="*/ 74 w 86"/>
                    <a:gd name="T1" fmla="*/ 128 h 149"/>
                    <a:gd name="T2" fmla="*/ 57 w 86"/>
                    <a:gd name="T3" fmla="*/ 132 h 149"/>
                    <a:gd name="T4" fmla="*/ 55 w 86"/>
                    <a:gd name="T5" fmla="*/ 114 h 149"/>
                    <a:gd name="T6" fmla="*/ 52 w 86"/>
                    <a:gd name="T7" fmla="*/ 114 h 149"/>
                    <a:gd name="T8" fmla="*/ 41 w 86"/>
                    <a:gd name="T9" fmla="*/ 113 h 149"/>
                    <a:gd name="T10" fmla="*/ 39 w 86"/>
                    <a:gd name="T11" fmla="*/ 110 h 149"/>
                    <a:gd name="T12" fmla="*/ 42 w 86"/>
                    <a:gd name="T13" fmla="*/ 100 h 149"/>
                    <a:gd name="T14" fmla="*/ 44 w 86"/>
                    <a:gd name="T15" fmla="*/ 96 h 149"/>
                    <a:gd name="T16" fmla="*/ 27 w 86"/>
                    <a:gd name="T17" fmla="*/ 88 h 149"/>
                    <a:gd name="T18" fmla="*/ 37 w 86"/>
                    <a:gd name="T19" fmla="*/ 77 h 149"/>
                    <a:gd name="T20" fmla="*/ 37 w 86"/>
                    <a:gd name="T21" fmla="*/ 72 h 149"/>
                    <a:gd name="T22" fmla="*/ 28 w 86"/>
                    <a:gd name="T23" fmla="*/ 64 h 149"/>
                    <a:gd name="T24" fmla="*/ 28 w 86"/>
                    <a:gd name="T25" fmla="*/ 61 h 149"/>
                    <a:gd name="T26" fmla="*/ 40 w 86"/>
                    <a:gd name="T27" fmla="*/ 55 h 149"/>
                    <a:gd name="T28" fmla="*/ 41 w 86"/>
                    <a:gd name="T29" fmla="*/ 51 h 149"/>
                    <a:gd name="T30" fmla="*/ 37 w 86"/>
                    <a:gd name="T31" fmla="*/ 33 h 149"/>
                    <a:gd name="T32" fmla="*/ 33 w 86"/>
                    <a:gd name="T33" fmla="*/ 23 h 149"/>
                    <a:gd name="T34" fmla="*/ 31 w 86"/>
                    <a:gd name="T35" fmla="*/ 21 h 149"/>
                    <a:gd name="T36" fmla="*/ 17 w 86"/>
                    <a:gd name="T37" fmla="*/ 0 h 149"/>
                    <a:gd name="T38" fmla="*/ 14 w 86"/>
                    <a:gd name="T39" fmla="*/ 17 h 149"/>
                    <a:gd name="T40" fmla="*/ 28 w 86"/>
                    <a:gd name="T41" fmla="*/ 48 h 149"/>
                    <a:gd name="T42" fmla="*/ 1 w 86"/>
                    <a:gd name="T43" fmla="*/ 51 h 149"/>
                    <a:gd name="T44" fmla="*/ 0 w 86"/>
                    <a:gd name="T45" fmla="*/ 52 h 149"/>
                    <a:gd name="T46" fmla="*/ 24 w 86"/>
                    <a:gd name="T47" fmla="*/ 69 h 149"/>
                    <a:gd name="T48" fmla="*/ 22 w 86"/>
                    <a:gd name="T49" fmla="*/ 70 h 149"/>
                    <a:gd name="T50" fmla="*/ 6 w 86"/>
                    <a:gd name="T51" fmla="*/ 79 h 149"/>
                    <a:gd name="T52" fmla="*/ 6 w 86"/>
                    <a:gd name="T53" fmla="*/ 82 h 149"/>
                    <a:gd name="T54" fmla="*/ 21 w 86"/>
                    <a:gd name="T55" fmla="*/ 88 h 149"/>
                    <a:gd name="T56" fmla="*/ 28 w 86"/>
                    <a:gd name="T57" fmla="*/ 90 h 149"/>
                    <a:gd name="T58" fmla="*/ 15 w 86"/>
                    <a:gd name="T59" fmla="*/ 105 h 149"/>
                    <a:gd name="T60" fmla="*/ 35 w 86"/>
                    <a:gd name="T61" fmla="*/ 108 h 149"/>
                    <a:gd name="T62" fmla="*/ 31 w 86"/>
                    <a:gd name="T63" fmla="*/ 125 h 149"/>
                    <a:gd name="T64" fmla="*/ 49 w 86"/>
                    <a:gd name="T65" fmla="*/ 123 h 149"/>
                    <a:gd name="T66" fmla="*/ 50 w 86"/>
                    <a:gd name="T67" fmla="*/ 138 h 149"/>
                    <a:gd name="T68" fmla="*/ 61 w 86"/>
                    <a:gd name="T69" fmla="*/ 135 h 149"/>
                    <a:gd name="T70" fmla="*/ 66 w 86"/>
                    <a:gd name="T71" fmla="*/ 137 h 149"/>
                    <a:gd name="T72" fmla="*/ 70 w 86"/>
                    <a:gd name="T73" fmla="*/ 145 h 149"/>
                    <a:gd name="T74" fmla="*/ 74 w 86"/>
                    <a:gd name="T75" fmla="*/ 147 h 149"/>
                    <a:gd name="T76" fmla="*/ 83 w 86"/>
                    <a:gd name="T77" fmla="*/ 144 h 149"/>
                    <a:gd name="T78" fmla="*/ 86 w 86"/>
                    <a:gd name="T79" fmla="*/ 149 h 149"/>
                    <a:gd name="T80" fmla="*/ 86 w 86"/>
                    <a:gd name="T81" fmla="*/ 146 h 149"/>
                    <a:gd name="T82" fmla="*/ 86 w 86"/>
                    <a:gd name="T83" fmla="*/ 136 h 149"/>
                    <a:gd name="T84" fmla="*/ 80 w 86"/>
                    <a:gd name="T85" fmla="*/ 141 h 149"/>
                    <a:gd name="T86" fmla="*/ 74 w 86"/>
                    <a:gd name="T87" fmla="*/ 128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6" h="149">
                      <a:moveTo>
                        <a:pt x="74" y="128"/>
                      </a:moveTo>
                      <a:cubicBezTo>
                        <a:pt x="69" y="129"/>
                        <a:pt x="63" y="131"/>
                        <a:pt x="57" y="132"/>
                      </a:cubicBezTo>
                      <a:cubicBezTo>
                        <a:pt x="57" y="126"/>
                        <a:pt x="56" y="120"/>
                        <a:pt x="55" y="114"/>
                      </a:cubicBezTo>
                      <a:cubicBezTo>
                        <a:pt x="54" y="114"/>
                        <a:pt x="53" y="114"/>
                        <a:pt x="52" y="114"/>
                      </a:cubicBezTo>
                      <a:cubicBezTo>
                        <a:pt x="48" y="113"/>
                        <a:pt x="45" y="113"/>
                        <a:pt x="41" y="113"/>
                      </a:cubicBezTo>
                      <a:cubicBezTo>
                        <a:pt x="38" y="113"/>
                        <a:pt x="38" y="112"/>
                        <a:pt x="39" y="110"/>
                      </a:cubicBezTo>
                      <a:cubicBezTo>
                        <a:pt x="40" y="106"/>
                        <a:pt x="41" y="103"/>
                        <a:pt x="42" y="100"/>
                      </a:cubicBezTo>
                      <a:cubicBezTo>
                        <a:pt x="42" y="99"/>
                        <a:pt x="43" y="97"/>
                        <a:pt x="44" y="96"/>
                      </a:cubicBezTo>
                      <a:cubicBezTo>
                        <a:pt x="38" y="93"/>
                        <a:pt x="33" y="91"/>
                        <a:pt x="27" y="88"/>
                      </a:cubicBezTo>
                      <a:cubicBezTo>
                        <a:pt x="31" y="84"/>
                        <a:pt x="34" y="81"/>
                        <a:pt x="37" y="77"/>
                      </a:cubicBezTo>
                      <a:cubicBezTo>
                        <a:pt x="39" y="75"/>
                        <a:pt x="39" y="75"/>
                        <a:pt x="37" y="72"/>
                      </a:cubicBezTo>
                      <a:cubicBezTo>
                        <a:pt x="34" y="70"/>
                        <a:pt x="31" y="67"/>
                        <a:pt x="28" y="64"/>
                      </a:cubicBezTo>
                      <a:cubicBezTo>
                        <a:pt x="27" y="63"/>
                        <a:pt x="26" y="62"/>
                        <a:pt x="28" y="61"/>
                      </a:cubicBezTo>
                      <a:cubicBezTo>
                        <a:pt x="32" y="59"/>
                        <a:pt x="36" y="56"/>
                        <a:pt x="40" y="55"/>
                      </a:cubicBezTo>
                      <a:cubicBezTo>
                        <a:pt x="42" y="54"/>
                        <a:pt x="42" y="53"/>
                        <a:pt x="41" y="51"/>
                      </a:cubicBezTo>
                      <a:cubicBezTo>
                        <a:pt x="38" y="45"/>
                        <a:pt x="37" y="39"/>
                        <a:pt x="37" y="33"/>
                      </a:cubicBezTo>
                      <a:cubicBezTo>
                        <a:pt x="37" y="28"/>
                        <a:pt x="36" y="26"/>
                        <a:pt x="33" y="23"/>
                      </a:cubicBezTo>
                      <a:cubicBezTo>
                        <a:pt x="32" y="23"/>
                        <a:pt x="32" y="22"/>
                        <a:pt x="31" y="21"/>
                      </a:cubicBezTo>
                      <a:cubicBezTo>
                        <a:pt x="26" y="15"/>
                        <a:pt x="21" y="9"/>
                        <a:pt x="17" y="0"/>
                      </a:cubicBezTo>
                      <a:cubicBezTo>
                        <a:pt x="14" y="6"/>
                        <a:pt x="14" y="11"/>
                        <a:pt x="14" y="17"/>
                      </a:cubicBezTo>
                      <a:cubicBezTo>
                        <a:pt x="15" y="29"/>
                        <a:pt x="18" y="40"/>
                        <a:pt x="28" y="48"/>
                      </a:cubicBezTo>
                      <a:cubicBezTo>
                        <a:pt x="19" y="49"/>
                        <a:pt x="9" y="50"/>
                        <a:pt x="1" y="51"/>
                      </a:cubicBezTo>
                      <a:cubicBezTo>
                        <a:pt x="1" y="52"/>
                        <a:pt x="1" y="52"/>
                        <a:pt x="0" y="52"/>
                      </a:cubicBezTo>
                      <a:cubicBezTo>
                        <a:pt x="7" y="60"/>
                        <a:pt x="16" y="64"/>
                        <a:pt x="24" y="69"/>
                      </a:cubicBezTo>
                      <a:cubicBezTo>
                        <a:pt x="23" y="70"/>
                        <a:pt x="23" y="70"/>
                        <a:pt x="22" y="70"/>
                      </a:cubicBezTo>
                      <a:cubicBezTo>
                        <a:pt x="17" y="73"/>
                        <a:pt x="11" y="76"/>
                        <a:pt x="6" y="79"/>
                      </a:cubicBezTo>
                      <a:cubicBezTo>
                        <a:pt x="4" y="80"/>
                        <a:pt x="4" y="81"/>
                        <a:pt x="6" y="82"/>
                      </a:cubicBezTo>
                      <a:cubicBezTo>
                        <a:pt x="11" y="84"/>
                        <a:pt x="16" y="86"/>
                        <a:pt x="21" y="88"/>
                      </a:cubicBezTo>
                      <a:cubicBezTo>
                        <a:pt x="23" y="88"/>
                        <a:pt x="25" y="89"/>
                        <a:pt x="28" y="90"/>
                      </a:cubicBezTo>
                      <a:cubicBezTo>
                        <a:pt x="23" y="94"/>
                        <a:pt x="19" y="99"/>
                        <a:pt x="15" y="105"/>
                      </a:cubicBezTo>
                      <a:cubicBezTo>
                        <a:pt x="22" y="106"/>
                        <a:pt x="29" y="107"/>
                        <a:pt x="35" y="108"/>
                      </a:cubicBezTo>
                      <a:cubicBezTo>
                        <a:pt x="34" y="113"/>
                        <a:pt x="32" y="118"/>
                        <a:pt x="31" y="125"/>
                      </a:cubicBezTo>
                      <a:cubicBezTo>
                        <a:pt x="37" y="124"/>
                        <a:pt x="43" y="124"/>
                        <a:pt x="49" y="123"/>
                      </a:cubicBezTo>
                      <a:cubicBezTo>
                        <a:pt x="49" y="128"/>
                        <a:pt x="49" y="133"/>
                        <a:pt x="50" y="138"/>
                      </a:cubicBezTo>
                      <a:cubicBezTo>
                        <a:pt x="54" y="137"/>
                        <a:pt x="58" y="136"/>
                        <a:pt x="61" y="135"/>
                      </a:cubicBezTo>
                      <a:cubicBezTo>
                        <a:pt x="65" y="134"/>
                        <a:pt x="65" y="134"/>
                        <a:pt x="66" y="137"/>
                      </a:cubicBezTo>
                      <a:cubicBezTo>
                        <a:pt x="67" y="140"/>
                        <a:pt x="69" y="142"/>
                        <a:pt x="70" y="145"/>
                      </a:cubicBezTo>
                      <a:cubicBezTo>
                        <a:pt x="70" y="147"/>
                        <a:pt x="72" y="148"/>
                        <a:pt x="74" y="147"/>
                      </a:cubicBezTo>
                      <a:cubicBezTo>
                        <a:pt x="77" y="146"/>
                        <a:pt x="80" y="145"/>
                        <a:pt x="83" y="144"/>
                      </a:cubicBezTo>
                      <a:cubicBezTo>
                        <a:pt x="84" y="145"/>
                        <a:pt x="85" y="147"/>
                        <a:pt x="86" y="149"/>
                      </a:cubicBezTo>
                      <a:cubicBezTo>
                        <a:pt x="86" y="148"/>
                        <a:pt x="86" y="147"/>
                        <a:pt x="86" y="146"/>
                      </a:cubicBezTo>
                      <a:cubicBezTo>
                        <a:pt x="86" y="143"/>
                        <a:pt x="86" y="140"/>
                        <a:pt x="86" y="136"/>
                      </a:cubicBezTo>
                      <a:cubicBezTo>
                        <a:pt x="84" y="138"/>
                        <a:pt x="82" y="139"/>
                        <a:pt x="80" y="141"/>
                      </a:cubicBezTo>
                      <a:cubicBezTo>
                        <a:pt x="78" y="136"/>
                        <a:pt x="76" y="132"/>
                        <a:pt x="74" y="1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5" name="Freeform 13"/>
                <p:cNvSpPr>
                  <a:spLocks/>
                </p:cNvSpPr>
                <p:nvPr/>
              </p:nvSpPr>
              <p:spPr bwMode="auto">
                <a:xfrm>
                  <a:off x="1054100" y="1377950"/>
                  <a:ext cx="198438" cy="401638"/>
                </a:xfrm>
                <a:custGeom>
                  <a:avLst/>
                  <a:gdLst>
                    <a:gd name="T0" fmla="*/ 40 w 53"/>
                    <a:gd name="T1" fmla="*/ 60 h 107"/>
                    <a:gd name="T2" fmla="*/ 45 w 53"/>
                    <a:gd name="T3" fmla="*/ 46 h 107"/>
                    <a:gd name="T4" fmla="*/ 42 w 53"/>
                    <a:gd name="T5" fmla="*/ 34 h 107"/>
                    <a:gd name="T6" fmla="*/ 37 w 53"/>
                    <a:gd name="T7" fmla="*/ 31 h 107"/>
                    <a:gd name="T8" fmla="*/ 10 w 53"/>
                    <a:gd name="T9" fmla="*/ 2 h 107"/>
                    <a:gd name="T10" fmla="*/ 9 w 53"/>
                    <a:gd name="T11" fmla="*/ 0 h 107"/>
                    <a:gd name="T12" fmla="*/ 8 w 53"/>
                    <a:gd name="T13" fmla="*/ 1 h 107"/>
                    <a:gd name="T14" fmla="*/ 15 w 53"/>
                    <a:gd name="T15" fmla="*/ 30 h 107"/>
                    <a:gd name="T16" fmla="*/ 0 w 53"/>
                    <a:gd name="T17" fmla="*/ 38 h 107"/>
                    <a:gd name="T18" fmla="*/ 10 w 53"/>
                    <a:gd name="T19" fmla="*/ 47 h 107"/>
                    <a:gd name="T20" fmla="*/ 10 w 53"/>
                    <a:gd name="T21" fmla="*/ 51 h 107"/>
                    <a:gd name="T22" fmla="*/ 1 w 53"/>
                    <a:gd name="T23" fmla="*/ 61 h 107"/>
                    <a:gd name="T24" fmla="*/ 18 w 53"/>
                    <a:gd name="T25" fmla="*/ 67 h 107"/>
                    <a:gd name="T26" fmla="*/ 10 w 53"/>
                    <a:gd name="T27" fmla="*/ 83 h 107"/>
                    <a:gd name="T28" fmla="*/ 25 w 53"/>
                    <a:gd name="T29" fmla="*/ 83 h 107"/>
                    <a:gd name="T30" fmla="*/ 28 w 53"/>
                    <a:gd name="T31" fmla="*/ 86 h 107"/>
                    <a:gd name="T32" fmla="*/ 28 w 53"/>
                    <a:gd name="T33" fmla="*/ 97 h 107"/>
                    <a:gd name="T34" fmla="*/ 31 w 53"/>
                    <a:gd name="T35" fmla="*/ 99 h 107"/>
                    <a:gd name="T36" fmla="*/ 33 w 53"/>
                    <a:gd name="T37" fmla="*/ 99 h 107"/>
                    <a:gd name="T38" fmla="*/ 44 w 53"/>
                    <a:gd name="T39" fmla="*/ 95 h 107"/>
                    <a:gd name="T40" fmla="*/ 48 w 53"/>
                    <a:gd name="T41" fmla="*/ 105 h 107"/>
                    <a:gd name="T42" fmla="*/ 51 w 53"/>
                    <a:gd name="T43" fmla="*/ 106 h 107"/>
                    <a:gd name="T44" fmla="*/ 53 w 53"/>
                    <a:gd name="T45" fmla="*/ 105 h 107"/>
                    <a:gd name="T46" fmla="*/ 53 w 53"/>
                    <a:gd name="T47" fmla="*/ 77 h 107"/>
                    <a:gd name="T48" fmla="*/ 53 w 53"/>
                    <a:gd name="T49" fmla="*/ 77 h 107"/>
                    <a:gd name="T50" fmla="*/ 40 w 53"/>
                    <a:gd name="T51" fmla="*/ 6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3" h="107">
                      <a:moveTo>
                        <a:pt x="40" y="60"/>
                      </a:moveTo>
                      <a:cubicBezTo>
                        <a:pt x="40" y="55"/>
                        <a:pt x="42" y="50"/>
                        <a:pt x="45" y="46"/>
                      </a:cubicBezTo>
                      <a:cubicBezTo>
                        <a:pt x="47" y="41"/>
                        <a:pt x="47" y="37"/>
                        <a:pt x="42" y="34"/>
                      </a:cubicBezTo>
                      <a:cubicBezTo>
                        <a:pt x="41" y="33"/>
                        <a:pt x="39" y="32"/>
                        <a:pt x="37" y="31"/>
                      </a:cubicBezTo>
                      <a:cubicBezTo>
                        <a:pt x="27" y="23"/>
                        <a:pt x="17" y="14"/>
                        <a:pt x="10" y="2"/>
                      </a:cubicBezTo>
                      <a:cubicBezTo>
                        <a:pt x="10" y="1"/>
                        <a:pt x="9" y="1"/>
                        <a:pt x="9" y="0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11"/>
                        <a:pt x="10" y="21"/>
                        <a:pt x="15" y="30"/>
                      </a:cubicBezTo>
                      <a:cubicBezTo>
                        <a:pt x="10" y="33"/>
                        <a:pt x="5" y="34"/>
                        <a:pt x="0" y="38"/>
                      </a:cubicBezTo>
                      <a:cubicBezTo>
                        <a:pt x="4" y="41"/>
                        <a:pt x="7" y="44"/>
                        <a:pt x="10" y="47"/>
                      </a:cubicBezTo>
                      <a:cubicBezTo>
                        <a:pt x="13" y="49"/>
                        <a:pt x="13" y="49"/>
                        <a:pt x="10" y="51"/>
                      </a:cubicBezTo>
                      <a:cubicBezTo>
                        <a:pt x="7" y="54"/>
                        <a:pt x="4" y="57"/>
                        <a:pt x="1" y="61"/>
                      </a:cubicBezTo>
                      <a:cubicBezTo>
                        <a:pt x="7" y="63"/>
                        <a:pt x="12" y="65"/>
                        <a:pt x="18" y="67"/>
                      </a:cubicBezTo>
                      <a:cubicBezTo>
                        <a:pt x="15" y="72"/>
                        <a:pt x="11" y="77"/>
                        <a:pt x="10" y="83"/>
                      </a:cubicBezTo>
                      <a:cubicBezTo>
                        <a:pt x="16" y="83"/>
                        <a:pt x="21" y="83"/>
                        <a:pt x="25" y="83"/>
                      </a:cubicBezTo>
                      <a:cubicBezTo>
                        <a:pt x="27" y="83"/>
                        <a:pt x="28" y="84"/>
                        <a:pt x="28" y="86"/>
                      </a:cubicBezTo>
                      <a:cubicBezTo>
                        <a:pt x="28" y="89"/>
                        <a:pt x="28" y="93"/>
                        <a:pt x="28" y="97"/>
                      </a:cubicBezTo>
                      <a:cubicBezTo>
                        <a:pt x="28" y="99"/>
                        <a:pt x="29" y="100"/>
                        <a:pt x="31" y="99"/>
                      </a:cubicBezTo>
                      <a:cubicBezTo>
                        <a:pt x="31" y="99"/>
                        <a:pt x="32" y="99"/>
                        <a:pt x="33" y="99"/>
                      </a:cubicBezTo>
                      <a:cubicBezTo>
                        <a:pt x="36" y="97"/>
                        <a:pt x="40" y="96"/>
                        <a:pt x="44" y="95"/>
                      </a:cubicBezTo>
                      <a:cubicBezTo>
                        <a:pt x="45" y="98"/>
                        <a:pt x="47" y="102"/>
                        <a:pt x="48" y="105"/>
                      </a:cubicBezTo>
                      <a:cubicBezTo>
                        <a:pt x="49" y="107"/>
                        <a:pt x="49" y="107"/>
                        <a:pt x="51" y="106"/>
                      </a:cubicBezTo>
                      <a:cubicBezTo>
                        <a:pt x="52" y="105"/>
                        <a:pt x="52" y="105"/>
                        <a:pt x="53" y="105"/>
                      </a:cubicBezTo>
                      <a:cubicBezTo>
                        <a:pt x="53" y="96"/>
                        <a:pt x="53" y="86"/>
                        <a:pt x="53" y="77"/>
                      </a:cubicBezTo>
                      <a:cubicBezTo>
                        <a:pt x="53" y="77"/>
                        <a:pt x="53" y="77"/>
                        <a:pt x="53" y="77"/>
                      </a:cubicBezTo>
                      <a:cubicBezTo>
                        <a:pt x="45" y="74"/>
                        <a:pt x="41" y="68"/>
                        <a:pt x="40" y="6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6" name="Freeform 14"/>
                <p:cNvSpPr>
                  <a:spLocks/>
                </p:cNvSpPr>
                <p:nvPr/>
              </p:nvSpPr>
              <p:spPr bwMode="auto">
                <a:xfrm>
                  <a:off x="1860550" y="1377950"/>
                  <a:ext cx="198438" cy="401638"/>
                </a:xfrm>
                <a:custGeom>
                  <a:avLst/>
                  <a:gdLst>
                    <a:gd name="T0" fmla="*/ 3 w 53"/>
                    <a:gd name="T1" fmla="*/ 106 h 107"/>
                    <a:gd name="T2" fmla="*/ 6 w 53"/>
                    <a:gd name="T3" fmla="*/ 105 h 107"/>
                    <a:gd name="T4" fmla="*/ 10 w 53"/>
                    <a:gd name="T5" fmla="*/ 94 h 107"/>
                    <a:gd name="T6" fmla="*/ 13 w 53"/>
                    <a:gd name="T7" fmla="*/ 95 h 107"/>
                    <a:gd name="T8" fmla="*/ 23 w 53"/>
                    <a:gd name="T9" fmla="*/ 99 h 107"/>
                    <a:gd name="T10" fmla="*/ 26 w 53"/>
                    <a:gd name="T11" fmla="*/ 96 h 107"/>
                    <a:gd name="T12" fmla="*/ 26 w 53"/>
                    <a:gd name="T13" fmla="*/ 86 h 107"/>
                    <a:gd name="T14" fmla="*/ 29 w 53"/>
                    <a:gd name="T15" fmla="*/ 83 h 107"/>
                    <a:gd name="T16" fmla="*/ 43 w 53"/>
                    <a:gd name="T17" fmla="*/ 83 h 107"/>
                    <a:gd name="T18" fmla="*/ 43 w 53"/>
                    <a:gd name="T19" fmla="*/ 82 h 107"/>
                    <a:gd name="T20" fmla="*/ 36 w 53"/>
                    <a:gd name="T21" fmla="*/ 67 h 107"/>
                    <a:gd name="T22" fmla="*/ 52 w 53"/>
                    <a:gd name="T23" fmla="*/ 61 h 107"/>
                    <a:gd name="T24" fmla="*/ 42 w 53"/>
                    <a:gd name="T25" fmla="*/ 50 h 107"/>
                    <a:gd name="T26" fmla="*/ 43 w 53"/>
                    <a:gd name="T27" fmla="*/ 46 h 107"/>
                    <a:gd name="T28" fmla="*/ 53 w 53"/>
                    <a:gd name="T29" fmla="*/ 38 h 107"/>
                    <a:gd name="T30" fmla="*/ 53 w 53"/>
                    <a:gd name="T31" fmla="*/ 37 h 107"/>
                    <a:gd name="T32" fmla="*/ 38 w 53"/>
                    <a:gd name="T33" fmla="*/ 29 h 107"/>
                    <a:gd name="T34" fmla="*/ 44 w 53"/>
                    <a:gd name="T35" fmla="*/ 0 h 107"/>
                    <a:gd name="T36" fmla="*/ 43 w 53"/>
                    <a:gd name="T37" fmla="*/ 2 h 107"/>
                    <a:gd name="T38" fmla="*/ 27 w 53"/>
                    <a:gd name="T39" fmla="*/ 21 h 107"/>
                    <a:gd name="T40" fmla="*/ 11 w 53"/>
                    <a:gd name="T41" fmla="*/ 34 h 107"/>
                    <a:gd name="T42" fmla="*/ 8 w 53"/>
                    <a:gd name="T43" fmla="*/ 43 h 107"/>
                    <a:gd name="T44" fmla="*/ 12 w 53"/>
                    <a:gd name="T45" fmla="*/ 51 h 107"/>
                    <a:gd name="T46" fmla="*/ 3 w 53"/>
                    <a:gd name="T47" fmla="*/ 76 h 107"/>
                    <a:gd name="T48" fmla="*/ 0 w 53"/>
                    <a:gd name="T49" fmla="*/ 77 h 107"/>
                    <a:gd name="T50" fmla="*/ 0 w 53"/>
                    <a:gd name="T51" fmla="*/ 104 h 107"/>
                    <a:gd name="T52" fmla="*/ 3 w 53"/>
                    <a:gd name="T53" fmla="*/ 106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3" h="107">
                      <a:moveTo>
                        <a:pt x="3" y="106"/>
                      </a:moveTo>
                      <a:cubicBezTo>
                        <a:pt x="4" y="107"/>
                        <a:pt x="5" y="107"/>
                        <a:pt x="6" y="105"/>
                      </a:cubicBezTo>
                      <a:cubicBezTo>
                        <a:pt x="7" y="102"/>
                        <a:pt x="9" y="98"/>
                        <a:pt x="10" y="94"/>
                      </a:cubicBezTo>
                      <a:cubicBezTo>
                        <a:pt x="11" y="95"/>
                        <a:pt x="12" y="95"/>
                        <a:pt x="13" y="95"/>
                      </a:cubicBezTo>
                      <a:cubicBezTo>
                        <a:pt x="16" y="96"/>
                        <a:pt x="19" y="98"/>
                        <a:pt x="23" y="99"/>
                      </a:cubicBezTo>
                      <a:cubicBezTo>
                        <a:pt x="25" y="99"/>
                        <a:pt x="26" y="98"/>
                        <a:pt x="26" y="96"/>
                      </a:cubicBezTo>
                      <a:cubicBezTo>
                        <a:pt x="26" y="93"/>
                        <a:pt x="26" y="89"/>
                        <a:pt x="26" y="86"/>
                      </a:cubicBezTo>
                      <a:cubicBezTo>
                        <a:pt x="26" y="83"/>
                        <a:pt x="26" y="83"/>
                        <a:pt x="29" y="83"/>
                      </a:cubicBezTo>
                      <a:cubicBezTo>
                        <a:pt x="33" y="83"/>
                        <a:pt x="38" y="83"/>
                        <a:pt x="43" y="83"/>
                      </a:cubicBezTo>
                      <a:cubicBezTo>
                        <a:pt x="43" y="82"/>
                        <a:pt x="43" y="82"/>
                        <a:pt x="43" y="82"/>
                      </a:cubicBezTo>
                      <a:cubicBezTo>
                        <a:pt x="41" y="77"/>
                        <a:pt x="38" y="72"/>
                        <a:pt x="36" y="67"/>
                      </a:cubicBezTo>
                      <a:cubicBezTo>
                        <a:pt x="41" y="65"/>
                        <a:pt x="46" y="63"/>
                        <a:pt x="52" y="61"/>
                      </a:cubicBezTo>
                      <a:cubicBezTo>
                        <a:pt x="48" y="57"/>
                        <a:pt x="45" y="53"/>
                        <a:pt x="42" y="50"/>
                      </a:cubicBezTo>
                      <a:cubicBezTo>
                        <a:pt x="40" y="48"/>
                        <a:pt x="40" y="48"/>
                        <a:pt x="43" y="46"/>
                      </a:cubicBezTo>
                      <a:cubicBezTo>
                        <a:pt x="46" y="44"/>
                        <a:pt x="49" y="41"/>
                        <a:pt x="53" y="38"/>
                      </a:cubicBezTo>
                      <a:cubicBezTo>
                        <a:pt x="53" y="37"/>
                        <a:pt x="53" y="37"/>
                        <a:pt x="53" y="37"/>
                      </a:cubicBezTo>
                      <a:cubicBezTo>
                        <a:pt x="48" y="34"/>
                        <a:pt x="43" y="32"/>
                        <a:pt x="38" y="29"/>
                      </a:cubicBezTo>
                      <a:cubicBezTo>
                        <a:pt x="43" y="20"/>
                        <a:pt x="45" y="11"/>
                        <a:pt x="44" y="0"/>
                      </a:cubicBezTo>
                      <a:cubicBezTo>
                        <a:pt x="44" y="1"/>
                        <a:pt x="43" y="1"/>
                        <a:pt x="43" y="2"/>
                      </a:cubicBezTo>
                      <a:cubicBezTo>
                        <a:pt x="39" y="9"/>
                        <a:pt x="34" y="16"/>
                        <a:pt x="27" y="21"/>
                      </a:cubicBezTo>
                      <a:cubicBezTo>
                        <a:pt x="22" y="26"/>
                        <a:pt x="17" y="30"/>
                        <a:pt x="11" y="34"/>
                      </a:cubicBezTo>
                      <a:cubicBezTo>
                        <a:pt x="8" y="36"/>
                        <a:pt x="7" y="39"/>
                        <a:pt x="8" y="43"/>
                      </a:cubicBezTo>
                      <a:cubicBezTo>
                        <a:pt x="9" y="45"/>
                        <a:pt x="11" y="48"/>
                        <a:pt x="12" y="51"/>
                      </a:cubicBezTo>
                      <a:cubicBezTo>
                        <a:pt x="16" y="61"/>
                        <a:pt x="12" y="71"/>
                        <a:pt x="3" y="76"/>
                      </a:cubicBezTo>
                      <a:cubicBezTo>
                        <a:pt x="2" y="76"/>
                        <a:pt x="1" y="77"/>
                        <a:pt x="0" y="77"/>
                      </a:cubicBezTo>
                      <a:cubicBezTo>
                        <a:pt x="0" y="86"/>
                        <a:pt x="0" y="95"/>
                        <a:pt x="0" y="104"/>
                      </a:cubicBezTo>
                      <a:cubicBezTo>
                        <a:pt x="1" y="105"/>
                        <a:pt x="2" y="105"/>
                        <a:pt x="3" y="10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89088" y="1189038"/>
                  <a:ext cx="255588" cy="161925"/>
                </a:xfrm>
                <a:custGeom>
                  <a:avLst/>
                  <a:gdLst>
                    <a:gd name="T0" fmla="*/ 38 w 68"/>
                    <a:gd name="T1" fmla="*/ 41 h 43"/>
                    <a:gd name="T2" fmla="*/ 49 w 68"/>
                    <a:gd name="T3" fmla="*/ 32 h 43"/>
                    <a:gd name="T4" fmla="*/ 66 w 68"/>
                    <a:gd name="T5" fmla="*/ 12 h 43"/>
                    <a:gd name="T6" fmla="*/ 62 w 68"/>
                    <a:gd name="T7" fmla="*/ 7 h 43"/>
                    <a:gd name="T8" fmla="*/ 25 w 68"/>
                    <a:gd name="T9" fmla="*/ 6 h 43"/>
                    <a:gd name="T10" fmla="*/ 7 w 68"/>
                    <a:gd name="T11" fmla="*/ 2 h 43"/>
                    <a:gd name="T12" fmla="*/ 1 w 68"/>
                    <a:gd name="T13" fmla="*/ 0 h 43"/>
                    <a:gd name="T14" fmla="*/ 9 w 68"/>
                    <a:gd name="T15" fmla="*/ 11 h 43"/>
                    <a:gd name="T16" fmla="*/ 0 w 68"/>
                    <a:gd name="T17" fmla="*/ 13 h 43"/>
                    <a:gd name="T18" fmla="*/ 11 w 68"/>
                    <a:gd name="T19" fmla="*/ 19 h 43"/>
                    <a:gd name="T20" fmla="*/ 4 w 68"/>
                    <a:gd name="T21" fmla="*/ 24 h 43"/>
                    <a:gd name="T22" fmla="*/ 14 w 68"/>
                    <a:gd name="T23" fmla="*/ 25 h 43"/>
                    <a:gd name="T24" fmla="*/ 1 w 68"/>
                    <a:gd name="T25" fmla="*/ 35 h 43"/>
                    <a:gd name="T26" fmla="*/ 25 w 68"/>
                    <a:gd name="T27" fmla="*/ 30 h 43"/>
                    <a:gd name="T28" fmla="*/ 25 w 68"/>
                    <a:gd name="T29" fmla="*/ 43 h 43"/>
                    <a:gd name="T30" fmla="*/ 35 w 68"/>
                    <a:gd name="T31" fmla="*/ 33 h 43"/>
                    <a:gd name="T32" fmla="*/ 38 w 68"/>
                    <a:gd name="T33" fmla="*/ 41 h 43"/>
                    <a:gd name="T34" fmla="*/ 42 w 68"/>
                    <a:gd name="T35" fmla="*/ 12 h 43"/>
                    <a:gd name="T36" fmla="*/ 55 w 68"/>
                    <a:gd name="T37" fmla="*/ 12 h 43"/>
                    <a:gd name="T38" fmla="*/ 56 w 68"/>
                    <a:gd name="T39" fmla="*/ 15 h 43"/>
                    <a:gd name="T40" fmla="*/ 56 w 68"/>
                    <a:gd name="T41" fmla="*/ 15 h 43"/>
                    <a:gd name="T42" fmla="*/ 50 w 68"/>
                    <a:gd name="T43" fmla="*/ 17 h 43"/>
                    <a:gd name="T44" fmla="*/ 42 w 68"/>
                    <a:gd name="T45" fmla="*/ 13 h 43"/>
                    <a:gd name="T46" fmla="*/ 42 w 68"/>
                    <a:gd name="T47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" h="43">
                      <a:moveTo>
                        <a:pt x="38" y="41"/>
                      </a:moveTo>
                      <a:cubicBezTo>
                        <a:pt x="42" y="38"/>
                        <a:pt x="45" y="35"/>
                        <a:pt x="49" y="32"/>
                      </a:cubicBezTo>
                      <a:cubicBezTo>
                        <a:pt x="56" y="27"/>
                        <a:pt x="62" y="20"/>
                        <a:pt x="66" y="12"/>
                      </a:cubicBezTo>
                      <a:cubicBezTo>
                        <a:pt x="68" y="8"/>
                        <a:pt x="67" y="7"/>
                        <a:pt x="62" y="7"/>
                      </a:cubicBezTo>
                      <a:cubicBezTo>
                        <a:pt x="50" y="6"/>
                        <a:pt x="37" y="6"/>
                        <a:pt x="25" y="6"/>
                      </a:cubicBezTo>
                      <a:cubicBezTo>
                        <a:pt x="19" y="6"/>
                        <a:pt x="13" y="4"/>
                        <a:pt x="7" y="2"/>
                      </a:cubicBezTo>
                      <a:cubicBezTo>
                        <a:pt x="5" y="1"/>
                        <a:pt x="3" y="1"/>
                        <a:pt x="1" y="0"/>
                      </a:cubicBezTo>
                      <a:cubicBezTo>
                        <a:pt x="2" y="5"/>
                        <a:pt x="5" y="7"/>
                        <a:pt x="9" y="11"/>
                      </a:cubicBezTo>
                      <a:cubicBezTo>
                        <a:pt x="6" y="11"/>
                        <a:pt x="3" y="12"/>
                        <a:pt x="0" y="13"/>
                      </a:cubicBezTo>
                      <a:cubicBezTo>
                        <a:pt x="3" y="16"/>
                        <a:pt x="7" y="17"/>
                        <a:pt x="11" y="19"/>
                      </a:cubicBezTo>
                      <a:cubicBezTo>
                        <a:pt x="9" y="20"/>
                        <a:pt x="6" y="22"/>
                        <a:pt x="4" y="24"/>
                      </a:cubicBezTo>
                      <a:cubicBezTo>
                        <a:pt x="7" y="26"/>
                        <a:pt x="11" y="25"/>
                        <a:pt x="14" y="25"/>
                      </a:cubicBezTo>
                      <a:cubicBezTo>
                        <a:pt x="11" y="30"/>
                        <a:pt x="7" y="33"/>
                        <a:pt x="1" y="35"/>
                      </a:cubicBezTo>
                      <a:cubicBezTo>
                        <a:pt x="10" y="39"/>
                        <a:pt x="18" y="35"/>
                        <a:pt x="25" y="30"/>
                      </a:cubicBezTo>
                      <a:cubicBezTo>
                        <a:pt x="25" y="35"/>
                        <a:pt x="25" y="39"/>
                        <a:pt x="25" y="43"/>
                      </a:cubicBezTo>
                      <a:cubicBezTo>
                        <a:pt x="29" y="41"/>
                        <a:pt x="31" y="37"/>
                        <a:pt x="35" y="33"/>
                      </a:cubicBezTo>
                      <a:cubicBezTo>
                        <a:pt x="37" y="36"/>
                        <a:pt x="37" y="39"/>
                        <a:pt x="38" y="41"/>
                      </a:cubicBezTo>
                      <a:close/>
                      <a:moveTo>
                        <a:pt x="42" y="12"/>
                      </a:moveTo>
                      <a:cubicBezTo>
                        <a:pt x="46" y="12"/>
                        <a:pt x="51" y="12"/>
                        <a:pt x="55" y="12"/>
                      </a:cubicBezTo>
                      <a:cubicBezTo>
                        <a:pt x="57" y="12"/>
                        <a:pt x="58" y="13"/>
                        <a:pt x="56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4" y="19"/>
                        <a:pt x="54" y="19"/>
                        <a:pt x="50" y="17"/>
                      </a:cubicBezTo>
                      <a:cubicBezTo>
                        <a:pt x="47" y="16"/>
                        <a:pt x="44" y="14"/>
                        <a:pt x="42" y="13"/>
                      </a:cubicBezTo>
                      <a:cubicBezTo>
                        <a:pt x="42" y="13"/>
                        <a:pt x="42" y="13"/>
                        <a:pt x="42" y="1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276350" y="1189038"/>
                  <a:ext cx="247650" cy="161925"/>
                </a:xfrm>
                <a:custGeom>
                  <a:avLst/>
                  <a:gdLst>
                    <a:gd name="T0" fmla="*/ 31 w 66"/>
                    <a:gd name="T1" fmla="*/ 34 h 43"/>
                    <a:gd name="T2" fmla="*/ 41 w 66"/>
                    <a:gd name="T3" fmla="*/ 43 h 43"/>
                    <a:gd name="T4" fmla="*/ 41 w 66"/>
                    <a:gd name="T5" fmla="*/ 30 h 43"/>
                    <a:gd name="T6" fmla="*/ 64 w 66"/>
                    <a:gd name="T7" fmla="*/ 35 h 43"/>
                    <a:gd name="T8" fmla="*/ 52 w 66"/>
                    <a:gd name="T9" fmla="*/ 25 h 43"/>
                    <a:gd name="T10" fmla="*/ 61 w 66"/>
                    <a:gd name="T11" fmla="*/ 24 h 43"/>
                    <a:gd name="T12" fmla="*/ 55 w 66"/>
                    <a:gd name="T13" fmla="*/ 18 h 43"/>
                    <a:gd name="T14" fmla="*/ 66 w 66"/>
                    <a:gd name="T15" fmla="*/ 12 h 43"/>
                    <a:gd name="T16" fmla="*/ 57 w 66"/>
                    <a:gd name="T17" fmla="*/ 10 h 43"/>
                    <a:gd name="T18" fmla="*/ 64 w 66"/>
                    <a:gd name="T19" fmla="*/ 0 h 43"/>
                    <a:gd name="T20" fmla="*/ 64 w 66"/>
                    <a:gd name="T21" fmla="*/ 0 h 43"/>
                    <a:gd name="T22" fmla="*/ 30 w 66"/>
                    <a:gd name="T23" fmla="*/ 6 h 43"/>
                    <a:gd name="T24" fmla="*/ 18 w 66"/>
                    <a:gd name="T25" fmla="*/ 6 h 43"/>
                    <a:gd name="T26" fmla="*/ 3 w 66"/>
                    <a:gd name="T27" fmla="*/ 7 h 43"/>
                    <a:gd name="T28" fmla="*/ 0 w 66"/>
                    <a:gd name="T29" fmla="*/ 9 h 43"/>
                    <a:gd name="T30" fmla="*/ 4 w 66"/>
                    <a:gd name="T31" fmla="*/ 17 h 43"/>
                    <a:gd name="T32" fmla="*/ 18 w 66"/>
                    <a:gd name="T33" fmla="*/ 33 h 43"/>
                    <a:gd name="T34" fmla="*/ 28 w 66"/>
                    <a:gd name="T35" fmla="*/ 41 h 43"/>
                    <a:gd name="T36" fmla="*/ 31 w 66"/>
                    <a:gd name="T37" fmla="*/ 34 h 43"/>
                    <a:gd name="T38" fmla="*/ 18 w 66"/>
                    <a:gd name="T39" fmla="*/ 16 h 43"/>
                    <a:gd name="T40" fmla="*/ 14 w 66"/>
                    <a:gd name="T41" fmla="*/ 18 h 43"/>
                    <a:gd name="T42" fmla="*/ 12 w 66"/>
                    <a:gd name="T43" fmla="*/ 18 h 43"/>
                    <a:gd name="T44" fmla="*/ 10 w 66"/>
                    <a:gd name="T45" fmla="*/ 13 h 43"/>
                    <a:gd name="T46" fmla="*/ 15 w 66"/>
                    <a:gd name="T47" fmla="*/ 12 h 43"/>
                    <a:gd name="T48" fmla="*/ 25 w 66"/>
                    <a:gd name="T49" fmla="*/ 12 h 43"/>
                    <a:gd name="T50" fmla="*/ 25 w 66"/>
                    <a:gd name="T51" fmla="*/ 13 h 43"/>
                    <a:gd name="T52" fmla="*/ 18 w 66"/>
                    <a:gd name="T53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6" h="43">
                      <a:moveTo>
                        <a:pt x="31" y="34"/>
                      </a:moveTo>
                      <a:cubicBezTo>
                        <a:pt x="35" y="37"/>
                        <a:pt x="37" y="41"/>
                        <a:pt x="41" y="43"/>
                      </a:cubicBezTo>
                      <a:cubicBezTo>
                        <a:pt x="41" y="39"/>
                        <a:pt x="41" y="35"/>
                        <a:pt x="41" y="30"/>
                      </a:cubicBezTo>
                      <a:cubicBezTo>
                        <a:pt x="48" y="35"/>
                        <a:pt x="55" y="39"/>
                        <a:pt x="64" y="35"/>
                      </a:cubicBezTo>
                      <a:cubicBezTo>
                        <a:pt x="59" y="33"/>
                        <a:pt x="54" y="30"/>
                        <a:pt x="52" y="25"/>
                      </a:cubicBezTo>
                      <a:cubicBezTo>
                        <a:pt x="55" y="25"/>
                        <a:pt x="58" y="26"/>
                        <a:pt x="61" y="24"/>
                      </a:cubicBezTo>
                      <a:cubicBezTo>
                        <a:pt x="59" y="22"/>
                        <a:pt x="56" y="21"/>
                        <a:pt x="55" y="18"/>
                      </a:cubicBezTo>
                      <a:cubicBezTo>
                        <a:pt x="59" y="17"/>
                        <a:pt x="63" y="16"/>
                        <a:pt x="66" y="12"/>
                      </a:cubicBezTo>
                      <a:cubicBezTo>
                        <a:pt x="62" y="12"/>
                        <a:pt x="59" y="12"/>
                        <a:pt x="57" y="10"/>
                      </a:cubicBezTo>
                      <a:cubicBezTo>
                        <a:pt x="61" y="7"/>
                        <a:pt x="64" y="3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3" y="5"/>
                        <a:pt x="41" y="6"/>
                        <a:pt x="30" y="6"/>
                      </a:cubicBezTo>
                      <a:cubicBezTo>
                        <a:pt x="26" y="7"/>
                        <a:pt x="22" y="6"/>
                        <a:pt x="18" y="6"/>
                      </a:cubicBezTo>
                      <a:cubicBezTo>
                        <a:pt x="13" y="7"/>
                        <a:pt x="8" y="7"/>
                        <a:pt x="3" y="7"/>
                      </a:cubicBezTo>
                      <a:cubicBezTo>
                        <a:pt x="1" y="7"/>
                        <a:pt x="0" y="7"/>
                        <a:pt x="0" y="9"/>
                      </a:cubicBezTo>
                      <a:cubicBezTo>
                        <a:pt x="1" y="12"/>
                        <a:pt x="2" y="14"/>
                        <a:pt x="4" y="17"/>
                      </a:cubicBezTo>
                      <a:cubicBezTo>
                        <a:pt x="7" y="23"/>
                        <a:pt x="12" y="28"/>
                        <a:pt x="18" y="33"/>
                      </a:cubicBezTo>
                      <a:cubicBezTo>
                        <a:pt x="21" y="35"/>
                        <a:pt x="25" y="38"/>
                        <a:pt x="28" y="41"/>
                      </a:cubicBezTo>
                      <a:cubicBezTo>
                        <a:pt x="29" y="39"/>
                        <a:pt x="30" y="36"/>
                        <a:pt x="31" y="34"/>
                      </a:cubicBezTo>
                      <a:close/>
                      <a:moveTo>
                        <a:pt x="18" y="16"/>
                      </a:moveTo>
                      <a:cubicBezTo>
                        <a:pt x="17" y="17"/>
                        <a:pt x="16" y="17"/>
                        <a:pt x="14" y="18"/>
                      </a:cubicBezTo>
                      <a:cubicBezTo>
                        <a:pt x="13" y="20"/>
                        <a:pt x="12" y="19"/>
                        <a:pt x="12" y="18"/>
                      </a:cubicBezTo>
                      <a:cubicBezTo>
                        <a:pt x="11" y="16"/>
                        <a:pt x="11" y="15"/>
                        <a:pt x="10" y="13"/>
                      </a:cubicBezTo>
                      <a:cubicBezTo>
                        <a:pt x="11" y="13"/>
                        <a:pt x="13" y="12"/>
                        <a:pt x="15" y="12"/>
                      </a:cubicBezTo>
                      <a:cubicBezTo>
                        <a:pt x="18" y="12"/>
                        <a:pt x="21" y="12"/>
                        <a:pt x="25" y="12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3" y="14"/>
                        <a:pt x="21" y="15"/>
                        <a:pt x="18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2138363" y="1128713"/>
                  <a:ext cx="166688" cy="301625"/>
                </a:xfrm>
                <a:custGeom>
                  <a:avLst/>
                  <a:gdLst>
                    <a:gd name="T0" fmla="*/ 1 w 44"/>
                    <a:gd name="T1" fmla="*/ 80 h 80"/>
                    <a:gd name="T2" fmla="*/ 3 w 44"/>
                    <a:gd name="T3" fmla="*/ 78 h 80"/>
                    <a:gd name="T4" fmla="*/ 31 w 44"/>
                    <a:gd name="T5" fmla="*/ 53 h 80"/>
                    <a:gd name="T6" fmla="*/ 41 w 44"/>
                    <a:gd name="T7" fmla="*/ 18 h 80"/>
                    <a:gd name="T8" fmla="*/ 32 w 44"/>
                    <a:gd name="T9" fmla="*/ 1 h 80"/>
                    <a:gd name="T10" fmla="*/ 30 w 44"/>
                    <a:gd name="T11" fmla="*/ 2 h 80"/>
                    <a:gd name="T12" fmla="*/ 4 w 44"/>
                    <a:gd name="T13" fmla="*/ 39 h 80"/>
                    <a:gd name="T14" fmla="*/ 3 w 44"/>
                    <a:gd name="T15" fmla="*/ 44 h 80"/>
                    <a:gd name="T16" fmla="*/ 4 w 44"/>
                    <a:gd name="T17" fmla="*/ 51 h 80"/>
                    <a:gd name="T18" fmla="*/ 5 w 44"/>
                    <a:gd name="T19" fmla="*/ 57 h 80"/>
                    <a:gd name="T20" fmla="*/ 28 w 44"/>
                    <a:gd name="T21" fmla="*/ 26 h 80"/>
                    <a:gd name="T22" fmla="*/ 27 w 44"/>
                    <a:gd name="T23" fmla="*/ 39 h 80"/>
                    <a:gd name="T24" fmla="*/ 7 w 44"/>
                    <a:gd name="T25" fmla="*/ 61 h 80"/>
                    <a:gd name="T26" fmla="*/ 5 w 44"/>
                    <a:gd name="T27" fmla="*/ 64 h 80"/>
                    <a:gd name="T28" fmla="*/ 2 w 44"/>
                    <a:gd name="T29" fmla="*/ 73 h 80"/>
                    <a:gd name="T30" fmla="*/ 0 w 44"/>
                    <a:gd name="T31" fmla="*/ 80 h 80"/>
                    <a:gd name="T32" fmla="*/ 1 w 44"/>
                    <a:gd name="T33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80">
                      <a:moveTo>
                        <a:pt x="1" y="80"/>
                      </a:moveTo>
                      <a:cubicBezTo>
                        <a:pt x="1" y="79"/>
                        <a:pt x="2" y="78"/>
                        <a:pt x="3" y="78"/>
                      </a:cubicBezTo>
                      <a:cubicBezTo>
                        <a:pt x="14" y="70"/>
                        <a:pt x="23" y="63"/>
                        <a:pt x="31" y="53"/>
                      </a:cubicBezTo>
                      <a:cubicBezTo>
                        <a:pt x="39" y="43"/>
                        <a:pt x="44" y="31"/>
                        <a:pt x="41" y="18"/>
                      </a:cubicBezTo>
                      <a:cubicBezTo>
                        <a:pt x="40" y="12"/>
                        <a:pt x="37" y="6"/>
                        <a:pt x="32" y="1"/>
                      </a:cubicBezTo>
                      <a:cubicBezTo>
                        <a:pt x="31" y="0"/>
                        <a:pt x="30" y="0"/>
                        <a:pt x="30" y="2"/>
                      </a:cubicBezTo>
                      <a:cubicBezTo>
                        <a:pt x="23" y="15"/>
                        <a:pt x="14" y="27"/>
                        <a:pt x="4" y="39"/>
                      </a:cubicBezTo>
                      <a:cubicBezTo>
                        <a:pt x="3" y="41"/>
                        <a:pt x="3" y="42"/>
                        <a:pt x="3" y="44"/>
                      </a:cubicBezTo>
                      <a:cubicBezTo>
                        <a:pt x="3" y="46"/>
                        <a:pt x="4" y="49"/>
                        <a:pt x="4" y="51"/>
                      </a:cubicBezTo>
                      <a:cubicBezTo>
                        <a:pt x="4" y="53"/>
                        <a:pt x="5" y="55"/>
                        <a:pt x="5" y="57"/>
                      </a:cubicBezTo>
                      <a:cubicBezTo>
                        <a:pt x="15" y="48"/>
                        <a:pt x="22" y="38"/>
                        <a:pt x="28" y="26"/>
                      </a:cubicBezTo>
                      <a:cubicBezTo>
                        <a:pt x="31" y="31"/>
                        <a:pt x="30" y="35"/>
                        <a:pt x="27" y="39"/>
                      </a:cubicBezTo>
                      <a:cubicBezTo>
                        <a:pt x="22" y="48"/>
                        <a:pt x="15" y="54"/>
                        <a:pt x="7" y="61"/>
                      </a:cubicBezTo>
                      <a:cubicBezTo>
                        <a:pt x="6" y="61"/>
                        <a:pt x="5" y="62"/>
                        <a:pt x="5" y="64"/>
                      </a:cubicBezTo>
                      <a:cubicBezTo>
                        <a:pt x="4" y="67"/>
                        <a:pt x="3" y="70"/>
                        <a:pt x="2" y="73"/>
                      </a:cubicBezTo>
                      <a:cubicBezTo>
                        <a:pt x="1" y="75"/>
                        <a:pt x="1" y="77"/>
                        <a:pt x="0" y="80"/>
                      </a:cubicBezTo>
                      <a:cubicBezTo>
                        <a:pt x="0" y="80"/>
                        <a:pt x="0" y="80"/>
                        <a:pt x="1" y="8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0" name="Freeform 18"/>
                <p:cNvSpPr>
                  <a:spLocks/>
                </p:cNvSpPr>
                <p:nvPr/>
              </p:nvSpPr>
              <p:spPr bwMode="auto">
                <a:xfrm>
                  <a:off x="815975" y="1128713"/>
                  <a:ext cx="166688" cy="304800"/>
                </a:xfrm>
                <a:custGeom>
                  <a:avLst/>
                  <a:gdLst>
                    <a:gd name="T0" fmla="*/ 13 w 44"/>
                    <a:gd name="T1" fmla="*/ 53 h 81"/>
                    <a:gd name="T2" fmla="*/ 35 w 44"/>
                    <a:gd name="T3" fmla="*/ 75 h 81"/>
                    <a:gd name="T4" fmla="*/ 44 w 44"/>
                    <a:gd name="T5" fmla="*/ 81 h 81"/>
                    <a:gd name="T6" fmla="*/ 43 w 44"/>
                    <a:gd name="T7" fmla="*/ 79 h 81"/>
                    <a:gd name="T8" fmla="*/ 39 w 44"/>
                    <a:gd name="T9" fmla="*/ 67 h 81"/>
                    <a:gd name="T10" fmla="*/ 36 w 44"/>
                    <a:gd name="T11" fmla="*/ 61 h 81"/>
                    <a:gd name="T12" fmla="*/ 26 w 44"/>
                    <a:gd name="T13" fmla="*/ 52 h 81"/>
                    <a:gd name="T14" fmla="*/ 14 w 44"/>
                    <a:gd name="T15" fmla="*/ 36 h 81"/>
                    <a:gd name="T16" fmla="*/ 16 w 44"/>
                    <a:gd name="T17" fmla="*/ 27 h 81"/>
                    <a:gd name="T18" fmla="*/ 38 w 44"/>
                    <a:gd name="T19" fmla="*/ 57 h 81"/>
                    <a:gd name="T20" fmla="*/ 39 w 44"/>
                    <a:gd name="T21" fmla="*/ 57 h 81"/>
                    <a:gd name="T22" fmla="*/ 40 w 44"/>
                    <a:gd name="T23" fmla="*/ 44 h 81"/>
                    <a:gd name="T24" fmla="*/ 39 w 44"/>
                    <a:gd name="T25" fmla="*/ 40 h 81"/>
                    <a:gd name="T26" fmla="*/ 30 w 44"/>
                    <a:gd name="T27" fmla="*/ 28 h 81"/>
                    <a:gd name="T28" fmla="*/ 14 w 44"/>
                    <a:gd name="T29" fmla="*/ 2 h 81"/>
                    <a:gd name="T30" fmla="*/ 11 w 44"/>
                    <a:gd name="T31" fmla="*/ 2 h 81"/>
                    <a:gd name="T32" fmla="*/ 3 w 44"/>
                    <a:gd name="T33" fmla="*/ 34 h 81"/>
                    <a:gd name="T34" fmla="*/ 13 w 44"/>
                    <a:gd name="T35" fmla="*/ 5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4" h="81">
                      <a:moveTo>
                        <a:pt x="13" y="53"/>
                      </a:moveTo>
                      <a:cubicBezTo>
                        <a:pt x="19" y="62"/>
                        <a:pt x="27" y="68"/>
                        <a:pt x="35" y="75"/>
                      </a:cubicBezTo>
                      <a:cubicBezTo>
                        <a:pt x="38" y="77"/>
                        <a:pt x="40" y="79"/>
                        <a:pt x="44" y="81"/>
                      </a:cubicBezTo>
                      <a:cubicBezTo>
                        <a:pt x="43" y="80"/>
                        <a:pt x="43" y="79"/>
                        <a:pt x="43" y="79"/>
                      </a:cubicBezTo>
                      <a:cubicBezTo>
                        <a:pt x="42" y="75"/>
                        <a:pt x="41" y="71"/>
                        <a:pt x="39" y="67"/>
                      </a:cubicBezTo>
                      <a:cubicBezTo>
                        <a:pt x="39" y="65"/>
                        <a:pt x="39" y="62"/>
                        <a:pt x="36" y="61"/>
                      </a:cubicBezTo>
                      <a:cubicBezTo>
                        <a:pt x="32" y="58"/>
                        <a:pt x="29" y="55"/>
                        <a:pt x="26" y="52"/>
                      </a:cubicBezTo>
                      <a:cubicBezTo>
                        <a:pt x="21" y="47"/>
                        <a:pt x="17" y="42"/>
                        <a:pt x="14" y="36"/>
                      </a:cubicBezTo>
                      <a:cubicBezTo>
                        <a:pt x="13" y="33"/>
                        <a:pt x="13" y="30"/>
                        <a:pt x="16" y="27"/>
                      </a:cubicBezTo>
                      <a:cubicBezTo>
                        <a:pt x="21" y="39"/>
                        <a:pt x="29" y="49"/>
                        <a:pt x="38" y="57"/>
                      </a:cubicBezTo>
                      <a:cubicBezTo>
                        <a:pt x="38" y="57"/>
                        <a:pt x="39" y="57"/>
                        <a:pt x="39" y="57"/>
                      </a:cubicBezTo>
                      <a:cubicBezTo>
                        <a:pt x="39" y="52"/>
                        <a:pt x="40" y="48"/>
                        <a:pt x="40" y="44"/>
                      </a:cubicBezTo>
                      <a:cubicBezTo>
                        <a:pt x="41" y="43"/>
                        <a:pt x="40" y="41"/>
                        <a:pt x="39" y="40"/>
                      </a:cubicBezTo>
                      <a:cubicBezTo>
                        <a:pt x="36" y="36"/>
                        <a:pt x="33" y="32"/>
                        <a:pt x="30" y="28"/>
                      </a:cubicBezTo>
                      <a:cubicBezTo>
                        <a:pt x="25" y="20"/>
                        <a:pt x="19" y="11"/>
                        <a:pt x="14" y="2"/>
                      </a:cubicBezTo>
                      <a:cubicBezTo>
                        <a:pt x="13" y="0"/>
                        <a:pt x="13" y="0"/>
                        <a:pt x="11" y="2"/>
                      </a:cubicBezTo>
                      <a:cubicBezTo>
                        <a:pt x="2" y="11"/>
                        <a:pt x="0" y="22"/>
                        <a:pt x="3" y="34"/>
                      </a:cubicBezTo>
                      <a:cubicBezTo>
                        <a:pt x="4" y="41"/>
                        <a:pt x="8" y="48"/>
                        <a:pt x="13" y="5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1" name="Freeform 19"/>
                <p:cNvSpPr>
                  <a:spLocks/>
                </p:cNvSpPr>
                <p:nvPr/>
              </p:nvSpPr>
              <p:spPr bwMode="auto">
                <a:xfrm>
                  <a:off x="1441450" y="911225"/>
                  <a:ext cx="238125" cy="134938"/>
                </a:xfrm>
                <a:custGeom>
                  <a:avLst/>
                  <a:gdLst>
                    <a:gd name="T0" fmla="*/ 9 w 63"/>
                    <a:gd name="T1" fmla="*/ 36 h 36"/>
                    <a:gd name="T2" fmla="*/ 54 w 63"/>
                    <a:gd name="T3" fmla="*/ 36 h 36"/>
                    <a:gd name="T4" fmla="*/ 57 w 63"/>
                    <a:gd name="T5" fmla="*/ 34 h 36"/>
                    <a:gd name="T6" fmla="*/ 62 w 63"/>
                    <a:gd name="T7" fmla="*/ 20 h 36"/>
                    <a:gd name="T8" fmla="*/ 62 w 63"/>
                    <a:gd name="T9" fmla="*/ 11 h 36"/>
                    <a:gd name="T10" fmla="*/ 44 w 63"/>
                    <a:gd name="T11" fmla="*/ 1 h 36"/>
                    <a:gd name="T12" fmla="*/ 40 w 63"/>
                    <a:gd name="T13" fmla="*/ 21 h 36"/>
                    <a:gd name="T14" fmla="*/ 35 w 63"/>
                    <a:gd name="T15" fmla="*/ 31 h 36"/>
                    <a:gd name="T16" fmla="*/ 27 w 63"/>
                    <a:gd name="T17" fmla="*/ 31 h 36"/>
                    <a:gd name="T18" fmla="*/ 26 w 63"/>
                    <a:gd name="T19" fmla="*/ 30 h 36"/>
                    <a:gd name="T20" fmla="*/ 19 w 63"/>
                    <a:gd name="T21" fmla="*/ 9 h 36"/>
                    <a:gd name="T22" fmla="*/ 18 w 63"/>
                    <a:gd name="T23" fmla="*/ 0 h 36"/>
                    <a:gd name="T24" fmla="*/ 9 w 63"/>
                    <a:gd name="T25" fmla="*/ 2 h 36"/>
                    <a:gd name="T26" fmla="*/ 0 w 63"/>
                    <a:gd name="T27" fmla="*/ 17 h 36"/>
                    <a:gd name="T28" fmla="*/ 4 w 63"/>
                    <a:gd name="T29" fmla="*/ 33 h 36"/>
                    <a:gd name="T30" fmla="*/ 9 w 63"/>
                    <a:gd name="T31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3" h="36">
                      <a:moveTo>
                        <a:pt x="9" y="36"/>
                      </a:moveTo>
                      <a:cubicBezTo>
                        <a:pt x="23" y="36"/>
                        <a:pt x="39" y="36"/>
                        <a:pt x="54" y="36"/>
                      </a:cubicBezTo>
                      <a:cubicBezTo>
                        <a:pt x="56" y="36"/>
                        <a:pt x="57" y="36"/>
                        <a:pt x="57" y="34"/>
                      </a:cubicBezTo>
                      <a:cubicBezTo>
                        <a:pt x="59" y="29"/>
                        <a:pt x="61" y="25"/>
                        <a:pt x="62" y="20"/>
                      </a:cubicBezTo>
                      <a:cubicBezTo>
                        <a:pt x="63" y="17"/>
                        <a:pt x="63" y="14"/>
                        <a:pt x="62" y="11"/>
                      </a:cubicBezTo>
                      <a:cubicBezTo>
                        <a:pt x="60" y="4"/>
                        <a:pt x="50" y="0"/>
                        <a:pt x="44" y="1"/>
                      </a:cubicBezTo>
                      <a:cubicBezTo>
                        <a:pt x="43" y="8"/>
                        <a:pt x="41" y="15"/>
                        <a:pt x="40" y="21"/>
                      </a:cubicBezTo>
                      <a:cubicBezTo>
                        <a:pt x="39" y="25"/>
                        <a:pt x="37" y="28"/>
                        <a:pt x="35" y="31"/>
                      </a:cubicBezTo>
                      <a:cubicBezTo>
                        <a:pt x="33" y="35"/>
                        <a:pt x="30" y="34"/>
                        <a:pt x="27" y="31"/>
                      </a:cubicBezTo>
                      <a:cubicBezTo>
                        <a:pt x="27" y="31"/>
                        <a:pt x="27" y="30"/>
                        <a:pt x="26" y="30"/>
                      </a:cubicBezTo>
                      <a:cubicBezTo>
                        <a:pt x="22" y="23"/>
                        <a:pt x="21" y="16"/>
                        <a:pt x="19" y="9"/>
                      </a:cubicBezTo>
                      <a:cubicBezTo>
                        <a:pt x="19" y="6"/>
                        <a:pt x="19" y="3"/>
                        <a:pt x="18" y="0"/>
                      </a:cubicBezTo>
                      <a:cubicBezTo>
                        <a:pt x="15" y="1"/>
                        <a:pt x="12" y="1"/>
                        <a:pt x="9" y="2"/>
                      </a:cubicBezTo>
                      <a:cubicBezTo>
                        <a:pt x="4" y="5"/>
                        <a:pt x="0" y="9"/>
                        <a:pt x="0" y="17"/>
                      </a:cubicBezTo>
                      <a:cubicBezTo>
                        <a:pt x="1" y="22"/>
                        <a:pt x="2" y="28"/>
                        <a:pt x="4" y="33"/>
                      </a:cubicBezTo>
                      <a:cubicBezTo>
                        <a:pt x="5" y="35"/>
                        <a:pt x="6" y="36"/>
                        <a:pt x="9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>
                  <a:off x="1257300" y="1076325"/>
                  <a:ext cx="161925" cy="98425"/>
                </a:xfrm>
                <a:custGeom>
                  <a:avLst/>
                  <a:gdLst>
                    <a:gd name="T0" fmla="*/ 5 w 43"/>
                    <a:gd name="T1" fmla="*/ 26 h 26"/>
                    <a:gd name="T2" fmla="*/ 37 w 43"/>
                    <a:gd name="T3" fmla="*/ 26 h 26"/>
                    <a:gd name="T4" fmla="*/ 39 w 43"/>
                    <a:gd name="T5" fmla="*/ 24 h 26"/>
                    <a:gd name="T6" fmla="*/ 41 w 43"/>
                    <a:gd name="T7" fmla="*/ 20 h 26"/>
                    <a:gd name="T8" fmla="*/ 39 w 43"/>
                    <a:gd name="T9" fmla="*/ 5 h 26"/>
                    <a:gd name="T10" fmla="*/ 28 w 43"/>
                    <a:gd name="T11" fmla="*/ 0 h 26"/>
                    <a:gd name="T12" fmla="*/ 27 w 43"/>
                    <a:gd name="T13" fmla="*/ 5 h 26"/>
                    <a:gd name="T14" fmla="*/ 24 w 43"/>
                    <a:gd name="T15" fmla="*/ 19 h 26"/>
                    <a:gd name="T16" fmla="*/ 21 w 43"/>
                    <a:gd name="T17" fmla="*/ 22 h 26"/>
                    <a:gd name="T18" fmla="*/ 18 w 43"/>
                    <a:gd name="T19" fmla="*/ 19 h 26"/>
                    <a:gd name="T20" fmla="*/ 14 w 43"/>
                    <a:gd name="T21" fmla="*/ 3 h 26"/>
                    <a:gd name="T22" fmla="*/ 13 w 43"/>
                    <a:gd name="T23" fmla="*/ 0 h 26"/>
                    <a:gd name="T24" fmla="*/ 10 w 43"/>
                    <a:gd name="T25" fmla="*/ 1 h 26"/>
                    <a:gd name="T26" fmla="*/ 1 w 43"/>
                    <a:gd name="T27" fmla="*/ 11 h 26"/>
                    <a:gd name="T28" fmla="*/ 2 w 43"/>
                    <a:gd name="T29" fmla="*/ 24 h 26"/>
                    <a:gd name="T30" fmla="*/ 5 w 43"/>
                    <a:gd name="T3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" h="26">
                      <a:moveTo>
                        <a:pt x="5" y="26"/>
                      </a:moveTo>
                      <a:cubicBezTo>
                        <a:pt x="16" y="26"/>
                        <a:pt x="26" y="26"/>
                        <a:pt x="37" y="26"/>
                      </a:cubicBezTo>
                      <a:cubicBezTo>
                        <a:pt x="38" y="26"/>
                        <a:pt x="39" y="26"/>
                        <a:pt x="39" y="24"/>
                      </a:cubicBezTo>
                      <a:cubicBezTo>
                        <a:pt x="40" y="23"/>
                        <a:pt x="40" y="21"/>
                        <a:pt x="41" y="20"/>
                      </a:cubicBezTo>
                      <a:cubicBezTo>
                        <a:pt x="42" y="15"/>
                        <a:pt x="43" y="9"/>
                        <a:pt x="39" y="5"/>
                      </a:cubicBezTo>
                      <a:cubicBezTo>
                        <a:pt x="36" y="2"/>
                        <a:pt x="33" y="1"/>
                        <a:pt x="28" y="0"/>
                      </a:cubicBezTo>
                      <a:cubicBezTo>
                        <a:pt x="28" y="2"/>
                        <a:pt x="28" y="3"/>
                        <a:pt x="27" y="5"/>
                      </a:cubicBezTo>
                      <a:cubicBezTo>
                        <a:pt x="27" y="10"/>
                        <a:pt x="26" y="15"/>
                        <a:pt x="24" y="19"/>
                      </a:cubicBezTo>
                      <a:cubicBezTo>
                        <a:pt x="23" y="21"/>
                        <a:pt x="22" y="22"/>
                        <a:pt x="21" y="22"/>
                      </a:cubicBezTo>
                      <a:cubicBezTo>
                        <a:pt x="20" y="22"/>
                        <a:pt x="19" y="21"/>
                        <a:pt x="18" y="19"/>
                      </a:cubicBezTo>
                      <a:cubicBezTo>
                        <a:pt x="15" y="14"/>
                        <a:pt x="14" y="9"/>
                        <a:pt x="14" y="3"/>
                      </a:cubicBezTo>
                      <a:cubicBezTo>
                        <a:pt x="14" y="2"/>
                        <a:pt x="14" y="1"/>
                        <a:pt x="13" y="0"/>
                      </a:cubicBezTo>
                      <a:cubicBezTo>
                        <a:pt x="12" y="0"/>
                        <a:pt x="11" y="0"/>
                        <a:pt x="10" y="1"/>
                      </a:cubicBezTo>
                      <a:cubicBezTo>
                        <a:pt x="6" y="2"/>
                        <a:pt x="1" y="5"/>
                        <a:pt x="1" y="11"/>
                      </a:cubicBezTo>
                      <a:cubicBezTo>
                        <a:pt x="0" y="15"/>
                        <a:pt x="1" y="20"/>
                        <a:pt x="2" y="24"/>
                      </a:cubicBezTo>
                      <a:cubicBezTo>
                        <a:pt x="3" y="26"/>
                        <a:pt x="4" y="26"/>
                        <a:pt x="5" y="2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3" name="Freeform 21"/>
                <p:cNvSpPr>
                  <a:spLocks/>
                </p:cNvSpPr>
                <p:nvPr/>
              </p:nvSpPr>
              <p:spPr bwMode="auto">
                <a:xfrm>
                  <a:off x="1701800" y="1068388"/>
                  <a:ext cx="158750" cy="106363"/>
                </a:xfrm>
                <a:custGeom>
                  <a:avLst/>
                  <a:gdLst>
                    <a:gd name="T0" fmla="*/ 6 w 42"/>
                    <a:gd name="T1" fmla="*/ 28 h 28"/>
                    <a:gd name="T2" fmla="*/ 12 w 42"/>
                    <a:gd name="T3" fmla="*/ 27 h 28"/>
                    <a:gd name="T4" fmla="*/ 36 w 42"/>
                    <a:gd name="T5" fmla="*/ 27 h 28"/>
                    <a:gd name="T6" fmla="*/ 39 w 42"/>
                    <a:gd name="T7" fmla="*/ 25 h 28"/>
                    <a:gd name="T8" fmla="*/ 41 w 42"/>
                    <a:gd name="T9" fmla="*/ 16 h 28"/>
                    <a:gd name="T10" fmla="*/ 37 w 42"/>
                    <a:gd name="T11" fmla="*/ 4 h 28"/>
                    <a:gd name="T12" fmla="*/ 28 w 42"/>
                    <a:gd name="T13" fmla="*/ 0 h 28"/>
                    <a:gd name="T14" fmla="*/ 27 w 42"/>
                    <a:gd name="T15" fmla="*/ 4 h 28"/>
                    <a:gd name="T16" fmla="*/ 24 w 42"/>
                    <a:gd name="T17" fmla="*/ 21 h 28"/>
                    <a:gd name="T18" fmla="*/ 21 w 42"/>
                    <a:gd name="T19" fmla="*/ 23 h 28"/>
                    <a:gd name="T20" fmla="*/ 18 w 42"/>
                    <a:gd name="T21" fmla="*/ 21 h 28"/>
                    <a:gd name="T22" fmla="*/ 14 w 42"/>
                    <a:gd name="T23" fmla="*/ 6 h 28"/>
                    <a:gd name="T24" fmla="*/ 13 w 42"/>
                    <a:gd name="T25" fmla="*/ 1 h 28"/>
                    <a:gd name="T26" fmla="*/ 8 w 42"/>
                    <a:gd name="T27" fmla="*/ 3 h 28"/>
                    <a:gd name="T28" fmla="*/ 1 w 42"/>
                    <a:gd name="T29" fmla="*/ 11 h 28"/>
                    <a:gd name="T30" fmla="*/ 2 w 42"/>
                    <a:gd name="T31" fmla="*/ 25 h 28"/>
                    <a:gd name="T32" fmla="*/ 6 w 42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2" h="28">
                      <a:moveTo>
                        <a:pt x="6" y="28"/>
                      </a:moveTo>
                      <a:cubicBezTo>
                        <a:pt x="8" y="27"/>
                        <a:pt x="10" y="27"/>
                        <a:pt x="12" y="27"/>
                      </a:cubicBezTo>
                      <a:cubicBezTo>
                        <a:pt x="20" y="27"/>
                        <a:pt x="28" y="27"/>
                        <a:pt x="36" y="27"/>
                      </a:cubicBezTo>
                      <a:cubicBezTo>
                        <a:pt x="38" y="27"/>
                        <a:pt x="39" y="27"/>
                        <a:pt x="39" y="25"/>
                      </a:cubicBezTo>
                      <a:cubicBezTo>
                        <a:pt x="40" y="22"/>
                        <a:pt x="41" y="19"/>
                        <a:pt x="41" y="16"/>
                      </a:cubicBezTo>
                      <a:cubicBezTo>
                        <a:pt x="42" y="11"/>
                        <a:pt x="41" y="7"/>
                        <a:pt x="37" y="4"/>
                      </a:cubicBezTo>
                      <a:cubicBezTo>
                        <a:pt x="34" y="3"/>
                        <a:pt x="32" y="2"/>
                        <a:pt x="28" y="0"/>
                      </a:cubicBezTo>
                      <a:cubicBezTo>
                        <a:pt x="28" y="2"/>
                        <a:pt x="27" y="3"/>
                        <a:pt x="27" y="4"/>
                      </a:cubicBezTo>
                      <a:cubicBezTo>
                        <a:pt x="27" y="10"/>
                        <a:pt x="26" y="16"/>
                        <a:pt x="24" y="21"/>
                      </a:cubicBezTo>
                      <a:cubicBezTo>
                        <a:pt x="23" y="22"/>
                        <a:pt x="22" y="23"/>
                        <a:pt x="21" y="23"/>
                      </a:cubicBezTo>
                      <a:cubicBezTo>
                        <a:pt x="20" y="23"/>
                        <a:pt x="18" y="22"/>
                        <a:pt x="18" y="21"/>
                      </a:cubicBezTo>
                      <a:cubicBezTo>
                        <a:pt x="15" y="16"/>
                        <a:pt x="14" y="11"/>
                        <a:pt x="14" y="6"/>
                      </a:cubicBezTo>
                      <a:cubicBezTo>
                        <a:pt x="14" y="4"/>
                        <a:pt x="13" y="2"/>
                        <a:pt x="13" y="1"/>
                      </a:cubicBezTo>
                      <a:cubicBezTo>
                        <a:pt x="11" y="1"/>
                        <a:pt x="9" y="2"/>
                        <a:pt x="8" y="3"/>
                      </a:cubicBezTo>
                      <a:cubicBezTo>
                        <a:pt x="4" y="4"/>
                        <a:pt x="2" y="7"/>
                        <a:pt x="1" y="11"/>
                      </a:cubicBezTo>
                      <a:cubicBezTo>
                        <a:pt x="0" y="16"/>
                        <a:pt x="1" y="20"/>
                        <a:pt x="2" y="25"/>
                      </a:cubicBezTo>
                      <a:cubicBezTo>
                        <a:pt x="2" y="27"/>
                        <a:pt x="4" y="28"/>
                        <a:pt x="6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4" name="Freeform 22"/>
                <p:cNvSpPr>
                  <a:spLocks/>
                </p:cNvSpPr>
                <p:nvPr/>
              </p:nvSpPr>
              <p:spPr bwMode="auto">
                <a:xfrm>
                  <a:off x="2093913" y="1636713"/>
                  <a:ext cx="211138" cy="95250"/>
                </a:xfrm>
                <a:custGeom>
                  <a:avLst/>
                  <a:gdLst>
                    <a:gd name="T0" fmla="*/ 9 w 56"/>
                    <a:gd name="T1" fmla="*/ 0 h 25"/>
                    <a:gd name="T2" fmla="*/ 14 w 56"/>
                    <a:gd name="T3" fmla="*/ 8 h 25"/>
                    <a:gd name="T4" fmla="*/ 17 w 56"/>
                    <a:gd name="T5" fmla="*/ 9 h 25"/>
                    <a:gd name="T6" fmla="*/ 32 w 56"/>
                    <a:gd name="T7" fmla="*/ 10 h 25"/>
                    <a:gd name="T8" fmla="*/ 36 w 56"/>
                    <a:gd name="T9" fmla="*/ 10 h 25"/>
                    <a:gd name="T10" fmla="*/ 35 w 56"/>
                    <a:gd name="T11" fmla="*/ 12 h 25"/>
                    <a:gd name="T12" fmla="*/ 26 w 56"/>
                    <a:gd name="T13" fmla="*/ 16 h 25"/>
                    <a:gd name="T14" fmla="*/ 15 w 56"/>
                    <a:gd name="T15" fmla="*/ 14 h 25"/>
                    <a:gd name="T16" fmla="*/ 13 w 56"/>
                    <a:gd name="T17" fmla="*/ 14 h 25"/>
                    <a:gd name="T18" fmla="*/ 0 w 56"/>
                    <a:gd name="T19" fmla="*/ 17 h 25"/>
                    <a:gd name="T20" fmla="*/ 0 w 56"/>
                    <a:gd name="T21" fmla="*/ 17 h 25"/>
                    <a:gd name="T22" fmla="*/ 8 w 56"/>
                    <a:gd name="T23" fmla="*/ 20 h 25"/>
                    <a:gd name="T24" fmla="*/ 24 w 56"/>
                    <a:gd name="T25" fmla="*/ 23 h 25"/>
                    <a:gd name="T26" fmla="*/ 52 w 56"/>
                    <a:gd name="T27" fmla="*/ 13 h 25"/>
                    <a:gd name="T28" fmla="*/ 56 w 56"/>
                    <a:gd name="T29" fmla="*/ 2 h 25"/>
                    <a:gd name="T30" fmla="*/ 9 w 56"/>
                    <a:gd name="T3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6" h="25">
                      <a:moveTo>
                        <a:pt x="9" y="0"/>
                      </a:moveTo>
                      <a:cubicBezTo>
                        <a:pt x="11" y="3"/>
                        <a:pt x="12" y="5"/>
                        <a:pt x="14" y="8"/>
                      </a:cubicBezTo>
                      <a:cubicBezTo>
                        <a:pt x="15" y="8"/>
                        <a:pt x="16" y="9"/>
                        <a:pt x="17" y="9"/>
                      </a:cubicBezTo>
                      <a:cubicBezTo>
                        <a:pt x="22" y="10"/>
                        <a:pt x="27" y="10"/>
                        <a:pt x="32" y="10"/>
                      </a:cubicBezTo>
                      <a:cubicBezTo>
                        <a:pt x="33" y="10"/>
                        <a:pt x="34" y="10"/>
                        <a:pt x="36" y="10"/>
                      </a:cubicBezTo>
                      <a:cubicBezTo>
                        <a:pt x="35" y="11"/>
                        <a:pt x="35" y="12"/>
                        <a:pt x="35" y="12"/>
                      </a:cubicBezTo>
                      <a:cubicBezTo>
                        <a:pt x="33" y="16"/>
                        <a:pt x="29" y="16"/>
                        <a:pt x="26" y="16"/>
                      </a:cubicBezTo>
                      <a:cubicBezTo>
                        <a:pt x="22" y="15"/>
                        <a:pt x="19" y="14"/>
                        <a:pt x="15" y="14"/>
                      </a:cubicBezTo>
                      <a:cubicBezTo>
                        <a:pt x="14" y="14"/>
                        <a:pt x="14" y="14"/>
                        <a:pt x="13" y="14"/>
                      </a:cubicBezTo>
                      <a:cubicBezTo>
                        <a:pt x="8" y="15"/>
                        <a:pt x="4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3" y="18"/>
                        <a:pt x="5" y="19"/>
                        <a:pt x="8" y="20"/>
                      </a:cubicBezTo>
                      <a:cubicBezTo>
                        <a:pt x="14" y="21"/>
                        <a:pt x="19" y="22"/>
                        <a:pt x="24" y="23"/>
                      </a:cubicBezTo>
                      <a:cubicBezTo>
                        <a:pt x="35" y="25"/>
                        <a:pt x="45" y="23"/>
                        <a:pt x="52" y="13"/>
                      </a:cubicBezTo>
                      <a:cubicBezTo>
                        <a:pt x="54" y="10"/>
                        <a:pt x="56" y="6"/>
                        <a:pt x="56" y="2"/>
                      </a:cubicBezTo>
                      <a:cubicBezTo>
                        <a:pt x="40" y="4"/>
                        <a:pt x="25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5" name="Freeform 23"/>
                <p:cNvSpPr>
                  <a:spLocks/>
                </p:cNvSpPr>
                <p:nvPr/>
              </p:nvSpPr>
              <p:spPr bwMode="auto">
                <a:xfrm>
                  <a:off x="815975" y="1636713"/>
                  <a:ext cx="207963" cy="95250"/>
                </a:xfrm>
                <a:custGeom>
                  <a:avLst/>
                  <a:gdLst>
                    <a:gd name="T0" fmla="*/ 30 w 55"/>
                    <a:gd name="T1" fmla="*/ 23 h 25"/>
                    <a:gd name="T2" fmla="*/ 52 w 55"/>
                    <a:gd name="T3" fmla="*/ 18 h 25"/>
                    <a:gd name="T4" fmla="*/ 55 w 55"/>
                    <a:gd name="T5" fmla="*/ 17 h 25"/>
                    <a:gd name="T6" fmla="*/ 49 w 55"/>
                    <a:gd name="T7" fmla="*/ 15 h 25"/>
                    <a:gd name="T8" fmla="*/ 35 w 55"/>
                    <a:gd name="T9" fmla="*/ 15 h 25"/>
                    <a:gd name="T10" fmla="*/ 24 w 55"/>
                    <a:gd name="T11" fmla="*/ 15 h 25"/>
                    <a:gd name="T12" fmla="*/ 20 w 55"/>
                    <a:gd name="T13" fmla="*/ 11 h 25"/>
                    <a:gd name="T14" fmla="*/ 23 w 55"/>
                    <a:gd name="T15" fmla="*/ 10 h 25"/>
                    <a:gd name="T16" fmla="*/ 32 w 55"/>
                    <a:gd name="T17" fmla="*/ 10 h 25"/>
                    <a:gd name="T18" fmla="*/ 39 w 55"/>
                    <a:gd name="T19" fmla="*/ 8 h 25"/>
                    <a:gd name="T20" fmla="*/ 46 w 55"/>
                    <a:gd name="T21" fmla="*/ 0 h 25"/>
                    <a:gd name="T22" fmla="*/ 23 w 55"/>
                    <a:gd name="T23" fmla="*/ 2 h 25"/>
                    <a:gd name="T24" fmla="*/ 0 w 55"/>
                    <a:gd name="T25" fmla="*/ 2 h 25"/>
                    <a:gd name="T26" fmla="*/ 1 w 55"/>
                    <a:gd name="T27" fmla="*/ 7 h 25"/>
                    <a:gd name="T28" fmla="*/ 30 w 55"/>
                    <a:gd name="T2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5" h="25">
                      <a:moveTo>
                        <a:pt x="30" y="23"/>
                      </a:moveTo>
                      <a:cubicBezTo>
                        <a:pt x="38" y="22"/>
                        <a:pt x="45" y="20"/>
                        <a:pt x="52" y="18"/>
                      </a:cubicBezTo>
                      <a:cubicBezTo>
                        <a:pt x="53" y="18"/>
                        <a:pt x="54" y="17"/>
                        <a:pt x="55" y="17"/>
                      </a:cubicBezTo>
                      <a:cubicBezTo>
                        <a:pt x="53" y="16"/>
                        <a:pt x="51" y="16"/>
                        <a:pt x="49" y="15"/>
                      </a:cubicBezTo>
                      <a:cubicBezTo>
                        <a:pt x="45" y="14"/>
                        <a:pt x="40" y="13"/>
                        <a:pt x="35" y="15"/>
                      </a:cubicBezTo>
                      <a:cubicBezTo>
                        <a:pt x="32" y="16"/>
                        <a:pt x="28" y="17"/>
                        <a:pt x="24" y="15"/>
                      </a:cubicBezTo>
                      <a:cubicBezTo>
                        <a:pt x="22" y="14"/>
                        <a:pt x="20" y="13"/>
                        <a:pt x="20" y="11"/>
                      </a:cubicBezTo>
                      <a:cubicBezTo>
                        <a:pt x="21" y="10"/>
                        <a:pt x="22" y="10"/>
                        <a:pt x="23" y="10"/>
                      </a:cubicBezTo>
                      <a:cubicBezTo>
                        <a:pt x="26" y="10"/>
                        <a:pt x="29" y="10"/>
                        <a:pt x="32" y="10"/>
                      </a:cubicBezTo>
                      <a:cubicBezTo>
                        <a:pt x="35" y="9"/>
                        <a:pt x="38" y="10"/>
                        <a:pt x="39" y="8"/>
                      </a:cubicBezTo>
                      <a:cubicBezTo>
                        <a:pt x="42" y="6"/>
                        <a:pt x="44" y="3"/>
                        <a:pt x="46" y="0"/>
                      </a:cubicBezTo>
                      <a:cubicBezTo>
                        <a:pt x="38" y="1"/>
                        <a:pt x="31" y="2"/>
                        <a:pt x="23" y="2"/>
                      </a:cubicBezTo>
                      <a:cubicBezTo>
                        <a:pt x="16" y="2"/>
                        <a:pt x="8" y="2"/>
                        <a:pt x="0" y="2"/>
                      </a:cubicBezTo>
                      <a:cubicBezTo>
                        <a:pt x="0" y="4"/>
                        <a:pt x="1" y="5"/>
                        <a:pt x="1" y="7"/>
                      </a:cubicBezTo>
                      <a:cubicBezTo>
                        <a:pt x="7" y="20"/>
                        <a:pt x="17" y="25"/>
                        <a:pt x="30" y="2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6" name="Freeform 24"/>
                <p:cNvSpPr>
                  <a:spLocks/>
                </p:cNvSpPr>
                <p:nvPr/>
              </p:nvSpPr>
              <p:spPr bwMode="auto">
                <a:xfrm>
                  <a:off x="2033588" y="1708150"/>
                  <a:ext cx="203200" cy="106363"/>
                </a:xfrm>
                <a:custGeom>
                  <a:avLst/>
                  <a:gdLst>
                    <a:gd name="T0" fmla="*/ 52 w 54"/>
                    <a:gd name="T1" fmla="*/ 11 h 28"/>
                    <a:gd name="T2" fmla="*/ 42 w 54"/>
                    <a:gd name="T3" fmla="*/ 10 h 28"/>
                    <a:gd name="T4" fmla="*/ 28 w 54"/>
                    <a:gd name="T5" fmla="*/ 6 h 28"/>
                    <a:gd name="T6" fmla="*/ 12 w 54"/>
                    <a:gd name="T7" fmla="*/ 0 h 28"/>
                    <a:gd name="T8" fmla="*/ 14 w 54"/>
                    <a:gd name="T9" fmla="*/ 10 h 28"/>
                    <a:gd name="T10" fmla="*/ 16 w 54"/>
                    <a:gd name="T11" fmla="*/ 11 h 28"/>
                    <a:gd name="T12" fmla="*/ 30 w 54"/>
                    <a:gd name="T13" fmla="*/ 16 h 28"/>
                    <a:gd name="T14" fmla="*/ 26 w 54"/>
                    <a:gd name="T15" fmla="*/ 19 h 28"/>
                    <a:gd name="T16" fmla="*/ 16 w 54"/>
                    <a:gd name="T17" fmla="*/ 17 h 28"/>
                    <a:gd name="T18" fmla="*/ 0 w 54"/>
                    <a:gd name="T19" fmla="*/ 15 h 28"/>
                    <a:gd name="T20" fmla="*/ 0 w 54"/>
                    <a:gd name="T21" fmla="*/ 16 h 28"/>
                    <a:gd name="T22" fmla="*/ 17 w 54"/>
                    <a:gd name="T23" fmla="*/ 25 h 28"/>
                    <a:gd name="T24" fmla="*/ 32 w 54"/>
                    <a:gd name="T25" fmla="*/ 28 h 28"/>
                    <a:gd name="T26" fmla="*/ 53 w 54"/>
                    <a:gd name="T27" fmla="*/ 13 h 28"/>
                    <a:gd name="T28" fmla="*/ 52 w 54"/>
                    <a:gd name="T29" fmla="*/ 1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4" h="28">
                      <a:moveTo>
                        <a:pt x="52" y="11"/>
                      </a:moveTo>
                      <a:cubicBezTo>
                        <a:pt x="49" y="11"/>
                        <a:pt x="45" y="11"/>
                        <a:pt x="42" y="10"/>
                      </a:cubicBezTo>
                      <a:cubicBezTo>
                        <a:pt x="37" y="9"/>
                        <a:pt x="33" y="8"/>
                        <a:pt x="28" y="6"/>
                      </a:cubicBezTo>
                      <a:cubicBezTo>
                        <a:pt x="23" y="5"/>
                        <a:pt x="18" y="3"/>
                        <a:pt x="12" y="0"/>
                      </a:cubicBezTo>
                      <a:cubicBezTo>
                        <a:pt x="13" y="4"/>
                        <a:pt x="14" y="7"/>
                        <a:pt x="14" y="10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20" y="13"/>
                        <a:pt x="25" y="14"/>
                        <a:pt x="30" y="16"/>
                      </a:cubicBezTo>
                      <a:cubicBezTo>
                        <a:pt x="29" y="17"/>
                        <a:pt x="28" y="19"/>
                        <a:pt x="26" y="19"/>
                      </a:cubicBezTo>
                      <a:cubicBezTo>
                        <a:pt x="23" y="19"/>
                        <a:pt x="19" y="19"/>
                        <a:pt x="16" y="17"/>
                      </a:cubicBezTo>
                      <a:cubicBezTo>
                        <a:pt x="11" y="14"/>
                        <a:pt x="6" y="15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6" y="19"/>
                        <a:pt x="11" y="22"/>
                        <a:pt x="17" y="25"/>
                      </a:cubicBezTo>
                      <a:cubicBezTo>
                        <a:pt x="22" y="27"/>
                        <a:pt x="27" y="28"/>
                        <a:pt x="32" y="28"/>
                      </a:cubicBezTo>
                      <a:cubicBezTo>
                        <a:pt x="41" y="28"/>
                        <a:pt x="50" y="20"/>
                        <a:pt x="53" y="13"/>
                      </a:cubicBezTo>
                      <a:cubicBezTo>
                        <a:pt x="54" y="12"/>
                        <a:pt x="53" y="11"/>
                        <a:pt x="52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876300" y="1708150"/>
                  <a:ext cx="203200" cy="106363"/>
                </a:xfrm>
                <a:custGeom>
                  <a:avLst/>
                  <a:gdLst>
                    <a:gd name="T0" fmla="*/ 54 w 54"/>
                    <a:gd name="T1" fmla="*/ 16 h 28"/>
                    <a:gd name="T2" fmla="*/ 54 w 54"/>
                    <a:gd name="T3" fmla="*/ 15 h 28"/>
                    <a:gd name="T4" fmla="*/ 45 w 54"/>
                    <a:gd name="T5" fmla="*/ 15 h 28"/>
                    <a:gd name="T6" fmla="*/ 41 w 54"/>
                    <a:gd name="T7" fmla="*/ 16 h 28"/>
                    <a:gd name="T8" fmla="*/ 28 w 54"/>
                    <a:gd name="T9" fmla="*/ 19 h 28"/>
                    <a:gd name="T10" fmla="*/ 25 w 54"/>
                    <a:gd name="T11" fmla="*/ 15 h 28"/>
                    <a:gd name="T12" fmla="*/ 35 w 54"/>
                    <a:gd name="T13" fmla="*/ 13 h 28"/>
                    <a:gd name="T14" fmla="*/ 41 w 54"/>
                    <a:gd name="T15" fmla="*/ 5 h 28"/>
                    <a:gd name="T16" fmla="*/ 42 w 54"/>
                    <a:gd name="T17" fmla="*/ 3 h 28"/>
                    <a:gd name="T18" fmla="*/ 42 w 54"/>
                    <a:gd name="T19" fmla="*/ 0 h 28"/>
                    <a:gd name="T20" fmla="*/ 2 w 54"/>
                    <a:gd name="T21" fmla="*/ 11 h 28"/>
                    <a:gd name="T22" fmla="*/ 1 w 54"/>
                    <a:gd name="T23" fmla="*/ 14 h 28"/>
                    <a:gd name="T24" fmla="*/ 5 w 54"/>
                    <a:gd name="T25" fmla="*/ 19 h 28"/>
                    <a:gd name="T26" fmla="*/ 22 w 54"/>
                    <a:gd name="T27" fmla="*/ 28 h 28"/>
                    <a:gd name="T28" fmla="*/ 37 w 54"/>
                    <a:gd name="T29" fmla="*/ 25 h 28"/>
                    <a:gd name="T30" fmla="*/ 54 w 54"/>
                    <a:gd name="T31" fmla="*/ 1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4" h="28">
                      <a:moveTo>
                        <a:pt x="54" y="16"/>
                      </a:moveTo>
                      <a:cubicBezTo>
                        <a:pt x="54" y="16"/>
                        <a:pt x="54" y="15"/>
                        <a:pt x="54" y="15"/>
                      </a:cubicBezTo>
                      <a:cubicBezTo>
                        <a:pt x="51" y="15"/>
                        <a:pt x="48" y="15"/>
                        <a:pt x="45" y="15"/>
                      </a:cubicBezTo>
                      <a:cubicBezTo>
                        <a:pt x="44" y="15"/>
                        <a:pt x="42" y="15"/>
                        <a:pt x="41" y="16"/>
                      </a:cubicBezTo>
                      <a:cubicBezTo>
                        <a:pt x="37" y="18"/>
                        <a:pt x="33" y="20"/>
                        <a:pt x="28" y="19"/>
                      </a:cubicBezTo>
                      <a:cubicBezTo>
                        <a:pt x="26" y="19"/>
                        <a:pt x="24" y="17"/>
                        <a:pt x="25" y="15"/>
                      </a:cubicBezTo>
                      <a:cubicBezTo>
                        <a:pt x="28" y="15"/>
                        <a:pt x="31" y="14"/>
                        <a:pt x="35" y="13"/>
                      </a:cubicBezTo>
                      <a:cubicBezTo>
                        <a:pt x="38" y="12"/>
                        <a:pt x="42" y="10"/>
                        <a:pt x="41" y="5"/>
                      </a:cubicBezTo>
                      <a:cubicBezTo>
                        <a:pt x="41" y="4"/>
                        <a:pt x="42" y="3"/>
                        <a:pt x="42" y="3"/>
                      </a:cubicBezTo>
                      <a:cubicBezTo>
                        <a:pt x="42" y="2"/>
                        <a:pt x="42" y="1"/>
                        <a:pt x="42" y="0"/>
                      </a:cubicBezTo>
                      <a:cubicBezTo>
                        <a:pt x="29" y="6"/>
                        <a:pt x="16" y="11"/>
                        <a:pt x="2" y="11"/>
                      </a:cubicBezTo>
                      <a:cubicBezTo>
                        <a:pt x="0" y="11"/>
                        <a:pt x="0" y="12"/>
                        <a:pt x="1" y="14"/>
                      </a:cubicBezTo>
                      <a:cubicBezTo>
                        <a:pt x="2" y="16"/>
                        <a:pt x="4" y="18"/>
                        <a:pt x="5" y="19"/>
                      </a:cubicBezTo>
                      <a:cubicBezTo>
                        <a:pt x="10" y="24"/>
                        <a:pt x="15" y="28"/>
                        <a:pt x="22" y="28"/>
                      </a:cubicBezTo>
                      <a:cubicBezTo>
                        <a:pt x="27" y="28"/>
                        <a:pt x="32" y="27"/>
                        <a:pt x="37" y="25"/>
                      </a:cubicBezTo>
                      <a:cubicBezTo>
                        <a:pt x="43" y="22"/>
                        <a:pt x="49" y="19"/>
                        <a:pt x="54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97000" y="1336675"/>
                  <a:ext cx="138113" cy="134938"/>
                </a:xfrm>
                <a:custGeom>
                  <a:avLst/>
                  <a:gdLst>
                    <a:gd name="T0" fmla="*/ 3 w 37"/>
                    <a:gd name="T1" fmla="*/ 28 h 36"/>
                    <a:gd name="T2" fmla="*/ 4 w 37"/>
                    <a:gd name="T3" fmla="*/ 36 h 36"/>
                    <a:gd name="T4" fmla="*/ 5 w 37"/>
                    <a:gd name="T5" fmla="*/ 36 h 36"/>
                    <a:gd name="T6" fmla="*/ 11 w 37"/>
                    <a:gd name="T7" fmla="*/ 23 h 36"/>
                    <a:gd name="T8" fmla="*/ 12 w 37"/>
                    <a:gd name="T9" fmla="*/ 19 h 36"/>
                    <a:gd name="T10" fmla="*/ 15 w 37"/>
                    <a:gd name="T11" fmla="*/ 21 h 36"/>
                    <a:gd name="T12" fmla="*/ 17 w 37"/>
                    <a:gd name="T13" fmla="*/ 24 h 36"/>
                    <a:gd name="T14" fmla="*/ 20 w 37"/>
                    <a:gd name="T15" fmla="*/ 28 h 36"/>
                    <a:gd name="T16" fmla="*/ 21 w 37"/>
                    <a:gd name="T17" fmla="*/ 20 h 36"/>
                    <a:gd name="T18" fmla="*/ 24 w 37"/>
                    <a:gd name="T19" fmla="*/ 19 h 36"/>
                    <a:gd name="T20" fmla="*/ 30 w 37"/>
                    <a:gd name="T21" fmla="*/ 23 h 36"/>
                    <a:gd name="T22" fmla="*/ 37 w 37"/>
                    <a:gd name="T23" fmla="*/ 26 h 36"/>
                    <a:gd name="T24" fmla="*/ 30 w 37"/>
                    <a:gd name="T25" fmla="*/ 5 h 36"/>
                    <a:gd name="T26" fmla="*/ 27 w 37"/>
                    <a:gd name="T27" fmla="*/ 3 h 36"/>
                    <a:gd name="T28" fmla="*/ 17 w 37"/>
                    <a:gd name="T29" fmla="*/ 2 h 36"/>
                    <a:gd name="T30" fmla="*/ 13 w 37"/>
                    <a:gd name="T31" fmla="*/ 0 h 36"/>
                    <a:gd name="T32" fmla="*/ 13 w 37"/>
                    <a:gd name="T33" fmla="*/ 0 h 36"/>
                    <a:gd name="T34" fmla="*/ 16 w 37"/>
                    <a:gd name="T35" fmla="*/ 10 h 36"/>
                    <a:gd name="T36" fmla="*/ 1 w 37"/>
                    <a:gd name="T37" fmla="*/ 4 h 36"/>
                    <a:gd name="T38" fmla="*/ 1 w 37"/>
                    <a:gd name="T39" fmla="*/ 14 h 36"/>
                    <a:gd name="T40" fmla="*/ 3 w 37"/>
                    <a:gd name="T41" fmla="*/ 2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" h="36">
                      <a:moveTo>
                        <a:pt x="3" y="28"/>
                      </a:moveTo>
                      <a:cubicBezTo>
                        <a:pt x="4" y="31"/>
                        <a:pt x="4" y="34"/>
                        <a:pt x="4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7" y="31"/>
                        <a:pt x="9" y="27"/>
                        <a:pt x="11" y="23"/>
                      </a:cubicBezTo>
                      <a:cubicBezTo>
                        <a:pt x="11" y="21"/>
                        <a:pt x="12" y="20"/>
                        <a:pt x="12" y="19"/>
                      </a:cubicBezTo>
                      <a:cubicBezTo>
                        <a:pt x="13" y="20"/>
                        <a:pt x="14" y="20"/>
                        <a:pt x="15" y="21"/>
                      </a:cubicBezTo>
                      <a:cubicBezTo>
                        <a:pt x="15" y="22"/>
                        <a:pt x="16" y="23"/>
                        <a:pt x="17" y="24"/>
                      </a:cubicBezTo>
                      <a:cubicBezTo>
                        <a:pt x="18" y="25"/>
                        <a:pt x="19" y="27"/>
                        <a:pt x="20" y="28"/>
                      </a:cubicBezTo>
                      <a:cubicBezTo>
                        <a:pt x="21" y="25"/>
                        <a:pt x="21" y="23"/>
                        <a:pt x="21" y="20"/>
                      </a:cubicBezTo>
                      <a:cubicBezTo>
                        <a:pt x="22" y="18"/>
                        <a:pt x="22" y="17"/>
                        <a:pt x="24" y="19"/>
                      </a:cubicBezTo>
                      <a:cubicBezTo>
                        <a:pt x="26" y="20"/>
                        <a:pt x="28" y="21"/>
                        <a:pt x="30" y="23"/>
                      </a:cubicBezTo>
                      <a:cubicBezTo>
                        <a:pt x="32" y="24"/>
                        <a:pt x="34" y="25"/>
                        <a:pt x="37" y="26"/>
                      </a:cubicBezTo>
                      <a:cubicBezTo>
                        <a:pt x="36" y="18"/>
                        <a:pt x="33" y="11"/>
                        <a:pt x="30" y="5"/>
                      </a:cubicBezTo>
                      <a:cubicBezTo>
                        <a:pt x="29" y="4"/>
                        <a:pt x="28" y="4"/>
                        <a:pt x="27" y="3"/>
                      </a:cubicBezTo>
                      <a:cubicBezTo>
                        <a:pt x="24" y="3"/>
                        <a:pt x="20" y="2"/>
                        <a:pt x="17" y="2"/>
                      </a:cubicBezTo>
                      <a:cubicBezTo>
                        <a:pt x="16" y="1"/>
                        <a:pt x="14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3"/>
                        <a:pt x="15" y="6"/>
                        <a:pt x="16" y="10"/>
                      </a:cubicBezTo>
                      <a:cubicBezTo>
                        <a:pt x="10" y="11"/>
                        <a:pt x="5" y="9"/>
                        <a:pt x="1" y="4"/>
                      </a:cubicBezTo>
                      <a:cubicBezTo>
                        <a:pt x="0" y="8"/>
                        <a:pt x="0" y="11"/>
                        <a:pt x="1" y="14"/>
                      </a:cubicBezTo>
                      <a:cubicBezTo>
                        <a:pt x="2" y="19"/>
                        <a:pt x="3" y="23"/>
                        <a:pt x="3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573213" y="1336675"/>
                  <a:ext cx="147638" cy="134938"/>
                </a:xfrm>
                <a:custGeom>
                  <a:avLst/>
                  <a:gdLst>
                    <a:gd name="T0" fmla="*/ 2 w 39"/>
                    <a:gd name="T1" fmla="*/ 25 h 36"/>
                    <a:gd name="T2" fmla="*/ 14 w 39"/>
                    <a:gd name="T3" fmla="*/ 19 h 36"/>
                    <a:gd name="T4" fmla="*/ 16 w 39"/>
                    <a:gd name="T5" fmla="*/ 18 h 36"/>
                    <a:gd name="T6" fmla="*/ 17 w 39"/>
                    <a:gd name="T7" fmla="*/ 20 h 36"/>
                    <a:gd name="T8" fmla="*/ 18 w 39"/>
                    <a:gd name="T9" fmla="*/ 27 h 36"/>
                    <a:gd name="T10" fmla="*/ 25 w 39"/>
                    <a:gd name="T11" fmla="*/ 20 h 36"/>
                    <a:gd name="T12" fmla="*/ 27 w 39"/>
                    <a:gd name="T13" fmla="*/ 19 h 36"/>
                    <a:gd name="T14" fmla="*/ 28 w 39"/>
                    <a:gd name="T15" fmla="*/ 20 h 36"/>
                    <a:gd name="T16" fmla="*/ 31 w 39"/>
                    <a:gd name="T17" fmla="*/ 30 h 36"/>
                    <a:gd name="T18" fmla="*/ 34 w 39"/>
                    <a:gd name="T19" fmla="*/ 36 h 36"/>
                    <a:gd name="T20" fmla="*/ 38 w 39"/>
                    <a:gd name="T21" fmla="*/ 13 h 36"/>
                    <a:gd name="T22" fmla="*/ 37 w 39"/>
                    <a:gd name="T23" fmla="*/ 4 h 36"/>
                    <a:gd name="T24" fmla="*/ 22 w 39"/>
                    <a:gd name="T25" fmla="*/ 10 h 36"/>
                    <a:gd name="T26" fmla="*/ 26 w 39"/>
                    <a:gd name="T27" fmla="*/ 0 h 36"/>
                    <a:gd name="T28" fmla="*/ 18 w 39"/>
                    <a:gd name="T29" fmla="*/ 3 h 36"/>
                    <a:gd name="T30" fmla="*/ 10 w 39"/>
                    <a:gd name="T31" fmla="*/ 3 h 36"/>
                    <a:gd name="T32" fmla="*/ 8 w 39"/>
                    <a:gd name="T33" fmla="*/ 5 h 36"/>
                    <a:gd name="T34" fmla="*/ 0 w 39"/>
                    <a:gd name="T35" fmla="*/ 26 h 36"/>
                    <a:gd name="T36" fmla="*/ 2 w 39"/>
                    <a:gd name="T37" fmla="*/ 2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" h="36">
                      <a:moveTo>
                        <a:pt x="2" y="25"/>
                      </a:moveTo>
                      <a:cubicBezTo>
                        <a:pt x="6" y="23"/>
                        <a:pt x="10" y="21"/>
                        <a:pt x="14" y="19"/>
                      </a:cubicBezTo>
                      <a:cubicBezTo>
                        <a:pt x="14" y="18"/>
                        <a:pt x="15" y="18"/>
                        <a:pt x="16" y="18"/>
                      </a:cubicBezTo>
                      <a:cubicBezTo>
                        <a:pt x="16" y="18"/>
                        <a:pt x="16" y="19"/>
                        <a:pt x="17" y="20"/>
                      </a:cubicBezTo>
                      <a:cubicBezTo>
                        <a:pt x="17" y="22"/>
                        <a:pt x="17" y="25"/>
                        <a:pt x="18" y="27"/>
                      </a:cubicBezTo>
                      <a:cubicBezTo>
                        <a:pt x="20" y="25"/>
                        <a:pt x="22" y="22"/>
                        <a:pt x="25" y="20"/>
                      </a:cubicBezTo>
                      <a:cubicBezTo>
                        <a:pt x="26" y="19"/>
                        <a:pt x="26" y="19"/>
                        <a:pt x="27" y="19"/>
                      </a:cubicBezTo>
                      <a:cubicBezTo>
                        <a:pt x="27" y="19"/>
                        <a:pt x="27" y="20"/>
                        <a:pt x="28" y="20"/>
                      </a:cubicBezTo>
                      <a:cubicBezTo>
                        <a:pt x="29" y="23"/>
                        <a:pt x="29" y="27"/>
                        <a:pt x="31" y="30"/>
                      </a:cubicBezTo>
                      <a:cubicBezTo>
                        <a:pt x="31" y="32"/>
                        <a:pt x="33" y="34"/>
                        <a:pt x="34" y="36"/>
                      </a:cubicBezTo>
                      <a:cubicBezTo>
                        <a:pt x="35" y="28"/>
                        <a:pt x="35" y="20"/>
                        <a:pt x="38" y="13"/>
                      </a:cubicBezTo>
                      <a:cubicBezTo>
                        <a:pt x="39" y="10"/>
                        <a:pt x="39" y="7"/>
                        <a:pt x="37" y="4"/>
                      </a:cubicBezTo>
                      <a:cubicBezTo>
                        <a:pt x="33" y="9"/>
                        <a:pt x="28" y="11"/>
                        <a:pt x="22" y="10"/>
                      </a:cubicBezTo>
                      <a:cubicBezTo>
                        <a:pt x="23" y="6"/>
                        <a:pt x="25" y="3"/>
                        <a:pt x="26" y="0"/>
                      </a:cubicBezTo>
                      <a:cubicBezTo>
                        <a:pt x="22" y="1"/>
                        <a:pt x="20" y="2"/>
                        <a:pt x="18" y="3"/>
                      </a:cubicBezTo>
                      <a:cubicBezTo>
                        <a:pt x="15" y="3"/>
                        <a:pt x="13" y="3"/>
                        <a:pt x="10" y="3"/>
                      </a:cubicBezTo>
                      <a:cubicBezTo>
                        <a:pt x="10" y="4"/>
                        <a:pt x="9" y="4"/>
                        <a:pt x="8" y="5"/>
                      </a:cubicBezTo>
                      <a:cubicBezTo>
                        <a:pt x="4" y="11"/>
                        <a:pt x="2" y="18"/>
                        <a:pt x="0" y="26"/>
                      </a:cubicBezTo>
                      <a:cubicBezTo>
                        <a:pt x="1" y="26"/>
                        <a:pt x="1" y="26"/>
                        <a:pt x="2" y="2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969963" y="1776413"/>
                  <a:ext cx="180975" cy="109538"/>
                </a:xfrm>
                <a:custGeom>
                  <a:avLst/>
                  <a:gdLst>
                    <a:gd name="T0" fmla="*/ 48 w 48"/>
                    <a:gd name="T1" fmla="*/ 9 h 29"/>
                    <a:gd name="T2" fmla="*/ 38 w 48"/>
                    <a:gd name="T3" fmla="*/ 11 h 29"/>
                    <a:gd name="T4" fmla="*/ 35 w 48"/>
                    <a:gd name="T5" fmla="*/ 14 h 29"/>
                    <a:gd name="T6" fmla="*/ 29 w 48"/>
                    <a:gd name="T7" fmla="*/ 15 h 29"/>
                    <a:gd name="T8" fmla="*/ 27 w 48"/>
                    <a:gd name="T9" fmla="*/ 14 h 29"/>
                    <a:gd name="T10" fmla="*/ 28 w 48"/>
                    <a:gd name="T11" fmla="*/ 13 h 29"/>
                    <a:gd name="T12" fmla="*/ 30 w 48"/>
                    <a:gd name="T13" fmla="*/ 11 h 29"/>
                    <a:gd name="T14" fmla="*/ 32 w 48"/>
                    <a:gd name="T15" fmla="*/ 0 h 29"/>
                    <a:gd name="T16" fmla="*/ 0 w 48"/>
                    <a:gd name="T17" fmla="*/ 16 h 29"/>
                    <a:gd name="T18" fmla="*/ 1 w 48"/>
                    <a:gd name="T19" fmla="*/ 18 h 29"/>
                    <a:gd name="T20" fmla="*/ 26 w 48"/>
                    <a:gd name="T21" fmla="*/ 26 h 29"/>
                    <a:gd name="T22" fmla="*/ 44 w 48"/>
                    <a:gd name="T23" fmla="*/ 14 h 29"/>
                    <a:gd name="T24" fmla="*/ 48 w 48"/>
                    <a:gd name="T25" fmla="*/ 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29">
                      <a:moveTo>
                        <a:pt x="48" y="9"/>
                      </a:moveTo>
                      <a:cubicBezTo>
                        <a:pt x="44" y="10"/>
                        <a:pt x="41" y="10"/>
                        <a:pt x="38" y="11"/>
                      </a:cubicBezTo>
                      <a:cubicBezTo>
                        <a:pt x="37" y="12"/>
                        <a:pt x="36" y="13"/>
                        <a:pt x="35" y="14"/>
                      </a:cubicBezTo>
                      <a:cubicBezTo>
                        <a:pt x="33" y="15"/>
                        <a:pt x="31" y="16"/>
                        <a:pt x="29" y="15"/>
                      </a:cubicBezTo>
                      <a:cubicBezTo>
                        <a:pt x="28" y="15"/>
                        <a:pt x="27" y="14"/>
                        <a:pt x="27" y="14"/>
                      </a:cubicBezTo>
                      <a:cubicBezTo>
                        <a:pt x="27" y="14"/>
                        <a:pt x="28" y="13"/>
                        <a:pt x="28" y="13"/>
                      </a:cubicBezTo>
                      <a:cubicBezTo>
                        <a:pt x="29" y="12"/>
                        <a:pt x="30" y="12"/>
                        <a:pt x="30" y="11"/>
                      </a:cubicBezTo>
                      <a:cubicBezTo>
                        <a:pt x="34" y="9"/>
                        <a:pt x="35" y="4"/>
                        <a:pt x="32" y="0"/>
                      </a:cubicBezTo>
                      <a:cubicBezTo>
                        <a:pt x="23" y="8"/>
                        <a:pt x="12" y="14"/>
                        <a:pt x="0" y="16"/>
                      </a:cubicBezTo>
                      <a:cubicBezTo>
                        <a:pt x="0" y="17"/>
                        <a:pt x="0" y="18"/>
                        <a:pt x="1" y="18"/>
                      </a:cubicBezTo>
                      <a:cubicBezTo>
                        <a:pt x="6" y="26"/>
                        <a:pt x="17" y="29"/>
                        <a:pt x="26" y="26"/>
                      </a:cubicBezTo>
                      <a:cubicBezTo>
                        <a:pt x="33" y="23"/>
                        <a:pt x="38" y="19"/>
                        <a:pt x="44" y="14"/>
                      </a:cubicBezTo>
                      <a:cubicBezTo>
                        <a:pt x="45" y="13"/>
                        <a:pt x="46" y="11"/>
                        <a:pt x="48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965325" y="1776413"/>
                  <a:ext cx="184150" cy="109538"/>
                </a:xfrm>
                <a:custGeom>
                  <a:avLst/>
                  <a:gdLst>
                    <a:gd name="T0" fmla="*/ 17 w 49"/>
                    <a:gd name="T1" fmla="*/ 11 h 29"/>
                    <a:gd name="T2" fmla="*/ 19 w 49"/>
                    <a:gd name="T3" fmla="*/ 13 h 29"/>
                    <a:gd name="T4" fmla="*/ 21 w 49"/>
                    <a:gd name="T5" fmla="*/ 14 h 29"/>
                    <a:gd name="T6" fmla="*/ 19 w 49"/>
                    <a:gd name="T7" fmla="*/ 16 h 29"/>
                    <a:gd name="T8" fmla="*/ 12 w 49"/>
                    <a:gd name="T9" fmla="*/ 14 h 29"/>
                    <a:gd name="T10" fmla="*/ 6 w 49"/>
                    <a:gd name="T11" fmla="*/ 10 h 29"/>
                    <a:gd name="T12" fmla="*/ 0 w 49"/>
                    <a:gd name="T13" fmla="*/ 9 h 29"/>
                    <a:gd name="T14" fmla="*/ 21 w 49"/>
                    <a:gd name="T15" fmla="*/ 26 h 29"/>
                    <a:gd name="T16" fmla="*/ 45 w 49"/>
                    <a:gd name="T17" fmla="*/ 21 h 29"/>
                    <a:gd name="T18" fmla="*/ 49 w 49"/>
                    <a:gd name="T19" fmla="*/ 17 h 29"/>
                    <a:gd name="T20" fmla="*/ 15 w 49"/>
                    <a:gd name="T21" fmla="*/ 0 h 29"/>
                    <a:gd name="T22" fmla="*/ 17 w 49"/>
                    <a:gd name="T23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" h="29">
                      <a:moveTo>
                        <a:pt x="17" y="11"/>
                      </a:moveTo>
                      <a:cubicBezTo>
                        <a:pt x="18" y="12"/>
                        <a:pt x="19" y="12"/>
                        <a:pt x="19" y="13"/>
                      </a:cubicBezTo>
                      <a:cubicBezTo>
                        <a:pt x="20" y="13"/>
                        <a:pt x="20" y="14"/>
                        <a:pt x="21" y="14"/>
                      </a:cubicBezTo>
                      <a:cubicBezTo>
                        <a:pt x="20" y="15"/>
                        <a:pt x="19" y="15"/>
                        <a:pt x="19" y="16"/>
                      </a:cubicBezTo>
                      <a:cubicBezTo>
                        <a:pt x="16" y="16"/>
                        <a:pt x="14" y="16"/>
                        <a:pt x="12" y="14"/>
                      </a:cubicBezTo>
                      <a:cubicBezTo>
                        <a:pt x="11" y="12"/>
                        <a:pt x="9" y="11"/>
                        <a:pt x="6" y="10"/>
                      </a:cubicBezTo>
                      <a:cubicBezTo>
                        <a:pt x="4" y="10"/>
                        <a:pt x="2" y="10"/>
                        <a:pt x="0" y="9"/>
                      </a:cubicBezTo>
                      <a:cubicBezTo>
                        <a:pt x="4" y="16"/>
                        <a:pt x="13" y="23"/>
                        <a:pt x="21" y="26"/>
                      </a:cubicBezTo>
                      <a:cubicBezTo>
                        <a:pt x="30" y="29"/>
                        <a:pt x="39" y="27"/>
                        <a:pt x="45" y="21"/>
                      </a:cubicBezTo>
                      <a:cubicBezTo>
                        <a:pt x="47" y="20"/>
                        <a:pt x="47" y="19"/>
                        <a:pt x="49" y="17"/>
                      </a:cubicBezTo>
                      <a:cubicBezTo>
                        <a:pt x="35" y="14"/>
                        <a:pt x="25" y="8"/>
                        <a:pt x="15" y="0"/>
                      </a:cubicBezTo>
                      <a:cubicBezTo>
                        <a:pt x="13" y="4"/>
                        <a:pt x="13" y="9"/>
                        <a:pt x="17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2" name="Freeform 30"/>
                <p:cNvSpPr>
                  <a:spLocks noEditPoints="1"/>
                </p:cNvSpPr>
                <p:nvPr/>
              </p:nvSpPr>
              <p:spPr bwMode="auto">
                <a:xfrm>
                  <a:off x="1169988" y="1233488"/>
                  <a:ext cx="136525" cy="95250"/>
                </a:xfrm>
                <a:custGeom>
                  <a:avLst/>
                  <a:gdLst>
                    <a:gd name="T0" fmla="*/ 23 w 36"/>
                    <a:gd name="T1" fmla="*/ 0 h 25"/>
                    <a:gd name="T2" fmla="*/ 10 w 36"/>
                    <a:gd name="T3" fmla="*/ 3 h 25"/>
                    <a:gd name="T4" fmla="*/ 7 w 36"/>
                    <a:gd name="T5" fmla="*/ 25 h 25"/>
                    <a:gd name="T6" fmla="*/ 20 w 36"/>
                    <a:gd name="T7" fmla="*/ 17 h 25"/>
                    <a:gd name="T8" fmla="*/ 36 w 36"/>
                    <a:gd name="T9" fmla="*/ 18 h 25"/>
                    <a:gd name="T10" fmla="*/ 36 w 36"/>
                    <a:gd name="T11" fmla="*/ 18 h 25"/>
                    <a:gd name="T12" fmla="*/ 26 w 36"/>
                    <a:gd name="T13" fmla="*/ 2 h 25"/>
                    <a:gd name="T14" fmla="*/ 23 w 36"/>
                    <a:gd name="T15" fmla="*/ 0 h 25"/>
                    <a:gd name="T16" fmla="*/ 18 w 36"/>
                    <a:gd name="T17" fmla="*/ 6 h 25"/>
                    <a:gd name="T18" fmla="*/ 17 w 36"/>
                    <a:gd name="T19" fmla="*/ 5 h 25"/>
                    <a:gd name="T20" fmla="*/ 22 w 36"/>
                    <a:gd name="T21" fmla="*/ 3 h 25"/>
                    <a:gd name="T22" fmla="*/ 24 w 36"/>
                    <a:gd name="T23" fmla="*/ 6 h 25"/>
                    <a:gd name="T24" fmla="*/ 18 w 36"/>
                    <a:gd name="T25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25">
                      <a:moveTo>
                        <a:pt x="23" y="0"/>
                      </a:moveTo>
                      <a:cubicBezTo>
                        <a:pt x="19" y="0"/>
                        <a:pt x="14" y="1"/>
                        <a:pt x="10" y="3"/>
                      </a:cubicBezTo>
                      <a:cubicBezTo>
                        <a:pt x="0" y="7"/>
                        <a:pt x="0" y="18"/>
                        <a:pt x="7" y="25"/>
                      </a:cubicBezTo>
                      <a:cubicBezTo>
                        <a:pt x="10" y="20"/>
                        <a:pt x="15" y="17"/>
                        <a:pt x="20" y="17"/>
                      </a:cubicBezTo>
                      <a:cubicBezTo>
                        <a:pt x="26" y="17"/>
                        <a:pt x="31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1" y="14"/>
                        <a:pt x="28" y="8"/>
                        <a:pt x="26" y="2"/>
                      </a:cubicBezTo>
                      <a:cubicBezTo>
                        <a:pt x="25" y="1"/>
                        <a:pt x="25" y="0"/>
                        <a:pt x="23" y="0"/>
                      </a:cubicBezTo>
                      <a:close/>
                      <a:moveTo>
                        <a:pt x="18" y="6"/>
                      </a:moveTo>
                      <a:cubicBezTo>
                        <a:pt x="17" y="6"/>
                        <a:pt x="17" y="5"/>
                        <a:pt x="17" y="5"/>
                      </a:cubicBezTo>
                      <a:cubicBezTo>
                        <a:pt x="19" y="4"/>
                        <a:pt x="20" y="4"/>
                        <a:pt x="22" y="3"/>
                      </a:cubicBezTo>
                      <a:cubicBezTo>
                        <a:pt x="22" y="3"/>
                        <a:pt x="23" y="5"/>
                        <a:pt x="24" y="6"/>
                      </a:cubicBezTo>
                      <a:cubicBezTo>
                        <a:pt x="22" y="6"/>
                        <a:pt x="20" y="6"/>
                        <a:pt x="18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3" name="Freeform 31"/>
                <p:cNvSpPr>
                  <a:spLocks noEditPoints="1"/>
                </p:cNvSpPr>
                <p:nvPr/>
              </p:nvSpPr>
              <p:spPr bwMode="auto">
                <a:xfrm>
                  <a:off x="1803400" y="1233488"/>
                  <a:ext cx="139700" cy="95250"/>
                </a:xfrm>
                <a:custGeom>
                  <a:avLst/>
                  <a:gdLst>
                    <a:gd name="T0" fmla="*/ 1 w 37"/>
                    <a:gd name="T1" fmla="*/ 19 h 25"/>
                    <a:gd name="T2" fmla="*/ 17 w 37"/>
                    <a:gd name="T3" fmla="*/ 17 h 25"/>
                    <a:gd name="T4" fmla="*/ 30 w 37"/>
                    <a:gd name="T5" fmla="*/ 24 h 25"/>
                    <a:gd name="T6" fmla="*/ 31 w 37"/>
                    <a:gd name="T7" fmla="*/ 25 h 25"/>
                    <a:gd name="T8" fmla="*/ 33 w 37"/>
                    <a:gd name="T9" fmla="*/ 22 h 25"/>
                    <a:gd name="T10" fmla="*/ 32 w 37"/>
                    <a:gd name="T11" fmla="*/ 6 h 25"/>
                    <a:gd name="T12" fmla="*/ 23 w 37"/>
                    <a:gd name="T13" fmla="*/ 2 h 25"/>
                    <a:gd name="T14" fmla="*/ 14 w 37"/>
                    <a:gd name="T15" fmla="*/ 0 h 25"/>
                    <a:gd name="T16" fmla="*/ 12 w 37"/>
                    <a:gd name="T17" fmla="*/ 1 h 25"/>
                    <a:gd name="T18" fmla="*/ 0 w 37"/>
                    <a:gd name="T19" fmla="*/ 19 h 25"/>
                    <a:gd name="T20" fmla="*/ 1 w 37"/>
                    <a:gd name="T21" fmla="*/ 19 h 25"/>
                    <a:gd name="T22" fmla="*/ 16 w 37"/>
                    <a:gd name="T23" fmla="*/ 3 h 25"/>
                    <a:gd name="T24" fmla="*/ 20 w 37"/>
                    <a:gd name="T25" fmla="*/ 6 h 25"/>
                    <a:gd name="T26" fmla="*/ 13 w 37"/>
                    <a:gd name="T27" fmla="*/ 6 h 25"/>
                    <a:gd name="T28" fmla="*/ 16 w 37"/>
                    <a:gd name="T29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25">
                      <a:moveTo>
                        <a:pt x="1" y="19"/>
                      </a:moveTo>
                      <a:cubicBezTo>
                        <a:pt x="7" y="17"/>
                        <a:pt x="12" y="17"/>
                        <a:pt x="17" y="17"/>
                      </a:cubicBezTo>
                      <a:cubicBezTo>
                        <a:pt x="22" y="18"/>
                        <a:pt x="27" y="19"/>
                        <a:pt x="30" y="24"/>
                      </a:cubicBezTo>
                      <a:cubicBezTo>
                        <a:pt x="30" y="25"/>
                        <a:pt x="31" y="25"/>
                        <a:pt x="31" y="25"/>
                      </a:cubicBezTo>
                      <a:cubicBezTo>
                        <a:pt x="32" y="24"/>
                        <a:pt x="33" y="23"/>
                        <a:pt x="33" y="22"/>
                      </a:cubicBezTo>
                      <a:cubicBezTo>
                        <a:pt x="37" y="16"/>
                        <a:pt x="37" y="10"/>
                        <a:pt x="32" y="6"/>
                      </a:cubicBezTo>
                      <a:cubicBezTo>
                        <a:pt x="30" y="4"/>
                        <a:pt x="26" y="3"/>
                        <a:pt x="23" y="2"/>
                      </a:cubicBezTo>
                      <a:cubicBezTo>
                        <a:pt x="20" y="1"/>
                        <a:pt x="17" y="1"/>
                        <a:pt x="14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0" y="8"/>
                        <a:pt x="6" y="13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lose/>
                      <a:moveTo>
                        <a:pt x="16" y="3"/>
                      </a:moveTo>
                      <a:cubicBezTo>
                        <a:pt x="18" y="3"/>
                        <a:pt x="19" y="4"/>
                        <a:pt x="20" y="6"/>
                      </a:cubicBezTo>
                      <a:cubicBezTo>
                        <a:pt x="18" y="6"/>
                        <a:pt x="16" y="6"/>
                        <a:pt x="13" y="6"/>
                      </a:cubicBezTo>
                      <a:cubicBezTo>
                        <a:pt x="14" y="5"/>
                        <a:pt x="15" y="4"/>
                        <a:pt x="1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019175" y="1106488"/>
                  <a:ext cx="82550" cy="161925"/>
                </a:xfrm>
                <a:custGeom>
                  <a:avLst/>
                  <a:gdLst>
                    <a:gd name="T0" fmla="*/ 8 w 22"/>
                    <a:gd name="T1" fmla="*/ 36 h 43"/>
                    <a:gd name="T2" fmla="*/ 15 w 22"/>
                    <a:gd name="T3" fmla="*/ 31 h 43"/>
                    <a:gd name="T4" fmla="*/ 19 w 22"/>
                    <a:gd name="T5" fmla="*/ 43 h 43"/>
                    <a:gd name="T6" fmla="*/ 21 w 22"/>
                    <a:gd name="T7" fmla="*/ 38 h 43"/>
                    <a:gd name="T8" fmla="*/ 20 w 22"/>
                    <a:gd name="T9" fmla="*/ 25 h 43"/>
                    <a:gd name="T10" fmla="*/ 14 w 22"/>
                    <a:gd name="T11" fmla="*/ 15 h 43"/>
                    <a:gd name="T12" fmla="*/ 14 w 22"/>
                    <a:gd name="T13" fmla="*/ 1 h 43"/>
                    <a:gd name="T14" fmla="*/ 14 w 22"/>
                    <a:gd name="T15" fmla="*/ 0 h 43"/>
                    <a:gd name="T16" fmla="*/ 7 w 22"/>
                    <a:gd name="T17" fmla="*/ 0 h 43"/>
                    <a:gd name="T18" fmla="*/ 2 w 22"/>
                    <a:gd name="T19" fmla="*/ 9 h 43"/>
                    <a:gd name="T20" fmla="*/ 6 w 22"/>
                    <a:gd name="T21" fmla="*/ 16 h 43"/>
                    <a:gd name="T22" fmla="*/ 10 w 22"/>
                    <a:gd name="T23" fmla="*/ 30 h 43"/>
                    <a:gd name="T24" fmla="*/ 8 w 22"/>
                    <a:gd name="T25" fmla="*/ 3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43">
                      <a:moveTo>
                        <a:pt x="8" y="36"/>
                      </a:moveTo>
                      <a:cubicBezTo>
                        <a:pt x="11" y="34"/>
                        <a:pt x="13" y="33"/>
                        <a:pt x="15" y="31"/>
                      </a:cubicBezTo>
                      <a:cubicBezTo>
                        <a:pt x="18" y="35"/>
                        <a:pt x="18" y="39"/>
                        <a:pt x="19" y="43"/>
                      </a:cubicBezTo>
                      <a:cubicBezTo>
                        <a:pt x="20" y="41"/>
                        <a:pt x="20" y="40"/>
                        <a:pt x="21" y="38"/>
                      </a:cubicBezTo>
                      <a:cubicBezTo>
                        <a:pt x="22" y="34"/>
                        <a:pt x="22" y="29"/>
                        <a:pt x="20" y="25"/>
                      </a:cubicBezTo>
                      <a:cubicBezTo>
                        <a:pt x="18" y="21"/>
                        <a:pt x="16" y="18"/>
                        <a:pt x="14" y="15"/>
                      </a:cubicBezTo>
                      <a:cubicBezTo>
                        <a:pt x="12" y="10"/>
                        <a:pt x="10" y="5"/>
                        <a:pt x="14" y="1"/>
                      </a:cubicBezTo>
                      <a:cubicBezTo>
                        <a:pt x="14" y="1"/>
                        <a:pt x="14" y="1"/>
                        <a:pt x="14" y="0"/>
                      </a:cubicBezTo>
                      <a:cubicBezTo>
                        <a:pt x="12" y="0"/>
                        <a:pt x="9" y="0"/>
                        <a:pt x="7" y="0"/>
                      </a:cubicBezTo>
                      <a:cubicBezTo>
                        <a:pt x="2" y="1"/>
                        <a:pt x="0" y="5"/>
                        <a:pt x="2" y="9"/>
                      </a:cubicBezTo>
                      <a:cubicBezTo>
                        <a:pt x="3" y="12"/>
                        <a:pt x="5" y="14"/>
                        <a:pt x="6" y="16"/>
                      </a:cubicBezTo>
                      <a:cubicBezTo>
                        <a:pt x="8" y="20"/>
                        <a:pt x="11" y="25"/>
                        <a:pt x="10" y="30"/>
                      </a:cubicBezTo>
                      <a:cubicBezTo>
                        <a:pt x="10" y="32"/>
                        <a:pt x="9" y="34"/>
                        <a:pt x="8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524000" y="892175"/>
                  <a:ext cx="65088" cy="120650"/>
                </a:xfrm>
                <a:custGeom>
                  <a:avLst/>
                  <a:gdLst>
                    <a:gd name="T0" fmla="*/ 3 w 17"/>
                    <a:gd name="T1" fmla="*/ 21 h 32"/>
                    <a:gd name="T2" fmla="*/ 6 w 17"/>
                    <a:gd name="T3" fmla="*/ 30 h 32"/>
                    <a:gd name="T4" fmla="*/ 10 w 17"/>
                    <a:gd name="T5" fmla="*/ 30 h 32"/>
                    <a:gd name="T6" fmla="*/ 11 w 17"/>
                    <a:gd name="T7" fmla="*/ 29 h 32"/>
                    <a:gd name="T8" fmla="*/ 17 w 17"/>
                    <a:gd name="T9" fmla="*/ 7 h 32"/>
                    <a:gd name="T10" fmla="*/ 16 w 17"/>
                    <a:gd name="T11" fmla="*/ 7 h 32"/>
                    <a:gd name="T12" fmla="*/ 16 w 17"/>
                    <a:gd name="T13" fmla="*/ 6 h 32"/>
                    <a:gd name="T14" fmla="*/ 5 w 17"/>
                    <a:gd name="T15" fmla="*/ 1 h 32"/>
                    <a:gd name="T16" fmla="*/ 0 w 17"/>
                    <a:gd name="T17" fmla="*/ 7 h 32"/>
                    <a:gd name="T18" fmla="*/ 3 w 17"/>
                    <a:gd name="T19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32">
                      <a:moveTo>
                        <a:pt x="3" y="21"/>
                      </a:moveTo>
                      <a:cubicBezTo>
                        <a:pt x="3" y="24"/>
                        <a:pt x="5" y="28"/>
                        <a:pt x="6" y="30"/>
                      </a:cubicBezTo>
                      <a:cubicBezTo>
                        <a:pt x="7" y="32"/>
                        <a:pt x="9" y="32"/>
                        <a:pt x="10" y="30"/>
                      </a:cubicBezTo>
                      <a:cubicBezTo>
                        <a:pt x="11" y="30"/>
                        <a:pt x="11" y="29"/>
                        <a:pt x="11" y="29"/>
                      </a:cubicBezTo>
                      <a:cubicBezTo>
                        <a:pt x="13" y="22"/>
                        <a:pt x="15" y="15"/>
                        <a:pt x="17" y="7"/>
                      </a:cubicBezTo>
                      <a:cubicBezTo>
                        <a:pt x="17" y="7"/>
                        <a:pt x="17" y="7"/>
                        <a:pt x="16" y="7"/>
                      </a:cubicBezTo>
                      <a:cubicBezTo>
                        <a:pt x="16" y="7"/>
                        <a:pt x="16" y="6"/>
                        <a:pt x="16" y="6"/>
                      </a:cubicBezTo>
                      <a:cubicBezTo>
                        <a:pt x="14" y="1"/>
                        <a:pt x="10" y="0"/>
                        <a:pt x="5" y="1"/>
                      </a:cubicBezTo>
                      <a:cubicBezTo>
                        <a:pt x="2" y="2"/>
                        <a:pt x="0" y="5"/>
                        <a:pt x="0" y="7"/>
                      </a:cubicBezTo>
                      <a:cubicBezTo>
                        <a:pt x="1" y="12"/>
                        <a:pt x="1" y="17"/>
                        <a:pt x="3" y="2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2011363" y="1106488"/>
                  <a:ext cx="82550" cy="161925"/>
                </a:xfrm>
                <a:custGeom>
                  <a:avLst/>
                  <a:gdLst>
                    <a:gd name="T0" fmla="*/ 18 w 22"/>
                    <a:gd name="T1" fmla="*/ 13 h 43"/>
                    <a:gd name="T2" fmla="*/ 21 w 22"/>
                    <a:gd name="T3" fmla="*/ 7 h 43"/>
                    <a:gd name="T4" fmla="*/ 18 w 22"/>
                    <a:gd name="T5" fmla="*/ 2 h 43"/>
                    <a:gd name="T6" fmla="*/ 8 w 22"/>
                    <a:gd name="T7" fmla="*/ 0 h 43"/>
                    <a:gd name="T8" fmla="*/ 8 w 22"/>
                    <a:gd name="T9" fmla="*/ 15 h 43"/>
                    <a:gd name="T10" fmla="*/ 2 w 22"/>
                    <a:gd name="T11" fmla="*/ 28 h 43"/>
                    <a:gd name="T12" fmla="*/ 3 w 22"/>
                    <a:gd name="T13" fmla="*/ 43 h 43"/>
                    <a:gd name="T14" fmla="*/ 8 w 22"/>
                    <a:gd name="T15" fmla="*/ 31 h 43"/>
                    <a:gd name="T16" fmla="*/ 13 w 22"/>
                    <a:gd name="T17" fmla="*/ 35 h 43"/>
                    <a:gd name="T18" fmla="*/ 13 w 22"/>
                    <a:gd name="T19" fmla="*/ 35 h 43"/>
                    <a:gd name="T20" fmla="*/ 14 w 22"/>
                    <a:gd name="T21" fmla="*/ 19 h 43"/>
                    <a:gd name="T22" fmla="*/ 18 w 22"/>
                    <a:gd name="T23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43">
                      <a:moveTo>
                        <a:pt x="18" y="13"/>
                      </a:moveTo>
                      <a:cubicBezTo>
                        <a:pt x="19" y="11"/>
                        <a:pt x="20" y="9"/>
                        <a:pt x="21" y="7"/>
                      </a:cubicBezTo>
                      <a:cubicBezTo>
                        <a:pt x="22" y="5"/>
                        <a:pt x="20" y="2"/>
                        <a:pt x="18" y="2"/>
                      </a:cubicBezTo>
                      <a:cubicBezTo>
                        <a:pt x="15" y="1"/>
                        <a:pt x="12" y="1"/>
                        <a:pt x="8" y="0"/>
                      </a:cubicBezTo>
                      <a:cubicBezTo>
                        <a:pt x="12" y="8"/>
                        <a:pt x="11" y="8"/>
                        <a:pt x="8" y="15"/>
                      </a:cubicBezTo>
                      <a:cubicBezTo>
                        <a:pt x="5" y="20"/>
                        <a:pt x="3" y="24"/>
                        <a:pt x="2" y="28"/>
                      </a:cubicBezTo>
                      <a:cubicBezTo>
                        <a:pt x="0" y="33"/>
                        <a:pt x="1" y="38"/>
                        <a:pt x="3" y="43"/>
                      </a:cubicBezTo>
                      <a:cubicBezTo>
                        <a:pt x="5" y="38"/>
                        <a:pt x="5" y="35"/>
                        <a:pt x="8" y="31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1" y="29"/>
                        <a:pt x="12" y="24"/>
                        <a:pt x="14" y="19"/>
                      </a:cubicBezTo>
                      <a:cubicBezTo>
                        <a:pt x="15" y="17"/>
                        <a:pt x="17" y="15"/>
                        <a:pt x="18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101725" y="1820863"/>
                  <a:ext cx="120650" cy="98425"/>
                </a:xfrm>
                <a:custGeom>
                  <a:avLst/>
                  <a:gdLst>
                    <a:gd name="T0" fmla="*/ 24 w 32"/>
                    <a:gd name="T1" fmla="*/ 10 h 26"/>
                    <a:gd name="T2" fmla="*/ 18 w 32"/>
                    <a:gd name="T3" fmla="*/ 11 h 26"/>
                    <a:gd name="T4" fmla="*/ 18 w 32"/>
                    <a:gd name="T5" fmla="*/ 0 h 26"/>
                    <a:gd name="T6" fmla="*/ 0 w 32"/>
                    <a:gd name="T7" fmla="*/ 20 h 26"/>
                    <a:gd name="T8" fmla="*/ 0 w 32"/>
                    <a:gd name="T9" fmla="*/ 21 h 26"/>
                    <a:gd name="T10" fmla="*/ 19 w 32"/>
                    <a:gd name="T11" fmla="*/ 23 h 26"/>
                    <a:gd name="T12" fmla="*/ 32 w 32"/>
                    <a:gd name="T13" fmla="*/ 7 h 26"/>
                    <a:gd name="T14" fmla="*/ 24 w 32"/>
                    <a:gd name="T15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26">
                      <a:moveTo>
                        <a:pt x="24" y="10"/>
                      </a:moveTo>
                      <a:cubicBezTo>
                        <a:pt x="22" y="12"/>
                        <a:pt x="21" y="12"/>
                        <a:pt x="18" y="11"/>
                      </a:cubicBezTo>
                      <a:cubicBezTo>
                        <a:pt x="23" y="7"/>
                        <a:pt x="19" y="4"/>
                        <a:pt x="18" y="0"/>
                      </a:cubicBezTo>
                      <a:cubicBezTo>
                        <a:pt x="13" y="8"/>
                        <a:pt x="8" y="16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5"/>
                        <a:pt x="12" y="26"/>
                        <a:pt x="19" y="23"/>
                      </a:cubicBezTo>
                      <a:cubicBezTo>
                        <a:pt x="26" y="20"/>
                        <a:pt x="29" y="13"/>
                        <a:pt x="32" y="7"/>
                      </a:cubicBezTo>
                      <a:cubicBezTo>
                        <a:pt x="29" y="7"/>
                        <a:pt x="26" y="7"/>
                        <a:pt x="24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893888" y="1820863"/>
                  <a:ext cx="120650" cy="98425"/>
                </a:xfrm>
                <a:custGeom>
                  <a:avLst/>
                  <a:gdLst>
                    <a:gd name="T0" fmla="*/ 15 w 32"/>
                    <a:gd name="T1" fmla="*/ 0 h 26"/>
                    <a:gd name="T2" fmla="*/ 14 w 32"/>
                    <a:gd name="T3" fmla="*/ 11 h 26"/>
                    <a:gd name="T4" fmla="*/ 9 w 32"/>
                    <a:gd name="T5" fmla="*/ 10 h 26"/>
                    <a:gd name="T6" fmla="*/ 0 w 32"/>
                    <a:gd name="T7" fmla="*/ 7 h 26"/>
                    <a:gd name="T8" fmla="*/ 0 w 32"/>
                    <a:gd name="T9" fmla="*/ 7 h 26"/>
                    <a:gd name="T10" fmla="*/ 6 w 32"/>
                    <a:gd name="T11" fmla="*/ 17 h 26"/>
                    <a:gd name="T12" fmla="*/ 23 w 32"/>
                    <a:gd name="T13" fmla="*/ 26 h 26"/>
                    <a:gd name="T14" fmla="*/ 32 w 32"/>
                    <a:gd name="T15" fmla="*/ 21 h 26"/>
                    <a:gd name="T16" fmla="*/ 15 w 32"/>
                    <a:gd name="T1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26">
                      <a:moveTo>
                        <a:pt x="15" y="0"/>
                      </a:moveTo>
                      <a:cubicBezTo>
                        <a:pt x="14" y="4"/>
                        <a:pt x="10" y="8"/>
                        <a:pt x="14" y="11"/>
                      </a:cubicBezTo>
                      <a:cubicBezTo>
                        <a:pt x="12" y="13"/>
                        <a:pt x="10" y="13"/>
                        <a:pt x="9" y="10"/>
                      </a:cubicBezTo>
                      <a:cubicBezTo>
                        <a:pt x="7" y="7"/>
                        <a:pt x="3" y="8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1"/>
                        <a:pt x="4" y="14"/>
                        <a:pt x="6" y="17"/>
                      </a:cubicBezTo>
                      <a:cubicBezTo>
                        <a:pt x="10" y="24"/>
                        <a:pt x="16" y="26"/>
                        <a:pt x="23" y="26"/>
                      </a:cubicBezTo>
                      <a:cubicBezTo>
                        <a:pt x="26" y="26"/>
                        <a:pt x="30" y="25"/>
                        <a:pt x="32" y="21"/>
                      </a:cubicBezTo>
                      <a:cubicBezTo>
                        <a:pt x="24" y="16"/>
                        <a:pt x="20" y="8"/>
                        <a:pt x="1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9" name="Freeform 37"/>
                <p:cNvSpPr>
                  <a:spLocks/>
                </p:cNvSpPr>
                <p:nvPr/>
              </p:nvSpPr>
              <p:spPr bwMode="auto">
                <a:xfrm>
                  <a:off x="1847850" y="1046163"/>
                  <a:ext cx="125413" cy="153988"/>
                </a:xfrm>
                <a:custGeom>
                  <a:avLst/>
                  <a:gdLst>
                    <a:gd name="T0" fmla="*/ 0 w 33"/>
                    <a:gd name="T1" fmla="*/ 41 h 41"/>
                    <a:gd name="T2" fmla="*/ 1 w 33"/>
                    <a:gd name="T3" fmla="*/ 41 h 41"/>
                    <a:gd name="T4" fmla="*/ 7 w 33"/>
                    <a:gd name="T5" fmla="*/ 40 h 41"/>
                    <a:gd name="T6" fmla="*/ 19 w 33"/>
                    <a:gd name="T7" fmla="*/ 27 h 41"/>
                    <a:gd name="T8" fmla="*/ 22 w 33"/>
                    <a:gd name="T9" fmla="*/ 18 h 41"/>
                    <a:gd name="T10" fmla="*/ 33 w 33"/>
                    <a:gd name="T11" fmla="*/ 8 h 41"/>
                    <a:gd name="T12" fmla="*/ 25 w 33"/>
                    <a:gd name="T13" fmla="*/ 3 h 41"/>
                    <a:gd name="T14" fmla="*/ 16 w 33"/>
                    <a:gd name="T15" fmla="*/ 7 h 41"/>
                    <a:gd name="T16" fmla="*/ 15 w 33"/>
                    <a:gd name="T17" fmla="*/ 10 h 41"/>
                    <a:gd name="T18" fmla="*/ 12 w 33"/>
                    <a:gd name="T19" fmla="*/ 26 h 41"/>
                    <a:gd name="T20" fmla="*/ 1 w 33"/>
                    <a:gd name="T21" fmla="*/ 39 h 41"/>
                    <a:gd name="T22" fmla="*/ 0 w 33"/>
                    <a:gd name="T2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41">
                      <a:moveTo>
                        <a:pt x="0" y="41"/>
                      </a:moveTo>
                      <a:cubicBezTo>
                        <a:pt x="0" y="41"/>
                        <a:pt x="0" y="41"/>
                        <a:pt x="1" y="41"/>
                      </a:cubicBezTo>
                      <a:cubicBezTo>
                        <a:pt x="3" y="41"/>
                        <a:pt x="5" y="41"/>
                        <a:pt x="7" y="40"/>
                      </a:cubicBezTo>
                      <a:cubicBezTo>
                        <a:pt x="13" y="37"/>
                        <a:pt x="17" y="33"/>
                        <a:pt x="19" y="27"/>
                      </a:cubicBezTo>
                      <a:cubicBezTo>
                        <a:pt x="20" y="24"/>
                        <a:pt x="21" y="21"/>
                        <a:pt x="22" y="18"/>
                      </a:cubicBezTo>
                      <a:cubicBezTo>
                        <a:pt x="24" y="13"/>
                        <a:pt x="28" y="10"/>
                        <a:pt x="33" y="8"/>
                      </a:cubicBezTo>
                      <a:cubicBezTo>
                        <a:pt x="30" y="6"/>
                        <a:pt x="28" y="4"/>
                        <a:pt x="25" y="3"/>
                      </a:cubicBezTo>
                      <a:cubicBezTo>
                        <a:pt x="20" y="1"/>
                        <a:pt x="19" y="0"/>
                        <a:pt x="16" y="7"/>
                      </a:cubicBezTo>
                      <a:cubicBezTo>
                        <a:pt x="16" y="8"/>
                        <a:pt x="16" y="9"/>
                        <a:pt x="15" y="10"/>
                      </a:cubicBezTo>
                      <a:cubicBezTo>
                        <a:pt x="14" y="15"/>
                        <a:pt x="14" y="21"/>
                        <a:pt x="12" y="26"/>
                      </a:cubicBezTo>
                      <a:cubicBezTo>
                        <a:pt x="11" y="32"/>
                        <a:pt x="8" y="37"/>
                        <a:pt x="1" y="39"/>
                      </a:cubicBezTo>
                      <a:cubicBezTo>
                        <a:pt x="1" y="40"/>
                        <a:pt x="1" y="40"/>
                        <a:pt x="0" y="4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0" name="Freeform 38"/>
                <p:cNvSpPr>
                  <a:spLocks/>
                </p:cNvSpPr>
                <p:nvPr/>
              </p:nvSpPr>
              <p:spPr bwMode="auto">
                <a:xfrm>
                  <a:off x="1139825" y="1054100"/>
                  <a:ext cx="128588" cy="146050"/>
                </a:xfrm>
                <a:custGeom>
                  <a:avLst/>
                  <a:gdLst>
                    <a:gd name="T0" fmla="*/ 0 w 34"/>
                    <a:gd name="T1" fmla="*/ 7 h 39"/>
                    <a:gd name="T2" fmla="*/ 13 w 34"/>
                    <a:gd name="T3" fmla="*/ 22 h 39"/>
                    <a:gd name="T4" fmla="*/ 16 w 34"/>
                    <a:gd name="T5" fmla="*/ 29 h 39"/>
                    <a:gd name="T6" fmla="*/ 34 w 34"/>
                    <a:gd name="T7" fmla="*/ 39 h 39"/>
                    <a:gd name="T8" fmla="*/ 34 w 34"/>
                    <a:gd name="T9" fmla="*/ 39 h 39"/>
                    <a:gd name="T10" fmla="*/ 32 w 34"/>
                    <a:gd name="T11" fmla="*/ 37 h 39"/>
                    <a:gd name="T12" fmla="*/ 23 w 34"/>
                    <a:gd name="T13" fmla="*/ 28 h 39"/>
                    <a:gd name="T14" fmla="*/ 19 w 34"/>
                    <a:gd name="T15" fmla="*/ 13 h 39"/>
                    <a:gd name="T16" fmla="*/ 16 w 34"/>
                    <a:gd name="T17" fmla="*/ 3 h 39"/>
                    <a:gd name="T18" fmla="*/ 11 w 34"/>
                    <a:gd name="T19" fmla="*/ 0 h 39"/>
                    <a:gd name="T20" fmla="*/ 0 w 34"/>
                    <a:gd name="T21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39">
                      <a:moveTo>
                        <a:pt x="0" y="7"/>
                      </a:moveTo>
                      <a:cubicBezTo>
                        <a:pt x="8" y="10"/>
                        <a:pt x="11" y="15"/>
                        <a:pt x="13" y="22"/>
                      </a:cubicBezTo>
                      <a:cubicBezTo>
                        <a:pt x="14" y="24"/>
                        <a:pt x="15" y="27"/>
                        <a:pt x="16" y="29"/>
                      </a:cubicBezTo>
                      <a:cubicBezTo>
                        <a:pt x="21" y="35"/>
                        <a:pt x="26" y="39"/>
                        <a:pt x="34" y="39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8"/>
                        <a:pt x="33" y="38"/>
                        <a:pt x="32" y="37"/>
                      </a:cubicBezTo>
                      <a:cubicBezTo>
                        <a:pt x="28" y="35"/>
                        <a:pt x="25" y="32"/>
                        <a:pt x="23" y="28"/>
                      </a:cubicBezTo>
                      <a:cubicBezTo>
                        <a:pt x="21" y="23"/>
                        <a:pt x="20" y="18"/>
                        <a:pt x="19" y="13"/>
                      </a:cubicBezTo>
                      <a:cubicBezTo>
                        <a:pt x="18" y="10"/>
                        <a:pt x="17" y="6"/>
                        <a:pt x="16" y="3"/>
                      </a:cubicBezTo>
                      <a:cubicBezTo>
                        <a:pt x="15" y="1"/>
                        <a:pt x="14" y="0"/>
                        <a:pt x="11" y="0"/>
                      </a:cubicBezTo>
                      <a:cubicBezTo>
                        <a:pt x="7" y="2"/>
                        <a:pt x="4" y="4"/>
                        <a:pt x="0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1" name="Freeform 39"/>
                <p:cNvSpPr>
                  <a:spLocks/>
                </p:cNvSpPr>
                <p:nvPr/>
              </p:nvSpPr>
              <p:spPr bwMode="auto">
                <a:xfrm>
                  <a:off x="1765300" y="1312863"/>
                  <a:ext cx="177800" cy="82550"/>
                </a:xfrm>
                <a:custGeom>
                  <a:avLst/>
                  <a:gdLst>
                    <a:gd name="T0" fmla="*/ 47 w 47"/>
                    <a:gd name="T1" fmla="*/ 15 h 22"/>
                    <a:gd name="T2" fmla="*/ 28 w 47"/>
                    <a:gd name="T3" fmla="*/ 9 h 22"/>
                    <a:gd name="T4" fmla="*/ 12 w 47"/>
                    <a:gd name="T5" fmla="*/ 1 h 22"/>
                    <a:gd name="T6" fmla="*/ 7 w 47"/>
                    <a:gd name="T7" fmla="*/ 1 h 22"/>
                    <a:gd name="T8" fmla="*/ 0 w 47"/>
                    <a:gd name="T9" fmla="*/ 6 h 22"/>
                    <a:gd name="T10" fmla="*/ 19 w 47"/>
                    <a:gd name="T11" fmla="*/ 16 h 22"/>
                    <a:gd name="T12" fmla="*/ 20 w 47"/>
                    <a:gd name="T13" fmla="*/ 10 h 22"/>
                    <a:gd name="T14" fmla="*/ 22 w 47"/>
                    <a:gd name="T15" fmla="*/ 11 h 22"/>
                    <a:gd name="T16" fmla="*/ 33 w 47"/>
                    <a:gd name="T17" fmla="*/ 18 h 22"/>
                    <a:gd name="T18" fmla="*/ 47 w 47"/>
                    <a:gd name="T1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2">
                      <a:moveTo>
                        <a:pt x="47" y="15"/>
                      </a:moveTo>
                      <a:cubicBezTo>
                        <a:pt x="40" y="16"/>
                        <a:pt x="34" y="13"/>
                        <a:pt x="28" y="9"/>
                      </a:cubicBezTo>
                      <a:cubicBezTo>
                        <a:pt x="23" y="6"/>
                        <a:pt x="18" y="4"/>
                        <a:pt x="12" y="1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7" y="8"/>
                        <a:pt x="13" y="10"/>
                        <a:pt x="19" y="16"/>
                      </a:cubicBezTo>
                      <a:cubicBezTo>
                        <a:pt x="19" y="14"/>
                        <a:pt x="19" y="12"/>
                        <a:pt x="20" y="10"/>
                      </a:cubicBezTo>
                      <a:cubicBezTo>
                        <a:pt x="20" y="11"/>
                        <a:pt x="21" y="11"/>
                        <a:pt x="22" y="11"/>
                      </a:cubicBezTo>
                      <a:cubicBezTo>
                        <a:pt x="25" y="14"/>
                        <a:pt x="29" y="16"/>
                        <a:pt x="33" y="18"/>
                      </a:cubicBezTo>
                      <a:cubicBezTo>
                        <a:pt x="39" y="22"/>
                        <a:pt x="43" y="21"/>
                        <a:pt x="47" y="1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2" name="Freeform 40"/>
                <p:cNvSpPr>
                  <a:spLocks/>
                </p:cNvSpPr>
                <p:nvPr/>
              </p:nvSpPr>
              <p:spPr bwMode="auto">
                <a:xfrm>
                  <a:off x="1174750" y="1317625"/>
                  <a:ext cx="173038" cy="71438"/>
                </a:xfrm>
                <a:custGeom>
                  <a:avLst/>
                  <a:gdLst>
                    <a:gd name="T0" fmla="*/ 10 w 46"/>
                    <a:gd name="T1" fmla="*/ 18 h 19"/>
                    <a:gd name="T2" fmla="*/ 18 w 46"/>
                    <a:gd name="T3" fmla="*/ 14 h 19"/>
                    <a:gd name="T4" fmla="*/ 27 w 46"/>
                    <a:gd name="T5" fmla="*/ 9 h 19"/>
                    <a:gd name="T6" fmla="*/ 27 w 46"/>
                    <a:gd name="T7" fmla="*/ 14 h 19"/>
                    <a:gd name="T8" fmla="*/ 45 w 46"/>
                    <a:gd name="T9" fmla="*/ 6 h 19"/>
                    <a:gd name="T10" fmla="*/ 46 w 46"/>
                    <a:gd name="T11" fmla="*/ 5 h 19"/>
                    <a:gd name="T12" fmla="*/ 39 w 46"/>
                    <a:gd name="T13" fmla="*/ 0 h 19"/>
                    <a:gd name="T14" fmla="*/ 37 w 46"/>
                    <a:gd name="T15" fmla="*/ 0 h 19"/>
                    <a:gd name="T16" fmla="*/ 17 w 46"/>
                    <a:gd name="T17" fmla="*/ 9 h 19"/>
                    <a:gd name="T18" fmla="*/ 1 w 46"/>
                    <a:gd name="T19" fmla="*/ 14 h 19"/>
                    <a:gd name="T20" fmla="*/ 0 w 46"/>
                    <a:gd name="T21" fmla="*/ 14 h 19"/>
                    <a:gd name="T22" fmla="*/ 10 w 46"/>
                    <a:gd name="T23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19">
                      <a:moveTo>
                        <a:pt x="10" y="18"/>
                      </a:moveTo>
                      <a:cubicBezTo>
                        <a:pt x="13" y="17"/>
                        <a:pt x="16" y="15"/>
                        <a:pt x="18" y="14"/>
                      </a:cubicBezTo>
                      <a:cubicBezTo>
                        <a:pt x="21" y="12"/>
                        <a:pt x="24" y="11"/>
                        <a:pt x="27" y="9"/>
                      </a:cubicBezTo>
                      <a:cubicBezTo>
                        <a:pt x="27" y="11"/>
                        <a:pt x="27" y="13"/>
                        <a:pt x="27" y="14"/>
                      </a:cubicBezTo>
                      <a:cubicBezTo>
                        <a:pt x="32" y="9"/>
                        <a:pt x="38" y="7"/>
                        <a:pt x="45" y="6"/>
                      </a:cubicBezTo>
                      <a:cubicBezTo>
                        <a:pt x="45" y="5"/>
                        <a:pt x="45" y="5"/>
                        <a:pt x="46" y="5"/>
                      </a:cubicBezTo>
                      <a:cubicBezTo>
                        <a:pt x="43" y="3"/>
                        <a:pt x="41" y="2"/>
                        <a:pt x="39" y="0"/>
                      </a:cubicBezTo>
                      <a:cubicBezTo>
                        <a:pt x="38" y="0"/>
                        <a:pt x="37" y="0"/>
                        <a:pt x="37" y="0"/>
                      </a:cubicBezTo>
                      <a:cubicBezTo>
                        <a:pt x="29" y="2"/>
                        <a:pt x="23" y="5"/>
                        <a:pt x="17" y="9"/>
                      </a:cubicBezTo>
                      <a:cubicBezTo>
                        <a:pt x="12" y="12"/>
                        <a:pt x="7" y="15"/>
                        <a:pt x="1" y="14"/>
                      </a:cubicBezTo>
                      <a:cubicBezTo>
                        <a:pt x="1" y="14"/>
                        <a:pt x="1" y="14"/>
                        <a:pt x="0" y="14"/>
                      </a:cubicBezTo>
                      <a:cubicBezTo>
                        <a:pt x="3" y="18"/>
                        <a:pt x="6" y="19"/>
                        <a:pt x="10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3" name="Freeform 41"/>
                <p:cNvSpPr>
                  <a:spLocks/>
                </p:cNvSpPr>
                <p:nvPr/>
              </p:nvSpPr>
              <p:spPr bwMode="auto">
                <a:xfrm>
                  <a:off x="1584325" y="1106488"/>
                  <a:ext cx="128588" cy="93663"/>
                </a:xfrm>
                <a:custGeom>
                  <a:avLst/>
                  <a:gdLst>
                    <a:gd name="T0" fmla="*/ 10 w 34"/>
                    <a:gd name="T1" fmla="*/ 0 h 25"/>
                    <a:gd name="T2" fmla="*/ 0 w 34"/>
                    <a:gd name="T3" fmla="*/ 0 h 25"/>
                    <a:gd name="T4" fmla="*/ 12 w 34"/>
                    <a:gd name="T5" fmla="*/ 19 h 25"/>
                    <a:gd name="T6" fmla="*/ 34 w 34"/>
                    <a:gd name="T7" fmla="*/ 25 h 25"/>
                    <a:gd name="T8" fmla="*/ 32 w 34"/>
                    <a:gd name="T9" fmla="*/ 23 h 25"/>
                    <a:gd name="T10" fmla="*/ 19 w 34"/>
                    <a:gd name="T11" fmla="*/ 17 h 25"/>
                    <a:gd name="T12" fmla="*/ 12 w 34"/>
                    <a:gd name="T13" fmla="*/ 2 h 25"/>
                    <a:gd name="T14" fmla="*/ 10 w 34"/>
                    <a:gd name="T1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5">
                      <a:moveTo>
                        <a:pt x="10" y="0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9"/>
                        <a:pt x="5" y="15"/>
                        <a:pt x="12" y="19"/>
                      </a:cubicBezTo>
                      <a:cubicBezTo>
                        <a:pt x="18" y="24"/>
                        <a:pt x="26" y="25"/>
                        <a:pt x="34" y="25"/>
                      </a:cubicBezTo>
                      <a:cubicBezTo>
                        <a:pt x="33" y="24"/>
                        <a:pt x="33" y="24"/>
                        <a:pt x="32" y="23"/>
                      </a:cubicBezTo>
                      <a:cubicBezTo>
                        <a:pt x="27" y="23"/>
                        <a:pt x="22" y="21"/>
                        <a:pt x="19" y="17"/>
                      </a:cubicBezTo>
                      <a:cubicBezTo>
                        <a:pt x="15" y="13"/>
                        <a:pt x="13" y="8"/>
                        <a:pt x="12" y="2"/>
                      </a:cubicBezTo>
                      <a:cubicBezTo>
                        <a:pt x="12" y="2"/>
                        <a:pt x="11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4" name="Freeform 42"/>
                <p:cNvSpPr>
                  <a:spLocks/>
                </p:cNvSpPr>
                <p:nvPr/>
              </p:nvSpPr>
              <p:spPr bwMode="auto">
                <a:xfrm>
                  <a:off x="1400175" y="1106488"/>
                  <a:ext cx="139700" cy="104775"/>
                </a:xfrm>
                <a:custGeom>
                  <a:avLst/>
                  <a:gdLst>
                    <a:gd name="T0" fmla="*/ 35 w 37"/>
                    <a:gd name="T1" fmla="*/ 0 h 28"/>
                    <a:gd name="T2" fmla="*/ 25 w 37"/>
                    <a:gd name="T3" fmla="*/ 0 h 28"/>
                    <a:gd name="T4" fmla="*/ 23 w 37"/>
                    <a:gd name="T5" fmla="*/ 2 h 28"/>
                    <a:gd name="T6" fmla="*/ 21 w 37"/>
                    <a:gd name="T7" fmla="*/ 9 h 28"/>
                    <a:gd name="T8" fmla="*/ 2 w 37"/>
                    <a:gd name="T9" fmla="*/ 24 h 28"/>
                    <a:gd name="T10" fmla="*/ 0 w 37"/>
                    <a:gd name="T11" fmla="*/ 25 h 28"/>
                    <a:gd name="T12" fmla="*/ 35 w 37"/>
                    <a:gd name="T1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8">
                      <a:moveTo>
                        <a:pt x="35" y="0"/>
                      </a:moveTo>
                      <a:cubicBezTo>
                        <a:pt x="31" y="0"/>
                        <a:pt x="28" y="0"/>
                        <a:pt x="25" y="0"/>
                      </a:cubicBezTo>
                      <a:cubicBezTo>
                        <a:pt x="24" y="0"/>
                        <a:pt x="23" y="1"/>
                        <a:pt x="23" y="2"/>
                      </a:cubicBezTo>
                      <a:cubicBezTo>
                        <a:pt x="22" y="4"/>
                        <a:pt x="22" y="7"/>
                        <a:pt x="21" y="9"/>
                      </a:cubicBezTo>
                      <a:cubicBezTo>
                        <a:pt x="17" y="18"/>
                        <a:pt x="11" y="23"/>
                        <a:pt x="2" y="24"/>
                      </a:cubicBezTo>
                      <a:cubicBezTo>
                        <a:pt x="1" y="24"/>
                        <a:pt x="1" y="25"/>
                        <a:pt x="0" y="25"/>
                      </a:cubicBezTo>
                      <a:cubicBezTo>
                        <a:pt x="16" y="28"/>
                        <a:pt x="37" y="13"/>
                        <a:pt x="3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5" name="Freeform 43"/>
                <p:cNvSpPr>
                  <a:spLocks/>
                </p:cNvSpPr>
                <p:nvPr/>
              </p:nvSpPr>
              <p:spPr bwMode="auto">
                <a:xfrm>
                  <a:off x="1023938" y="1030288"/>
                  <a:ext cx="161925" cy="76200"/>
                </a:xfrm>
                <a:custGeom>
                  <a:avLst/>
                  <a:gdLst>
                    <a:gd name="T0" fmla="*/ 1 w 43"/>
                    <a:gd name="T1" fmla="*/ 20 h 20"/>
                    <a:gd name="T2" fmla="*/ 10 w 43"/>
                    <a:gd name="T3" fmla="*/ 19 h 20"/>
                    <a:gd name="T4" fmla="*/ 29 w 43"/>
                    <a:gd name="T5" fmla="*/ 12 h 20"/>
                    <a:gd name="T6" fmla="*/ 42 w 43"/>
                    <a:gd name="T7" fmla="*/ 4 h 20"/>
                    <a:gd name="T8" fmla="*/ 43 w 43"/>
                    <a:gd name="T9" fmla="*/ 3 h 20"/>
                    <a:gd name="T10" fmla="*/ 32 w 43"/>
                    <a:gd name="T11" fmla="*/ 0 h 20"/>
                    <a:gd name="T12" fmla="*/ 27 w 43"/>
                    <a:gd name="T13" fmla="*/ 2 h 20"/>
                    <a:gd name="T14" fmla="*/ 23 w 43"/>
                    <a:gd name="T15" fmla="*/ 6 h 20"/>
                    <a:gd name="T16" fmla="*/ 8 w 43"/>
                    <a:gd name="T17" fmla="*/ 17 h 20"/>
                    <a:gd name="T18" fmla="*/ 0 w 43"/>
                    <a:gd name="T19" fmla="*/ 19 h 20"/>
                    <a:gd name="T20" fmla="*/ 0 w 43"/>
                    <a:gd name="T21" fmla="*/ 20 h 20"/>
                    <a:gd name="T22" fmla="*/ 1 w 43"/>
                    <a:gd name="T2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" h="20">
                      <a:moveTo>
                        <a:pt x="1" y="20"/>
                      </a:moveTo>
                      <a:cubicBezTo>
                        <a:pt x="4" y="20"/>
                        <a:pt x="7" y="19"/>
                        <a:pt x="10" y="19"/>
                      </a:cubicBezTo>
                      <a:cubicBezTo>
                        <a:pt x="17" y="20"/>
                        <a:pt x="23" y="17"/>
                        <a:pt x="29" y="12"/>
                      </a:cubicBezTo>
                      <a:cubicBezTo>
                        <a:pt x="32" y="9"/>
                        <a:pt x="37" y="5"/>
                        <a:pt x="42" y="4"/>
                      </a:cubicBezTo>
                      <a:cubicBezTo>
                        <a:pt x="42" y="4"/>
                        <a:pt x="42" y="4"/>
                        <a:pt x="43" y="3"/>
                      </a:cubicBezTo>
                      <a:cubicBezTo>
                        <a:pt x="39" y="2"/>
                        <a:pt x="36" y="0"/>
                        <a:pt x="32" y="0"/>
                      </a:cubicBezTo>
                      <a:cubicBezTo>
                        <a:pt x="31" y="0"/>
                        <a:pt x="29" y="1"/>
                        <a:pt x="27" y="2"/>
                      </a:cubicBezTo>
                      <a:cubicBezTo>
                        <a:pt x="26" y="3"/>
                        <a:pt x="24" y="5"/>
                        <a:pt x="23" y="6"/>
                      </a:cubicBezTo>
                      <a:cubicBezTo>
                        <a:pt x="19" y="11"/>
                        <a:pt x="14" y="15"/>
                        <a:pt x="8" y="17"/>
                      </a:cubicBezTo>
                      <a:cubicBezTo>
                        <a:pt x="5" y="17"/>
                        <a:pt x="3" y="18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1" y="20"/>
                        <a:pt x="1" y="2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6" name="Freeform 44"/>
                <p:cNvSpPr>
                  <a:spLocks/>
                </p:cNvSpPr>
                <p:nvPr/>
              </p:nvSpPr>
              <p:spPr bwMode="auto">
                <a:xfrm>
                  <a:off x="1931988" y="1023938"/>
                  <a:ext cx="161925" cy="82550"/>
                </a:xfrm>
                <a:custGeom>
                  <a:avLst/>
                  <a:gdLst>
                    <a:gd name="T0" fmla="*/ 1 w 43"/>
                    <a:gd name="T1" fmla="*/ 6 h 22"/>
                    <a:gd name="T2" fmla="*/ 14 w 43"/>
                    <a:gd name="T3" fmla="*/ 14 h 22"/>
                    <a:gd name="T4" fmla="*/ 27 w 43"/>
                    <a:gd name="T5" fmla="*/ 21 h 22"/>
                    <a:gd name="T6" fmla="*/ 38 w 43"/>
                    <a:gd name="T7" fmla="*/ 21 h 22"/>
                    <a:gd name="T8" fmla="*/ 43 w 43"/>
                    <a:gd name="T9" fmla="*/ 22 h 22"/>
                    <a:gd name="T10" fmla="*/ 43 w 43"/>
                    <a:gd name="T11" fmla="*/ 22 h 22"/>
                    <a:gd name="T12" fmla="*/ 40 w 43"/>
                    <a:gd name="T13" fmla="*/ 20 h 22"/>
                    <a:gd name="T14" fmla="*/ 33 w 43"/>
                    <a:gd name="T15" fmla="*/ 18 h 22"/>
                    <a:gd name="T16" fmla="*/ 18 w 43"/>
                    <a:gd name="T17" fmla="*/ 6 h 22"/>
                    <a:gd name="T18" fmla="*/ 13 w 43"/>
                    <a:gd name="T19" fmla="*/ 2 h 22"/>
                    <a:gd name="T20" fmla="*/ 0 w 43"/>
                    <a:gd name="T21" fmla="*/ 5 h 22"/>
                    <a:gd name="T22" fmla="*/ 1 w 43"/>
                    <a:gd name="T23" fmla="*/ 6 h 22"/>
                    <a:gd name="T24" fmla="*/ 1 w 43"/>
                    <a:gd name="T25" fmla="*/ 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22">
                      <a:moveTo>
                        <a:pt x="1" y="6"/>
                      </a:moveTo>
                      <a:cubicBezTo>
                        <a:pt x="6" y="7"/>
                        <a:pt x="10" y="11"/>
                        <a:pt x="14" y="14"/>
                      </a:cubicBezTo>
                      <a:cubicBezTo>
                        <a:pt x="17" y="17"/>
                        <a:pt x="22" y="20"/>
                        <a:pt x="27" y="21"/>
                      </a:cubicBezTo>
                      <a:cubicBezTo>
                        <a:pt x="31" y="21"/>
                        <a:pt x="34" y="21"/>
                        <a:pt x="38" y="21"/>
                      </a:cubicBezTo>
                      <a:cubicBezTo>
                        <a:pt x="40" y="21"/>
                        <a:pt x="41" y="22"/>
                        <a:pt x="43" y="22"/>
                      </a:cubicBezTo>
                      <a:cubicBezTo>
                        <a:pt x="43" y="22"/>
                        <a:pt x="43" y="22"/>
                        <a:pt x="43" y="22"/>
                      </a:cubicBezTo>
                      <a:cubicBezTo>
                        <a:pt x="42" y="21"/>
                        <a:pt x="41" y="21"/>
                        <a:pt x="40" y="20"/>
                      </a:cubicBezTo>
                      <a:cubicBezTo>
                        <a:pt x="38" y="20"/>
                        <a:pt x="35" y="19"/>
                        <a:pt x="33" y="18"/>
                      </a:cubicBezTo>
                      <a:cubicBezTo>
                        <a:pt x="27" y="16"/>
                        <a:pt x="22" y="11"/>
                        <a:pt x="18" y="6"/>
                      </a:cubicBezTo>
                      <a:cubicBezTo>
                        <a:pt x="16" y="5"/>
                        <a:pt x="15" y="3"/>
                        <a:pt x="13" y="2"/>
                      </a:cubicBezTo>
                      <a:cubicBezTo>
                        <a:pt x="8" y="0"/>
                        <a:pt x="4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7" name="Freeform 45"/>
                <p:cNvSpPr>
                  <a:spLocks/>
                </p:cNvSpPr>
                <p:nvPr/>
              </p:nvSpPr>
              <p:spPr bwMode="auto">
                <a:xfrm>
                  <a:off x="1276350" y="1185863"/>
                  <a:ext cx="120650" cy="14288"/>
                </a:xfrm>
                <a:custGeom>
                  <a:avLst/>
                  <a:gdLst>
                    <a:gd name="T0" fmla="*/ 28 w 32"/>
                    <a:gd name="T1" fmla="*/ 4 h 4"/>
                    <a:gd name="T2" fmla="*/ 32 w 32"/>
                    <a:gd name="T3" fmla="*/ 0 h 4"/>
                    <a:gd name="T4" fmla="*/ 0 w 32"/>
                    <a:gd name="T5" fmla="*/ 0 h 4"/>
                    <a:gd name="T6" fmla="*/ 4 w 32"/>
                    <a:gd name="T7" fmla="*/ 4 h 4"/>
                    <a:gd name="T8" fmla="*/ 28 w 3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4">
                      <a:moveTo>
                        <a:pt x="28" y="4"/>
                      </a:moveTo>
                      <a:cubicBezTo>
                        <a:pt x="31" y="4"/>
                        <a:pt x="32" y="4"/>
                        <a:pt x="32" y="0"/>
                      </a:cubicBezTo>
                      <a:cubicBezTo>
                        <a:pt x="21" y="0"/>
                        <a:pt x="10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2" y="4"/>
                        <a:pt x="20" y="4"/>
                        <a:pt x="28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8" name="Freeform 46"/>
                <p:cNvSpPr>
                  <a:spLocks/>
                </p:cNvSpPr>
                <p:nvPr/>
              </p:nvSpPr>
              <p:spPr bwMode="auto">
                <a:xfrm>
                  <a:off x="1720850" y="1185863"/>
                  <a:ext cx="123825" cy="14288"/>
                </a:xfrm>
                <a:custGeom>
                  <a:avLst/>
                  <a:gdLst>
                    <a:gd name="T0" fmla="*/ 29 w 33"/>
                    <a:gd name="T1" fmla="*/ 4 h 4"/>
                    <a:gd name="T2" fmla="*/ 33 w 33"/>
                    <a:gd name="T3" fmla="*/ 0 h 4"/>
                    <a:gd name="T4" fmla="*/ 0 w 33"/>
                    <a:gd name="T5" fmla="*/ 0 h 4"/>
                    <a:gd name="T6" fmla="*/ 4 w 33"/>
                    <a:gd name="T7" fmla="*/ 4 h 4"/>
                    <a:gd name="T8" fmla="*/ 29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29" y="4"/>
                      </a:moveTo>
                      <a:cubicBezTo>
                        <a:pt x="32" y="4"/>
                        <a:pt x="33" y="3"/>
                        <a:pt x="33" y="0"/>
                      </a:cubicBezTo>
                      <a:cubicBezTo>
                        <a:pt x="22" y="0"/>
                        <a:pt x="11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3" y="4"/>
                        <a:pt x="21" y="4"/>
                        <a:pt x="29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9" name="Freeform 47"/>
                <p:cNvSpPr>
                  <a:spLocks/>
                </p:cNvSpPr>
                <p:nvPr/>
              </p:nvSpPr>
              <p:spPr bwMode="auto">
                <a:xfrm>
                  <a:off x="1471613" y="1084263"/>
                  <a:ext cx="173038" cy="11113"/>
                </a:xfrm>
                <a:custGeom>
                  <a:avLst/>
                  <a:gdLst>
                    <a:gd name="T0" fmla="*/ 46 w 46"/>
                    <a:gd name="T1" fmla="*/ 0 h 3"/>
                    <a:gd name="T2" fmla="*/ 0 w 46"/>
                    <a:gd name="T3" fmla="*/ 0 h 3"/>
                    <a:gd name="T4" fmla="*/ 4 w 46"/>
                    <a:gd name="T5" fmla="*/ 3 h 3"/>
                    <a:gd name="T6" fmla="*/ 42 w 46"/>
                    <a:gd name="T7" fmla="*/ 3 h 3"/>
                    <a:gd name="T8" fmla="*/ 46 w 46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46" y="0"/>
                      </a:moveTo>
                      <a:cubicBezTo>
                        <a:pt x="31" y="0"/>
                        <a:pt x="16" y="0"/>
                        <a:pt x="0" y="0"/>
                      </a:cubicBez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17" y="3"/>
                        <a:pt x="29" y="3"/>
                        <a:pt x="42" y="3"/>
                      </a:cubicBezTo>
                      <a:cubicBezTo>
                        <a:pt x="44" y="3"/>
                        <a:pt x="45" y="3"/>
                        <a:pt x="46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0" name="Freeform 48"/>
                <p:cNvSpPr>
                  <a:spLocks/>
                </p:cNvSpPr>
                <p:nvPr/>
              </p:nvSpPr>
              <p:spPr bwMode="auto">
                <a:xfrm>
                  <a:off x="1528763" y="771525"/>
                  <a:ext cx="55563" cy="52388"/>
                </a:xfrm>
                <a:custGeom>
                  <a:avLst/>
                  <a:gdLst>
                    <a:gd name="T0" fmla="*/ 5 w 15"/>
                    <a:gd name="T1" fmla="*/ 11 h 14"/>
                    <a:gd name="T2" fmla="*/ 5 w 15"/>
                    <a:gd name="T3" fmla="*/ 14 h 14"/>
                    <a:gd name="T4" fmla="*/ 10 w 15"/>
                    <a:gd name="T5" fmla="*/ 14 h 14"/>
                    <a:gd name="T6" fmla="*/ 10 w 15"/>
                    <a:gd name="T7" fmla="*/ 13 h 14"/>
                    <a:gd name="T8" fmla="*/ 13 w 15"/>
                    <a:gd name="T9" fmla="*/ 9 h 14"/>
                    <a:gd name="T10" fmla="*/ 15 w 15"/>
                    <a:gd name="T11" fmla="*/ 9 h 14"/>
                    <a:gd name="T12" fmla="*/ 15 w 15"/>
                    <a:gd name="T13" fmla="*/ 5 h 14"/>
                    <a:gd name="T14" fmla="*/ 10 w 15"/>
                    <a:gd name="T15" fmla="*/ 5 h 14"/>
                    <a:gd name="T16" fmla="*/ 9 w 15"/>
                    <a:gd name="T17" fmla="*/ 0 h 14"/>
                    <a:gd name="T18" fmla="*/ 5 w 15"/>
                    <a:gd name="T19" fmla="*/ 0 h 14"/>
                    <a:gd name="T20" fmla="*/ 5 w 15"/>
                    <a:gd name="T21" fmla="*/ 2 h 14"/>
                    <a:gd name="T22" fmla="*/ 2 w 15"/>
                    <a:gd name="T23" fmla="*/ 5 h 14"/>
                    <a:gd name="T24" fmla="*/ 0 w 15"/>
                    <a:gd name="T25" fmla="*/ 5 h 14"/>
                    <a:gd name="T26" fmla="*/ 0 w 15"/>
                    <a:gd name="T27" fmla="*/ 9 h 14"/>
                    <a:gd name="T28" fmla="*/ 3 w 15"/>
                    <a:gd name="T29" fmla="*/ 9 h 14"/>
                    <a:gd name="T30" fmla="*/ 5 w 15"/>
                    <a:gd name="T31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4">
                      <a:moveTo>
                        <a:pt x="5" y="11"/>
                      </a:move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7" y="14"/>
                        <a:pt x="8" y="14"/>
                        <a:pt x="10" y="14"/>
                      </a:cubicBezTo>
                      <a:cubicBezTo>
                        <a:pt x="10" y="14"/>
                        <a:pt x="10" y="13"/>
                        <a:pt x="10" y="13"/>
                      </a:cubicBezTo>
                      <a:cubicBezTo>
                        <a:pt x="9" y="9"/>
                        <a:pt x="9" y="9"/>
                        <a:pt x="13" y="9"/>
                      </a:cubicBezTo>
                      <a:cubicBezTo>
                        <a:pt x="13" y="9"/>
                        <a:pt x="14" y="9"/>
                        <a:pt x="15" y="9"/>
                      </a:cubicBezTo>
                      <a:cubicBezTo>
                        <a:pt x="15" y="8"/>
                        <a:pt x="15" y="6"/>
                        <a:pt x="15" y="5"/>
                      </a:cubicBezTo>
                      <a:cubicBezTo>
                        <a:pt x="13" y="5"/>
                        <a:pt x="10" y="5"/>
                        <a:pt x="10" y="5"/>
                      </a:cubicBezTo>
                      <a:cubicBezTo>
                        <a:pt x="9" y="4"/>
                        <a:pt x="9" y="2"/>
                        <a:pt x="9" y="0"/>
                      </a:cubicBezTo>
                      <a:cubicBezTo>
                        <a:pt x="8" y="0"/>
                        <a:pt x="6" y="0"/>
                        <a:pt x="5" y="0"/>
                      </a:cubicBezTo>
                      <a:cubicBezTo>
                        <a:pt x="5" y="0"/>
                        <a:pt x="5" y="1"/>
                        <a:pt x="5" y="2"/>
                      </a:cubicBezTo>
                      <a:cubicBezTo>
                        <a:pt x="5" y="5"/>
                        <a:pt x="5" y="5"/>
                        <a:pt x="2" y="5"/>
                      </a:cubicBezTo>
                      <a:cubicBezTo>
                        <a:pt x="2" y="5"/>
                        <a:pt x="1" y="5"/>
                        <a:pt x="0" y="5"/>
                      </a:cubicBezTo>
                      <a:cubicBezTo>
                        <a:pt x="0" y="6"/>
                        <a:pt x="0" y="8"/>
                        <a:pt x="0" y="9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5" y="9"/>
                        <a:pt x="5" y="9"/>
                        <a:pt x="5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1" name="Freeform 49"/>
                <p:cNvSpPr>
                  <a:spLocks/>
                </p:cNvSpPr>
                <p:nvPr/>
              </p:nvSpPr>
              <p:spPr bwMode="auto">
                <a:xfrm>
                  <a:off x="1765300" y="1065213"/>
                  <a:ext cx="30163" cy="74613"/>
                </a:xfrm>
                <a:custGeom>
                  <a:avLst/>
                  <a:gdLst>
                    <a:gd name="T0" fmla="*/ 0 w 8"/>
                    <a:gd name="T1" fmla="*/ 6 h 20"/>
                    <a:gd name="T2" fmla="*/ 2 w 8"/>
                    <a:gd name="T3" fmla="*/ 18 h 20"/>
                    <a:gd name="T4" fmla="*/ 4 w 8"/>
                    <a:gd name="T5" fmla="*/ 20 h 20"/>
                    <a:gd name="T6" fmla="*/ 6 w 8"/>
                    <a:gd name="T7" fmla="*/ 18 h 20"/>
                    <a:gd name="T8" fmla="*/ 8 w 8"/>
                    <a:gd name="T9" fmla="*/ 6 h 20"/>
                    <a:gd name="T10" fmla="*/ 8 w 8"/>
                    <a:gd name="T11" fmla="*/ 6 h 20"/>
                    <a:gd name="T12" fmla="*/ 8 w 8"/>
                    <a:gd name="T13" fmla="*/ 4 h 20"/>
                    <a:gd name="T14" fmla="*/ 3 w 8"/>
                    <a:gd name="T15" fmla="*/ 1 h 20"/>
                    <a:gd name="T16" fmla="*/ 0 w 8"/>
                    <a:gd name="T1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20">
                      <a:moveTo>
                        <a:pt x="0" y="6"/>
                      </a:moveTo>
                      <a:cubicBezTo>
                        <a:pt x="1" y="10"/>
                        <a:pt x="2" y="14"/>
                        <a:pt x="2" y="18"/>
                      </a:cubicBezTo>
                      <a:cubicBezTo>
                        <a:pt x="3" y="19"/>
                        <a:pt x="3" y="20"/>
                        <a:pt x="4" y="20"/>
                      </a:cubicBezTo>
                      <a:cubicBezTo>
                        <a:pt x="5" y="20"/>
                        <a:pt x="6" y="19"/>
                        <a:pt x="6" y="18"/>
                      </a:cubicBezTo>
                      <a:cubicBezTo>
                        <a:pt x="7" y="14"/>
                        <a:pt x="7" y="10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5"/>
                        <a:pt x="8" y="4"/>
                      </a:cubicBezTo>
                      <a:cubicBezTo>
                        <a:pt x="7" y="2"/>
                        <a:pt x="5" y="0"/>
                        <a:pt x="3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2" name="Freeform 50"/>
                <p:cNvSpPr>
                  <a:spLocks/>
                </p:cNvSpPr>
                <p:nvPr/>
              </p:nvSpPr>
              <p:spPr bwMode="auto">
                <a:xfrm>
                  <a:off x="1317625" y="1065213"/>
                  <a:ext cx="33338" cy="74613"/>
                </a:xfrm>
                <a:custGeom>
                  <a:avLst/>
                  <a:gdLst>
                    <a:gd name="T0" fmla="*/ 3 w 9"/>
                    <a:gd name="T1" fmla="*/ 18 h 20"/>
                    <a:gd name="T2" fmla="*/ 5 w 9"/>
                    <a:gd name="T3" fmla="*/ 20 h 20"/>
                    <a:gd name="T4" fmla="*/ 7 w 9"/>
                    <a:gd name="T5" fmla="*/ 18 h 20"/>
                    <a:gd name="T6" fmla="*/ 9 w 9"/>
                    <a:gd name="T7" fmla="*/ 4 h 20"/>
                    <a:gd name="T8" fmla="*/ 4 w 9"/>
                    <a:gd name="T9" fmla="*/ 0 h 20"/>
                    <a:gd name="T10" fmla="*/ 0 w 9"/>
                    <a:gd name="T11" fmla="*/ 6 h 20"/>
                    <a:gd name="T12" fmla="*/ 3 w 9"/>
                    <a:gd name="T13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20">
                      <a:moveTo>
                        <a:pt x="3" y="18"/>
                      </a:moveTo>
                      <a:cubicBezTo>
                        <a:pt x="3" y="19"/>
                        <a:pt x="4" y="20"/>
                        <a:pt x="5" y="20"/>
                      </a:cubicBezTo>
                      <a:cubicBezTo>
                        <a:pt x="5" y="20"/>
                        <a:pt x="6" y="19"/>
                        <a:pt x="7" y="18"/>
                      </a:cubicBezTo>
                      <a:cubicBezTo>
                        <a:pt x="7" y="13"/>
                        <a:pt x="9" y="9"/>
                        <a:pt x="9" y="4"/>
                      </a:cubicBezTo>
                      <a:cubicBezTo>
                        <a:pt x="9" y="1"/>
                        <a:pt x="6" y="0"/>
                        <a:pt x="4" y="0"/>
                      </a:cubicBezTo>
                      <a:cubicBezTo>
                        <a:pt x="2" y="1"/>
                        <a:pt x="1" y="3"/>
                        <a:pt x="0" y="6"/>
                      </a:cubicBezTo>
                      <a:cubicBezTo>
                        <a:pt x="1" y="10"/>
                        <a:pt x="2" y="14"/>
                        <a:pt x="3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3" name="Freeform 51"/>
                <p:cNvSpPr>
                  <a:spLocks/>
                </p:cNvSpPr>
                <p:nvPr/>
              </p:nvSpPr>
              <p:spPr bwMode="auto">
                <a:xfrm>
                  <a:off x="1306513" y="963613"/>
                  <a:ext cx="52388" cy="49213"/>
                </a:xfrm>
                <a:custGeom>
                  <a:avLst/>
                  <a:gdLst>
                    <a:gd name="T0" fmla="*/ 3 w 14"/>
                    <a:gd name="T1" fmla="*/ 9 h 13"/>
                    <a:gd name="T2" fmla="*/ 5 w 14"/>
                    <a:gd name="T3" fmla="*/ 9 h 13"/>
                    <a:gd name="T4" fmla="*/ 5 w 14"/>
                    <a:gd name="T5" fmla="*/ 13 h 13"/>
                    <a:gd name="T6" fmla="*/ 9 w 14"/>
                    <a:gd name="T7" fmla="*/ 13 h 13"/>
                    <a:gd name="T8" fmla="*/ 9 w 14"/>
                    <a:gd name="T9" fmla="*/ 9 h 13"/>
                    <a:gd name="T10" fmla="*/ 14 w 14"/>
                    <a:gd name="T11" fmla="*/ 7 h 13"/>
                    <a:gd name="T12" fmla="*/ 9 w 14"/>
                    <a:gd name="T13" fmla="*/ 5 h 13"/>
                    <a:gd name="T14" fmla="*/ 9 w 14"/>
                    <a:gd name="T15" fmla="*/ 3 h 13"/>
                    <a:gd name="T16" fmla="*/ 7 w 14"/>
                    <a:gd name="T17" fmla="*/ 0 h 13"/>
                    <a:gd name="T18" fmla="*/ 5 w 14"/>
                    <a:gd name="T19" fmla="*/ 3 h 13"/>
                    <a:gd name="T20" fmla="*/ 3 w 14"/>
                    <a:gd name="T21" fmla="*/ 5 h 13"/>
                    <a:gd name="T22" fmla="*/ 0 w 14"/>
                    <a:gd name="T23" fmla="*/ 7 h 13"/>
                    <a:gd name="T24" fmla="*/ 3 w 14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3">
                      <a:moveTo>
                        <a:pt x="3" y="9"/>
                      </a:moveTo>
                      <a:cubicBezTo>
                        <a:pt x="3" y="9"/>
                        <a:pt x="4" y="9"/>
                        <a:pt x="5" y="9"/>
                      </a:cubicBez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6" y="13"/>
                        <a:pt x="7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8"/>
                        <a:pt x="14" y="10"/>
                        <a:pt x="14" y="7"/>
                      </a:cubicBezTo>
                      <a:cubicBezTo>
                        <a:pt x="13" y="4"/>
                        <a:pt x="10" y="6"/>
                        <a:pt x="9" y="5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9" y="1"/>
                        <a:pt x="9" y="1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5"/>
                        <a:pt x="5" y="6"/>
                        <a:pt x="3" y="5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0" y="9"/>
                        <a:pt x="1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4" name="Freeform 52"/>
                <p:cNvSpPr>
                  <a:spLocks/>
                </p:cNvSpPr>
                <p:nvPr/>
              </p:nvSpPr>
              <p:spPr bwMode="auto">
                <a:xfrm>
                  <a:off x="1754188" y="963613"/>
                  <a:ext cx="49213" cy="49213"/>
                </a:xfrm>
                <a:custGeom>
                  <a:avLst/>
                  <a:gdLst>
                    <a:gd name="T0" fmla="*/ 5 w 13"/>
                    <a:gd name="T1" fmla="*/ 9 h 13"/>
                    <a:gd name="T2" fmla="*/ 5 w 13"/>
                    <a:gd name="T3" fmla="*/ 13 h 13"/>
                    <a:gd name="T4" fmla="*/ 9 w 13"/>
                    <a:gd name="T5" fmla="*/ 13 h 13"/>
                    <a:gd name="T6" fmla="*/ 9 w 13"/>
                    <a:gd name="T7" fmla="*/ 9 h 13"/>
                    <a:gd name="T8" fmla="*/ 12 w 13"/>
                    <a:gd name="T9" fmla="*/ 9 h 13"/>
                    <a:gd name="T10" fmla="*/ 13 w 13"/>
                    <a:gd name="T11" fmla="*/ 7 h 13"/>
                    <a:gd name="T12" fmla="*/ 11 w 13"/>
                    <a:gd name="T13" fmla="*/ 5 h 13"/>
                    <a:gd name="T14" fmla="*/ 9 w 13"/>
                    <a:gd name="T15" fmla="*/ 3 h 13"/>
                    <a:gd name="T16" fmla="*/ 7 w 13"/>
                    <a:gd name="T17" fmla="*/ 0 h 13"/>
                    <a:gd name="T18" fmla="*/ 5 w 13"/>
                    <a:gd name="T19" fmla="*/ 3 h 13"/>
                    <a:gd name="T20" fmla="*/ 5 w 13"/>
                    <a:gd name="T21" fmla="*/ 5 h 13"/>
                    <a:gd name="T22" fmla="*/ 0 w 13"/>
                    <a:gd name="T23" fmla="*/ 7 h 13"/>
                    <a:gd name="T24" fmla="*/ 5 w 13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3">
                      <a:moveTo>
                        <a:pt x="5" y="9"/>
                      </a:move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9"/>
                        <a:pt x="11" y="9"/>
                        <a:pt x="12" y="9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3" y="6"/>
                        <a:pt x="13" y="5"/>
                        <a:pt x="11" y="5"/>
                      </a:cubicBezTo>
                      <a:cubicBezTo>
                        <a:pt x="9" y="6"/>
                        <a:pt x="9" y="5"/>
                        <a:pt x="9" y="3"/>
                      </a:cubicBezTo>
                      <a:cubicBezTo>
                        <a:pt x="9" y="1"/>
                        <a:pt x="9" y="0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3" y="6"/>
                        <a:pt x="0" y="4"/>
                        <a:pt x="0" y="7"/>
                      </a:cubicBezTo>
                      <a:cubicBezTo>
                        <a:pt x="0" y="10"/>
                        <a:pt x="3" y="8"/>
                        <a:pt x="5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5" name="Oval 53"/>
                <p:cNvSpPr>
                  <a:spLocks noChangeArrowheads="1"/>
                </p:cNvSpPr>
                <p:nvPr/>
              </p:nvSpPr>
              <p:spPr bwMode="auto">
                <a:xfrm>
                  <a:off x="1543050" y="846138"/>
                  <a:ext cx="30163" cy="30163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6" name="Freeform 54"/>
                <p:cNvSpPr>
                  <a:spLocks/>
                </p:cNvSpPr>
                <p:nvPr/>
              </p:nvSpPr>
              <p:spPr bwMode="auto">
                <a:xfrm>
                  <a:off x="1325563" y="1030288"/>
                  <a:ext cx="22225" cy="23813"/>
                </a:xfrm>
                <a:custGeom>
                  <a:avLst/>
                  <a:gdLst>
                    <a:gd name="T0" fmla="*/ 6 w 6"/>
                    <a:gd name="T1" fmla="*/ 3 h 6"/>
                    <a:gd name="T2" fmla="*/ 3 w 6"/>
                    <a:gd name="T3" fmla="*/ 0 h 6"/>
                    <a:gd name="T4" fmla="*/ 0 w 6"/>
                    <a:gd name="T5" fmla="*/ 2 h 6"/>
                    <a:gd name="T6" fmla="*/ 2 w 6"/>
                    <a:gd name="T7" fmla="*/ 5 h 6"/>
                    <a:gd name="T8" fmla="*/ 6 w 6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3"/>
                      </a:moveTo>
                      <a:cubicBezTo>
                        <a:pt x="6" y="2"/>
                        <a:pt x="4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4" y="6"/>
                        <a:pt x="5" y="5"/>
                        <a:pt x="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7" name="Freeform 55"/>
                <p:cNvSpPr>
                  <a:spLocks/>
                </p:cNvSpPr>
                <p:nvPr/>
              </p:nvSpPr>
              <p:spPr bwMode="auto">
                <a:xfrm>
                  <a:off x="1773238" y="1030288"/>
                  <a:ext cx="22225" cy="23813"/>
                </a:xfrm>
                <a:custGeom>
                  <a:avLst/>
                  <a:gdLst>
                    <a:gd name="T0" fmla="*/ 3 w 6"/>
                    <a:gd name="T1" fmla="*/ 5 h 6"/>
                    <a:gd name="T2" fmla="*/ 6 w 6"/>
                    <a:gd name="T3" fmla="*/ 2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5"/>
                        <a:pt x="1" y="6"/>
                        <a:pt x="3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8" name="Freeform 56"/>
                <p:cNvSpPr>
                  <a:spLocks/>
                </p:cNvSpPr>
                <p:nvPr/>
              </p:nvSpPr>
              <p:spPr bwMode="auto">
                <a:xfrm>
                  <a:off x="1625600" y="1054100"/>
                  <a:ext cx="12700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2 w 3"/>
                    <a:gd name="T3" fmla="*/ 0 h 6"/>
                    <a:gd name="T4" fmla="*/ 0 w 3"/>
                    <a:gd name="T5" fmla="*/ 3 h 6"/>
                    <a:gd name="T6" fmla="*/ 2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4"/>
                        <a:pt x="2" y="4"/>
                        <a:pt x="2" y="6"/>
                      </a:cubicBezTo>
                      <a:cubicBezTo>
                        <a:pt x="2" y="4"/>
                        <a:pt x="3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9" name="Freeform 57"/>
                <p:cNvSpPr>
                  <a:spLocks/>
                </p:cNvSpPr>
                <p:nvPr/>
              </p:nvSpPr>
              <p:spPr bwMode="auto">
                <a:xfrm>
                  <a:off x="1512888" y="1054100"/>
                  <a:ext cx="11113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1 w 3"/>
                    <a:gd name="T3" fmla="*/ 0 h 6"/>
                    <a:gd name="T4" fmla="*/ 0 w 3"/>
                    <a:gd name="T5" fmla="*/ 3 h 6"/>
                    <a:gd name="T6" fmla="*/ 1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1" y="4"/>
                        <a:pt x="1" y="6"/>
                      </a:cubicBezTo>
                      <a:cubicBezTo>
                        <a:pt x="1" y="4"/>
                        <a:pt x="2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" name="Freeform 58"/>
                <p:cNvSpPr>
                  <a:spLocks/>
                </p:cNvSpPr>
                <p:nvPr/>
              </p:nvSpPr>
              <p:spPr bwMode="auto">
                <a:xfrm>
                  <a:off x="1550988" y="1054100"/>
                  <a:ext cx="14288" cy="22225"/>
                </a:xfrm>
                <a:custGeom>
                  <a:avLst/>
                  <a:gdLst>
                    <a:gd name="T0" fmla="*/ 4 w 4"/>
                    <a:gd name="T1" fmla="*/ 3 h 6"/>
                    <a:gd name="T2" fmla="*/ 2 w 4"/>
                    <a:gd name="T3" fmla="*/ 0 h 6"/>
                    <a:gd name="T4" fmla="*/ 0 w 4"/>
                    <a:gd name="T5" fmla="*/ 3 h 6"/>
                    <a:gd name="T6" fmla="*/ 2 w 4"/>
                    <a:gd name="T7" fmla="*/ 6 h 6"/>
                    <a:gd name="T8" fmla="*/ 4 w 4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cubicBezTo>
                        <a:pt x="4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4"/>
                        <a:pt x="2" y="6"/>
                      </a:cubicBezTo>
                      <a:cubicBezTo>
                        <a:pt x="3" y="4"/>
                        <a:pt x="4" y="4"/>
                        <a:pt x="4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1" name="Freeform 59"/>
                <p:cNvSpPr>
                  <a:spLocks/>
                </p:cNvSpPr>
                <p:nvPr/>
              </p:nvSpPr>
              <p:spPr bwMode="auto">
                <a:xfrm>
                  <a:off x="1589088" y="1057275"/>
                  <a:ext cx="11113" cy="19050"/>
                </a:xfrm>
                <a:custGeom>
                  <a:avLst/>
                  <a:gdLst>
                    <a:gd name="T0" fmla="*/ 1 w 3"/>
                    <a:gd name="T1" fmla="*/ 0 h 5"/>
                    <a:gd name="T2" fmla="*/ 0 w 3"/>
                    <a:gd name="T3" fmla="*/ 2 h 5"/>
                    <a:gd name="T4" fmla="*/ 1 w 3"/>
                    <a:gd name="T5" fmla="*/ 5 h 5"/>
                    <a:gd name="T6" fmla="*/ 3 w 3"/>
                    <a:gd name="T7" fmla="*/ 2 h 5"/>
                    <a:gd name="T8" fmla="*/ 1 w 3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5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2" name="Freeform 60"/>
                <p:cNvSpPr>
                  <a:spLocks/>
                </p:cNvSpPr>
                <p:nvPr/>
              </p:nvSpPr>
              <p:spPr bwMode="auto">
                <a:xfrm>
                  <a:off x="1471613" y="1057275"/>
                  <a:ext cx="19050" cy="19050"/>
                </a:xfrm>
                <a:custGeom>
                  <a:avLst/>
                  <a:gdLst>
                    <a:gd name="T0" fmla="*/ 2 w 5"/>
                    <a:gd name="T1" fmla="*/ 0 h 5"/>
                    <a:gd name="T2" fmla="*/ 0 w 5"/>
                    <a:gd name="T3" fmla="*/ 2 h 5"/>
                    <a:gd name="T4" fmla="*/ 2 w 5"/>
                    <a:gd name="T5" fmla="*/ 5 h 5"/>
                    <a:gd name="T6" fmla="*/ 5 w 5"/>
                    <a:gd name="T7" fmla="*/ 2 h 5"/>
                    <a:gd name="T8" fmla="*/ 2 w 5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3"/>
                        <a:pt x="2" y="3"/>
                        <a:pt x="2" y="5"/>
                      </a:cubicBez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3" name="Freeform 61"/>
                <p:cNvSpPr>
                  <a:spLocks/>
                </p:cNvSpPr>
                <p:nvPr/>
              </p:nvSpPr>
              <p:spPr bwMode="auto">
                <a:xfrm>
                  <a:off x="1444625" y="2201863"/>
                  <a:ext cx="223838" cy="68263"/>
                </a:xfrm>
                <a:custGeom>
                  <a:avLst/>
                  <a:gdLst>
                    <a:gd name="T0" fmla="*/ 59 w 59"/>
                    <a:gd name="T1" fmla="*/ 0 h 18"/>
                    <a:gd name="T2" fmla="*/ 58 w 59"/>
                    <a:gd name="T3" fmla="*/ 0 h 18"/>
                    <a:gd name="T4" fmla="*/ 31 w 59"/>
                    <a:gd name="T5" fmla="*/ 12 h 18"/>
                    <a:gd name="T6" fmla="*/ 27 w 59"/>
                    <a:gd name="T7" fmla="*/ 12 h 18"/>
                    <a:gd name="T8" fmla="*/ 2 w 59"/>
                    <a:gd name="T9" fmla="*/ 0 h 18"/>
                    <a:gd name="T10" fmla="*/ 0 w 59"/>
                    <a:gd name="T11" fmla="*/ 1 h 18"/>
                    <a:gd name="T12" fmla="*/ 10 w 59"/>
                    <a:gd name="T13" fmla="*/ 3 h 18"/>
                    <a:gd name="T14" fmla="*/ 10 w 59"/>
                    <a:gd name="T15" fmla="*/ 4 h 18"/>
                    <a:gd name="T16" fmla="*/ 10 w 59"/>
                    <a:gd name="T17" fmla="*/ 9 h 18"/>
                    <a:gd name="T18" fmla="*/ 15 w 59"/>
                    <a:gd name="T19" fmla="*/ 10 h 18"/>
                    <a:gd name="T20" fmla="*/ 17 w 59"/>
                    <a:gd name="T21" fmla="*/ 9 h 18"/>
                    <a:gd name="T22" fmla="*/ 18 w 59"/>
                    <a:gd name="T23" fmla="*/ 12 h 18"/>
                    <a:gd name="T24" fmla="*/ 26 w 59"/>
                    <a:gd name="T25" fmla="*/ 15 h 18"/>
                    <a:gd name="T26" fmla="*/ 34 w 59"/>
                    <a:gd name="T27" fmla="*/ 16 h 18"/>
                    <a:gd name="T28" fmla="*/ 40 w 59"/>
                    <a:gd name="T29" fmla="*/ 15 h 18"/>
                    <a:gd name="T30" fmla="*/ 41 w 59"/>
                    <a:gd name="T31" fmla="*/ 11 h 18"/>
                    <a:gd name="T32" fmla="*/ 44 w 59"/>
                    <a:gd name="T33" fmla="*/ 10 h 18"/>
                    <a:gd name="T34" fmla="*/ 48 w 59"/>
                    <a:gd name="T35" fmla="*/ 10 h 18"/>
                    <a:gd name="T36" fmla="*/ 50 w 59"/>
                    <a:gd name="T37" fmla="*/ 8 h 18"/>
                    <a:gd name="T38" fmla="*/ 50 w 59"/>
                    <a:gd name="T39" fmla="*/ 3 h 18"/>
                    <a:gd name="T40" fmla="*/ 59 w 59"/>
                    <a:gd name="T4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18">
                      <a:moveTo>
                        <a:pt x="59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8" y="1"/>
                        <a:pt x="39" y="5"/>
                        <a:pt x="31" y="12"/>
                      </a:cubicBezTo>
                      <a:cubicBezTo>
                        <a:pt x="31" y="13"/>
                        <a:pt x="28" y="13"/>
                        <a:pt x="27" y="12"/>
                      </a:cubicBezTo>
                      <a:cubicBezTo>
                        <a:pt x="20" y="5"/>
                        <a:pt x="1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3" y="3"/>
                        <a:pt x="7" y="3"/>
                        <a:pt x="10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cubicBezTo>
                        <a:pt x="10" y="6"/>
                        <a:pt x="9" y="8"/>
                        <a:pt x="10" y="9"/>
                      </a:cubicBezTo>
                      <a:cubicBezTo>
                        <a:pt x="11" y="10"/>
                        <a:pt x="13" y="10"/>
                        <a:pt x="15" y="10"/>
                      </a:cubicBezTo>
                      <a:cubicBezTo>
                        <a:pt x="15" y="10"/>
                        <a:pt x="16" y="9"/>
                        <a:pt x="17" y="9"/>
                      </a:cubicBezTo>
                      <a:cubicBezTo>
                        <a:pt x="17" y="10"/>
                        <a:pt x="18" y="11"/>
                        <a:pt x="18" y="12"/>
                      </a:cubicBezTo>
                      <a:cubicBezTo>
                        <a:pt x="19" y="16"/>
                        <a:pt x="22" y="18"/>
                        <a:pt x="26" y="15"/>
                      </a:cubicBezTo>
                      <a:cubicBezTo>
                        <a:pt x="29" y="13"/>
                        <a:pt x="32" y="14"/>
                        <a:pt x="34" y="16"/>
                      </a:cubicBezTo>
                      <a:cubicBezTo>
                        <a:pt x="37" y="17"/>
                        <a:pt x="38" y="17"/>
                        <a:pt x="40" y="15"/>
                      </a:cubicBezTo>
                      <a:cubicBezTo>
                        <a:pt x="40" y="13"/>
                        <a:pt x="41" y="12"/>
                        <a:pt x="41" y="11"/>
                      </a:cubicBezTo>
                      <a:cubicBezTo>
                        <a:pt x="42" y="10"/>
                        <a:pt x="42" y="9"/>
                        <a:pt x="44" y="10"/>
                      </a:cubicBezTo>
                      <a:cubicBezTo>
                        <a:pt x="45" y="10"/>
                        <a:pt x="47" y="10"/>
                        <a:pt x="48" y="10"/>
                      </a:cubicBezTo>
                      <a:cubicBezTo>
                        <a:pt x="50" y="10"/>
                        <a:pt x="50" y="9"/>
                        <a:pt x="50" y="8"/>
                      </a:cubicBezTo>
                      <a:cubicBezTo>
                        <a:pt x="50" y="6"/>
                        <a:pt x="50" y="5"/>
                        <a:pt x="50" y="3"/>
                      </a:cubicBezTo>
                      <a:cubicBezTo>
                        <a:pt x="56" y="3"/>
                        <a:pt x="57" y="3"/>
                        <a:pt x="5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4" name="Freeform 62"/>
                <p:cNvSpPr>
                  <a:spLocks/>
                </p:cNvSpPr>
                <p:nvPr/>
              </p:nvSpPr>
              <p:spPr bwMode="auto">
                <a:xfrm>
                  <a:off x="1539875" y="1738313"/>
                  <a:ext cx="25400" cy="38100"/>
                </a:xfrm>
                <a:custGeom>
                  <a:avLst/>
                  <a:gdLst>
                    <a:gd name="T0" fmla="*/ 4 w 7"/>
                    <a:gd name="T1" fmla="*/ 4 h 10"/>
                    <a:gd name="T2" fmla="*/ 7 w 7"/>
                    <a:gd name="T3" fmla="*/ 1 h 10"/>
                    <a:gd name="T4" fmla="*/ 7 w 7"/>
                    <a:gd name="T5" fmla="*/ 0 h 10"/>
                    <a:gd name="T6" fmla="*/ 2 w 7"/>
                    <a:gd name="T7" fmla="*/ 4 h 10"/>
                    <a:gd name="T8" fmla="*/ 2 w 7"/>
                    <a:gd name="T9" fmla="*/ 0 h 10"/>
                    <a:gd name="T10" fmla="*/ 0 w 7"/>
                    <a:gd name="T11" fmla="*/ 0 h 10"/>
                    <a:gd name="T12" fmla="*/ 0 w 7"/>
                    <a:gd name="T13" fmla="*/ 10 h 10"/>
                    <a:gd name="T14" fmla="*/ 2 w 7"/>
                    <a:gd name="T15" fmla="*/ 10 h 10"/>
                    <a:gd name="T16" fmla="*/ 2 w 7"/>
                    <a:gd name="T17" fmla="*/ 5 h 10"/>
                    <a:gd name="T18" fmla="*/ 5 w 7"/>
                    <a:gd name="T19" fmla="*/ 10 h 10"/>
                    <a:gd name="T20" fmla="*/ 7 w 7"/>
                    <a:gd name="T21" fmla="*/ 10 h 10"/>
                    <a:gd name="T22" fmla="*/ 4 w 7"/>
                    <a:gd name="T2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10">
                      <a:moveTo>
                        <a:pt x="4" y="4"/>
                      </a:moveTo>
                      <a:cubicBezTo>
                        <a:pt x="6" y="3"/>
                        <a:pt x="5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2" y="0"/>
                        <a:pt x="5" y="4"/>
                        <a:pt x="2" y="4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5" y="8"/>
                        <a:pt x="5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8"/>
                        <a:pt x="6" y="5"/>
                        <a:pt x="4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5" name="Freeform 63"/>
                <p:cNvSpPr>
                  <a:spLocks/>
                </p:cNvSpPr>
                <p:nvPr/>
              </p:nvSpPr>
              <p:spPr bwMode="auto">
                <a:xfrm>
                  <a:off x="1608138" y="1738313"/>
                  <a:ext cx="25400" cy="38100"/>
                </a:xfrm>
                <a:custGeom>
                  <a:avLst/>
                  <a:gdLst>
                    <a:gd name="T0" fmla="*/ 11 w 16"/>
                    <a:gd name="T1" fmla="*/ 10 h 24"/>
                    <a:gd name="T2" fmla="*/ 2 w 16"/>
                    <a:gd name="T3" fmla="*/ 10 h 24"/>
                    <a:gd name="T4" fmla="*/ 2 w 16"/>
                    <a:gd name="T5" fmla="*/ 0 h 24"/>
                    <a:gd name="T6" fmla="*/ 0 w 16"/>
                    <a:gd name="T7" fmla="*/ 0 h 24"/>
                    <a:gd name="T8" fmla="*/ 0 w 16"/>
                    <a:gd name="T9" fmla="*/ 24 h 24"/>
                    <a:gd name="T10" fmla="*/ 2 w 16"/>
                    <a:gd name="T11" fmla="*/ 24 h 24"/>
                    <a:gd name="T12" fmla="*/ 2 w 16"/>
                    <a:gd name="T13" fmla="*/ 12 h 24"/>
                    <a:gd name="T14" fmla="*/ 11 w 16"/>
                    <a:gd name="T15" fmla="*/ 12 h 24"/>
                    <a:gd name="T16" fmla="*/ 11 w 16"/>
                    <a:gd name="T17" fmla="*/ 24 h 24"/>
                    <a:gd name="T18" fmla="*/ 16 w 16"/>
                    <a:gd name="T19" fmla="*/ 24 h 24"/>
                    <a:gd name="T20" fmla="*/ 16 w 16"/>
                    <a:gd name="T21" fmla="*/ 0 h 24"/>
                    <a:gd name="T22" fmla="*/ 11 w 16"/>
                    <a:gd name="T23" fmla="*/ 0 h 24"/>
                    <a:gd name="T24" fmla="*/ 11 w 16"/>
                    <a:gd name="T25" fmla="*/ 10 h 24"/>
                    <a:gd name="T26" fmla="*/ 11 w 16"/>
                    <a:gd name="T27" fmla="*/ 10 h 24"/>
                    <a:gd name="T28" fmla="*/ 11 w 16"/>
                    <a:gd name="T29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24">
                      <a:moveTo>
                        <a:pt x="11" y="10"/>
                      </a:moveTo>
                      <a:lnTo>
                        <a:pt x="2" y="1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" y="24"/>
                      </a:lnTo>
                      <a:lnTo>
                        <a:pt x="2" y="12"/>
                      </a:lnTo>
                      <a:lnTo>
                        <a:pt x="11" y="12"/>
                      </a:lnTo>
                      <a:lnTo>
                        <a:pt x="11" y="24"/>
                      </a:lnTo>
                      <a:lnTo>
                        <a:pt x="16" y="24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6" name="Freeform 64"/>
                <p:cNvSpPr>
                  <a:spLocks noEditPoints="1"/>
                </p:cNvSpPr>
                <p:nvPr/>
              </p:nvSpPr>
              <p:spPr bwMode="auto">
                <a:xfrm>
                  <a:off x="1457325" y="1693863"/>
                  <a:ext cx="198438" cy="349250"/>
                </a:xfrm>
                <a:custGeom>
                  <a:avLst/>
                  <a:gdLst>
                    <a:gd name="T0" fmla="*/ 11 w 53"/>
                    <a:gd name="T1" fmla="*/ 93 h 93"/>
                    <a:gd name="T2" fmla="*/ 17 w 53"/>
                    <a:gd name="T3" fmla="*/ 93 h 93"/>
                    <a:gd name="T4" fmla="*/ 17 w 53"/>
                    <a:gd name="T5" fmla="*/ 92 h 93"/>
                    <a:gd name="T6" fmla="*/ 19 w 53"/>
                    <a:gd name="T7" fmla="*/ 26 h 93"/>
                    <a:gd name="T8" fmla="*/ 24 w 53"/>
                    <a:gd name="T9" fmla="*/ 26 h 93"/>
                    <a:gd name="T10" fmla="*/ 22 w 53"/>
                    <a:gd name="T11" fmla="*/ 93 h 93"/>
                    <a:gd name="T12" fmla="*/ 31 w 53"/>
                    <a:gd name="T13" fmla="*/ 93 h 93"/>
                    <a:gd name="T14" fmla="*/ 31 w 53"/>
                    <a:gd name="T15" fmla="*/ 92 h 93"/>
                    <a:gd name="T16" fmla="*/ 28 w 53"/>
                    <a:gd name="T17" fmla="*/ 26 h 93"/>
                    <a:gd name="T18" fmla="*/ 34 w 53"/>
                    <a:gd name="T19" fmla="*/ 26 h 93"/>
                    <a:gd name="T20" fmla="*/ 36 w 53"/>
                    <a:gd name="T21" fmla="*/ 93 h 93"/>
                    <a:gd name="T22" fmla="*/ 42 w 53"/>
                    <a:gd name="T23" fmla="*/ 93 h 93"/>
                    <a:gd name="T24" fmla="*/ 42 w 53"/>
                    <a:gd name="T25" fmla="*/ 92 h 93"/>
                    <a:gd name="T26" fmla="*/ 38 w 53"/>
                    <a:gd name="T27" fmla="*/ 26 h 93"/>
                    <a:gd name="T28" fmla="*/ 53 w 53"/>
                    <a:gd name="T29" fmla="*/ 26 h 93"/>
                    <a:gd name="T30" fmla="*/ 53 w 53"/>
                    <a:gd name="T31" fmla="*/ 6 h 93"/>
                    <a:gd name="T32" fmla="*/ 41 w 53"/>
                    <a:gd name="T33" fmla="*/ 6 h 93"/>
                    <a:gd name="T34" fmla="*/ 42 w 53"/>
                    <a:gd name="T35" fmla="*/ 5 h 93"/>
                    <a:gd name="T36" fmla="*/ 40 w 53"/>
                    <a:gd name="T37" fmla="*/ 3 h 93"/>
                    <a:gd name="T38" fmla="*/ 40 w 53"/>
                    <a:gd name="T39" fmla="*/ 1 h 93"/>
                    <a:gd name="T40" fmla="*/ 42 w 53"/>
                    <a:gd name="T41" fmla="*/ 1 h 93"/>
                    <a:gd name="T42" fmla="*/ 42 w 53"/>
                    <a:gd name="T43" fmla="*/ 0 h 93"/>
                    <a:gd name="T44" fmla="*/ 42 w 53"/>
                    <a:gd name="T45" fmla="*/ 0 h 93"/>
                    <a:gd name="T46" fmla="*/ 11 w 53"/>
                    <a:gd name="T47" fmla="*/ 0 h 93"/>
                    <a:gd name="T48" fmla="*/ 11 w 53"/>
                    <a:gd name="T49" fmla="*/ 0 h 93"/>
                    <a:gd name="T50" fmla="*/ 11 w 53"/>
                    <a:gd name="T51" fmla="*/ 1 h 93"/>
                    <a:gd name="T52" fmla="*/ 12 w 53"/>
                    <a:gd name="T53" fmla="*/ 1 h 93"/>
                    <a:gd name="T54" fmla="*/ 12 w 53"/>
                    <a:gd name="T55" fmla="*/ 3 h 93"/>
                    <a:gd name="T56" fmla="*/ 10 w 53"/>
                    <a:gd name="T57" fmla="*/ 5 h 93"/>
                    <a:gd name="T58" fmla="*/ 12 w 53"/>
                    <a:gd name="T59" fmla="*/ 6 h 93"/>
                    <a:gd name="T60" fmla="*/ 0 w 53"/>
                    <a:gd name="T61" fmla="*/ 6 h 93"/>
                    <a:gd name="T62" fmla="*/ 0 w 53"/>
                    <a:gd name="T63" fmla="*/ 26 h 93"/>
                    <a:gd name="T64" fmla="*/ 15 w 53"/>
                    <a:gd name="T65" fmla="*/ 26 h 93"/>
                    <a:gd name="T66" fmla="*/ 11 w 53"/>
                    <a:gd name="T67" fmla="*/ 93 h 93"/>
                    <a:gd name="T68" fmla="*/ 11 w 53"/>
                    <a:gd name="T69" fmla="*/ 93 h 93"/>
                    <a:gd name="T70" fmla="*/ 1 w 53"/>
                    <a:gd name="T71" fmla="*/ 24 h 93"/>
                    <a:gd name="T72" fmla="*/ 1 w 53"/>
                    <a:gd name="T73" fmla="*/ 9 h 93"/>
                    <a:gd name="T74" fmla="*/ 50 w 53"/>
                    <a:gd name="T75" fmla="*/ 9 h 93"/>
                    <a:gd name="T76" fmla="*/ 50 w 53"/>
                    <a:gd name="T77" fmla="*/ 24 h 93"/>
                    <a:gd name="T78" fmla="*/ 1 w 53"/>
                    <a:gd name="T79" fmla="*/ 24 h 93"/>
                    <a:gd name="T80" fmla="*/ 1 w 53"/>
                    <a:gd name="T81" fmla="*/ 2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3" h="93">
                      <a:moveTo>
                        <a:pt x="11" y="93"/>
                      </a:moveTo>
                      <a:cubicBezTo>
                        <a:pt x="17" y="93"/>
                        <a:pt x="17" y="93"/>
                        <a:pt x="17" y="93"/>
                      </a:cubicBezTo>
                      <a:cubicBezTo>
                        <a:pt x="17" y="92"/>
                        <a:pt x="17" y="92"/>
                        <a:pt x="17" y="92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31" y="93"/>
                        <a:pt x="31" y="93"/>
                        <a:pt x="31" y="93"/>
                      </a:cubicBez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6" y="93"/>
                        <a:pt x="36" y="93"/>
                        <a:pt x="36" y="93"/>
                      </a:cubicBezTo>
                      <a:cubicBezTo>
                        <a:pt x="42" y="93"/>
                        <a:pt x="42" y="93"/>
                        <a:pt x="42" y="93"/>
                      </a:cubicBezTo>
                      <a:cubicBezTo>
                        <a:pt x="42" y="92"/>
                        <a:pt x="42" y="92"/>
                        <a:pt x="42" y="92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2" y="5"/>
                        <a:pt x="42" y="5"/>
                      </a:cubicBezTo>
                      <a:cubicBezTo>
                        <a:pt x="42" y="4"/>
                        <a:pt x="42" y="4"/>
                        <a:pt x="40" y="3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0" y="4"/>
                        <a:pt x="10" y="5"/>
                      </a:cubicBezTo>
                      <a:cubicBezTo>
                        <a:pt x="10" y="5"/>
                        <a:pt x="11" y="6"/>
                        <a:pt x="12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lose/>
                      <a:moveTo>
                        <a:pt x="1" y="24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24"/>
                        <a:pt x="50" y="24"/>
                        <a:pt x="50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7" name="Freeform 65"/>
                <p:cNvSpPr>
                  <a:spLocks/>
                </p:cNvSpPr>
                <p:nvPr/>
              </p:nvSpPr>
              <p:spPr bwMode="auto">
                <a:xfrm>
                  <a:off x="1479550" y="1719263"/>
                  <a:ext cx="33338" cy="57150"/>
                </a:xfrm>
                <a:custGeom>
                  <a:avLst/>
                  <a:gdLst>
                    <a:gd name="T0" fmla="*/ 4 w 9"/>
                    <a:gd name="T1" fmla="*/ 8 h 15"/>
                    <a:gd name="T2" fmla="*/ 0 w 9"/>
                    <a:gd name="T3" fmla="*/ 6 h 15"/>
                    <a:gd name="T4" fmla="*/ 2 w 9"/>
                    <a:gd name="T5" fmla="*/ 6 h 15"/>
                    <a:gd name="T6" fmla="*/ 2 w 9"/>
                    <a:gd name="T7" fmla="*/ 8 h 15"/>
                    <a:gd name="T8" fmla="*/ 2 w 9"/>
                    <a:gd name="T9" fmla="*/ 9 h 15"/>
                    <a:gd name="T10" fmla="*/ 2 w 9"/>
                    <a:gd name="T11" fmla="*/ 9 h 15"/>
                    <a:gd name="T12" fmla="*/ 1 w 9"/>
                    <a:gd name="T13" fmla="*/ 11 h 15"/>
                    <a:gd name="T14" fmla="*/ 0 w 9"/>
                    <a:gd name="T15" fmla="*/ 11 h 15"/>
                    <a:gd name="T16" fmla="*/ 6 w 9"/>
                    <a:gd name="T17" fmla="*/ 11 h 15"/>
                    <a:gd name="T18" fmla="*/ 4 w 9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5">
                      <a:moveTo>
                        <a:pt x="4" y="8"/>
                      </a:moveTo>
                      <a:cubicBezTo>
                        <a:pt x="9" y="5"/>
                        <a:pt x="1" y="0"/>
                        <a:pt x="0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3"/>
                        <a:pt x="6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6" y="9"/>
                        <a:pt x="2" y="15"/>
                        <a:pt x="1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5"/>
                        <a:pt x="6" y="15"/>
                        <a:pt x="6" y="11"/>
                      </a:cubicBezTo>
                      <a:cubicBezTo>
                        <a:pt x="6" y="10"/>
                        <a:pt x="5" y="9"/>
                        <a:pt x="4" y="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8" name="Freeform 66"/>
                <p:cNvSpPr>
                  <a:spLocks/>
                </p:cNvSpPr>
                <p:nvPr/>
              </p:nvSpPr>
              <p:spPr bwMode="auto">
                <a:xfrm>
                  <a:off x="1517650" y="1655763"/>
                  <a:ext cx="77788" cy="3175"/>
                </a:xfrm>
                <a:custGeom>
                  <a:avLst/>
                  <a:gdLst>
                    <a:gd name="T0" fmla="*/ 21 w 21"/>
                    <a:gd name="T1" fmla="*/ 0 h 1"/>
                    <a:gd name="T2" fmla="*/ 11 w 21"/>
                    <a:gd name="T3" fmla="*/ 0 h 1"/>
                    <a:gd name="T4" fmla="*/ 0 w 21"/>
                    <a:gd name="T5" fmla="*/ 0 h 1"/>
                    <a:gd name="T6" fmla="*/ 0 w 21"/>
                    <a:gd name="T7" fmla="*/ 1 h 1"/>
                    <a:gd name="T8" fmla="*/ 0 w 21"/>
                    <a:gd name="T9" fmla="*/ 1 h 1"/>
                    <a:gd name="T10" fmla="*/ 0 w 21"/>
                    <a:gd name="T11" fmla="*/ 1 h 1"/>
                    <a:gd name="T12" fmla="*/ 0 w 21"/>
                    <a:gd name="T13" fmla="*/ 1 h 1"/>
                    <a:gd name="T14" fmla="*/ 0 w 21"/>
                    <a:gd name="T15" fmla="*/ 1 h 1"/>
                    <a:gd name="T16" fmla="*/ 0 w 21"/>
                    <a:gd name="T17" fmla="*/ 1 h 1"/>
                    <a:gd name="T18" fmla="*/ 0 w 21"/>
                    <a:gd name="T19" fmla="*/ 1 h 1"/>
                    <a:gd name="T20" fmla="*/ 11 w 21"/>
                    <a:gd name="T21" fmla="*/ 1 h 1"/>
                    <a:gd name="T22" fmla="*/ 21 w 21"/>
                    <a:gd name="T23" fmla="*/ 1 h 1"/>
                    <a:gd name="T24" fmla="*/ 21 w 21"/>
                    <a:gd name="T25" fmla="*/ 1 h 1"/>
                    <a:gd name="T26" fmla="*/ 21 w 21"/>
                    <a:gd name="T27" fmla="*/ 1 h 1"/>
                    <a:gd name="T28" fmla="*/ 21 w 21"/>
                    <a:gd name="T29" fmla="*/ 1 h 1"/>
                    <a:gd name="T30" fmla="*/ 21 w 21"/>
                    <a:gd name="T31" fmla="*/ 1 h 1"/>
                    <a:gd name="T32" fmla="*/ 21 w 21"/>
                    <a:gd name="T33" fmla="*/ 1 h 1"/>
                    <a:gd name="T34" fmla="*/ 21 w 21"/>
                    <a:gd name="T35" fmla="*/ 1 h 1"/>
                    <a:gd name="T36" fmla="*/ 21 w 21"/>
                    <a:gd name="T37" fmla="*/ 0 h 1"/>
                    <a:gd name="T38" fmla="*/ 21 w 21"/>
                    <a:gd name="T3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cubicBezTo>
                        <a:pt x="17" y="0"/>
                        <a:pt x="11" y="0"/>
                        <a:pt x="11" y="0"/>
                      </a:cubicBezTo>
                      <a:cubicBezTo>
                        <a:pt x="10" y="0"/>
                        <a:pt x="4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1"/>
                        <a:pt x="7" y="1"/>
                        <a:pt x="11" y="1"/>
                      </a:cubicBezTo>
                      <a:cubicBezTo>
                        <a:pt x="14" y="1"/>
                        <a:pt x="17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9" name="Freeform 67"/>
                <p:cNvSpPr>
                  <a:spLocks/>
                </p:cNvSpPr>
                <p:nvPr/>
              </p:nvSpPr>
              <p:spPr bwMode="auto">
                <a:xfrm>
                  <a:off x="1550988" y="1565275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1 w 3"/>
                    <a:gd name="T3" fmla="*/ 0 h 3"/>
                    <a:gd name="T4" fmla="*/ 0 w 3"/>
                    <a:gd name="T5" fmla="*/ 1 h 3"/>
                    <a:gd name="T6" fmla="*/ 0 w 3"/>
                    <a:gd name="T7" fmla="*/ 2 h 3"/>
                    <a:gd name="T8" fmla="*/ 1 w 3"/>
                    <a:gd name="T9" fmla="*/ 3 h 3"/>
                    <a:gd name="T10" fmla="*/ 3 w 3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0" name="Oval 68"/>
                <p:cNvSpPr>
                  <a:spLocks noChangeArrowheads="1"/>
                </p:cNvSpPr>
                <p:nvPr/>
              </p:nvSpPr>
              <p:spPr bwMode="auto">
                <a:xfrm>
                  <a:off x="1550988" y="158750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1" name="Freeform 69"/>
                <p:cNvSpPr>
                  <a:spLocks/>
                </p:cNvSpPr>
                <p:nvPr/>
              </p:nvSpPr>
              <p:spPr bwMode="auto">
                <a:xfrm>
                  <a:off x="1589088" y="1614488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1 h 2"/>
                    <a:gd name="T4" fmla="*/ 1 w 2"/>
                    <a:gd name="T5" fmla="*/ 0 h 2"/>
                    <a:gd name="T6" fmla="*/ 1 w 2"/>
                    <a:gd name="T7" fmla="*/ 0 h 2"/>
                    <a:gd name="T8" fmla="*/ 0 w 2"/>
                    <a:gd name="T9" fmla="*/ 1 h 2"/>
                    <a:gd name="T10" fmla="*/ 1 w 2"/>
                    <a:gd name="T11" fmla="*/ 2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2" name="Freeform 70"/>
                <p:cNvSpPr>
                  <a:spLocks/>
                </p:cNvSpPr>
                <p:nvPr/>
              </p:nvSpPr>
              <p:spPr bwMode="auto">
                <a:xfrm>
                  <a:off x="1577975" y="1622425"/>
                  <a:ext cx="11113" cy="3175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3 w 3"/>
                    <a:gd name="T5" fmla="*/ 1 h 1"/>
                    <a:gd name="T6" fmla="*/ 2 w 3"/>
                    <a:gd name="T7" fmla="*/ 0 h 1"/>
                    <a:gd name="T8" fmla="*/ 0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3" name="Freeform 71"/>
                <p:cNvSpPr>
                  <a:spLocks/>
                </p:cNvSpPr>
                <p:nvPr/>
              </p:nvSpPr>
              <p:spPr bwMode="auto">
                <a:xfrm>
                  <a:off x="1584325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1 h 2"/>
                    <a:gd name="T6" fmla="*/ 0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4" name="Freeform 72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11113" cy="7938"/>
                </a:xfrm>
                <a:custGeom>
                  <a:avLst/>
                  <a:gdLst>
                    <a:gd name="T0" fmla="*/ 0 w 3"/>
                    <a:gd name="T1" fmla="*/ 1 h 2"/>
                    <a:gd name="T2" fmla="*/ 2 w 3"/>
                    <a:gd name="T3" fmla="*/ 2 h 2"/>
                    <a:gd name="T4" fmla="*/ 2 w 3"/>
                    <a:gd name="T5" fmla="*/ 2 h 2"/>
                    <a:gd name="T6" fmla="*/ 3 w 3"/>
                    <a:gd name="T7" fmla="*/ 1 h 2"/>
                    <a:gd name="T8" fmla="*/ 3 w 3"/>
                    <a:gd name="T9" fmla="*/ 1 h 2"/>
                    <a:gd name="T10" fmla="*/ 2 w 3"/>
                    <a:gd name="T11" fmla="*/ 0 h 2"/>
                    <a:gd name="T12" fmla="*/ 0 w 3"/>
                    <a:gd name="T13" fmla="*/ 1 h 2"/>
                    <a:gd name="T14" fmla="*/ 0 w 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5" name="Freeform 73"/>
                <p:cNvSpPr>
                  <a:spLocks/>
                </p:cNvSpPr>
                <p:nvPr/>
              </p:nvSpPr>
              <p:spPr bwMode="auto">
                <a:xfrm>
                  <a:off x="1573213" y="1622425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3 w 3"/>
                    <a:gd name="T9" fmla="*/ 2 h 3"/>
                    <a:gd name="T10" fmla="*/ 1 w 3"/>
                    <a:gd name="T11" fmla="*/ 0 h 3"/>
                    <a:gd name="T12" fmla="*/ 0 w 3"/>
                    <a:gd name="T13" fmla="*/ 1 h 3"/>
                    <a:gd name="T14" fmla="*/ 0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6" name="Freeform 74"/>
                <p:cNvSpPr>
                  <a:spLocks/>
                </p:cNvSpPr>
                <p:nvPr/>
              </p:nvSpPr>
              <p:spPr bwMode="auto">
                <a:xfrm>
                  <a:off x="1562100" y="1636713"/>
                  <a:ext cx="22225" cy="7938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2 h 2"/>
                    <a:gd name="T4" fmla="*/ 1 w 6"/>
                    <a:gd name="T5" fmla="*/ 2 h 2"/>
                    <a:gd name="T6" fmla="*/ 3 w 6"/>
                    <a:gd name="T7" fmla="*/ 2 h 2"/>
                    <a:gd name="T8" fmla="*/ 5 w 6"/>
                    <a:gd name="T9" fmla="*/ 1 h 2"/>
                    <a:gd name="T10" fmla="*/ 6 w 6"/>
                    <a:gd name="T11" fmla="*/ 0 h 2"/>
                    <a:gd name="T12" fmla="*/ 5 w 6"/>
                    <a:gd name="T13" fmla="*/ 0 h 2"/>
                    <a:gd name="T14" fmla="*/ 1 w 6"/>
                    <a:gd name="T15" fmla="*/ 1 h 2"/>
                    <a:gd name="T16" fmla="*/ 0 w 6"/>
                    <a:gd name="T17" fmla="*/ 2 h 2"/>
                    <a:gd name="T18" fmla="*/ 0 w 6"/>
                    <a:gd name="T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5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7" name="Freeform 75"/>
                <p:cNvSpPr>
                  <a:spLocks/>
                </p:cNvSpPr>
                <p:nvPr/>
              </p:nvSpPr>
              <p:spPr bwMode="auto">
                <a:xfrm>
                  <a:off x="1577975" y="1633538"/>
                  <a:ext cx="11113" cy="3175"/>
                </a:xfrm>
                <a:custGeom>
                  <a:avLst/>
                  <a:gdLst>
                    <a:gd name="T0" fmla="*/ 3 w 3"/>
                    <a:gd name="T1" fmla="*/ 1 h 1"/>
                    <a:gd name="T2" fmla="*/ 2 w 3"/>
                    <a:gd name="T3" fmla="*/ 0 h 1"/>
                    <a:gd name="T4" fmla="*/ 0 w 3"/>
                    <a:gd name="T5" fmla="*/ 1 h 1"/>
                    <a:gd name="T6" fmla="*/ 1 w 3"/>
                    <a:gd name="T7" fmla="*/ 1 h 1"/>
                    <a:gd name="T8" fmla="*/ 1 w 3"/>
                    <a:gd name="T9" fmla="*/ 1 h 1"/>
                    <a:gd name="T10" fmla="*/ 3 w 3"/>
                    <a:gd name="T11" fmla="*/ 1 h 1"/>
                    <a:gd name="T12" fmla="*/ 3 w 3"/>
                    <a:gd name="T13" fmla="*/ 1 h 1"/>
                    <a:gd name="T14" fmla="*/ 3 w 3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8" name="Freeform 76"/>
                <p:cNvSpPr>
                  <a:spLocks/>
                </p:cNvSpPr>
                <p:nvPr/>
              </p:nvSpPr>
              <p:spPr bwMode="auto">
                <a:xfrm>
                  <a:off x="1589088" y="1625600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0 w 2"/>
                    <a:gd name="T7" fmla="*/ 1 h 2"/>
                    <a:gd name="T8" fmla="*/ 1 w 2"/>
                    <a:gd name="T9" fmla="*/ 2 h 2"/>
                    <a:gd name="T10" fmla="*/ 2 w 2"/>
                    <a:gd name="T11" fmla="*/ 1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9" name="Freeform 77"/>
                <p:cNvSpPr>
                  <a:spLocks/>
                </p:cNvSpPr>
                <p:nvPr/>
              </p:nvSpPr>
              <p:spPr bwMode="auto">
                <a:xfrm>
                  <a:off x="1595438" y="1622425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0 h 1"/>
                    <a:gd name="T12" fmla="*/ 1 w 1"/>
                    <a:gd name="T13" fmla="*/ 0 h 1"/>
                    <a:gd name="T14" fmla="*/ 0 w 1"/>
                    <a:gd name="T15" fmla="*/ 1 h 1"/>
                    <a:gd name="T16" fmla="*/ 0 w 1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0" name="Freeform 78"/>
                <p:cNvSpPr>
                  <a:spLocks/>
                </p:cNvSpPr>
                <p:nvPr/>
              </p:nvSpPr>
              <p:spPr bwMode="auto">
                <a:xfrm>
                  <a:off x="1600200" y="1614488"/>
                  <a:ext cx="11113" cy="11113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3 h 3"/>
                    <a:gd name="T4" fmla="*/ 3 w 3"/>
                    <a:gd name="T5" fmla="*/ 2 h 3"/>
                    <a:gd name="T6" fmla="*/ 3 w 3"/>
                    <a:gd name="T7" fmla="*/ 2 h 3"/>
                    <a:gd name="T8" fmla="*/ 3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0 w 3"/>
                    <a:gd name="T17" fmla="*/ 2 h 3"/>
                    <a:gd name="T18" fmla="*/ 1 w 3"/>
                    <a:gd name="T19" fmla="*/ 2 h 3"/>
                    <a:gd name="T20" fmla="*/ 1 w 3"/>
                    <a:gd name="T21" fmla="*/ 3 h 3"/>
                    <a:gd name="T22" fmla="*/ 1 w 3"/>
                    <a:gd name="T23" fmla="*/ 3 h 3"/>
                    <a:gd name="T24" fmla="*/ 1 w 3"/>
                    <a:gd name="T2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1" name="Freeform 79"/>
                <p:cNvSpPr>
                  <a:spLocks/>
                </p:cNvSpPr>
                <p:nvPr/>
              </p:nvSpPr>
              <p:spPr bwMode="auto">
                <a:xfrm>
                  <a:off x="1600200" y="1600200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3 w 3"/>
                    <a:gd name="T1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2" name="Freeform 80"/>
                <p:cNvSpPr>
                  <a:spLocks/>
                </p:cNvSpPr>
                <p:nvPr/>
              </p:nvSpPr>
              <p:spPr bwMode="auto">
                <a:xfrm>
                  <a:off x="1595438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3" name="Freeform 81"/>
                <p:cNvSpPr>
                  <a:spLocks/>
                </p:cNvSpPr>
                <p:nvPr/>
              </p:nvSpPr>
              <p:spPr bwMode="auto">
                <a:xfrm>
                  <a:off x="1589088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0 h 3"/>
                    <a:gd name="T4" fmla="*/ 0 w 2"/>
                    <a:gd name="T5" fmla="*/ 2 h 3"/>
                    <a:gd name="T6" fmla="*/ 0 w 2"/>
                    <a:gd name="T7" fmla="*/ 2 h 3"/>
                    <a:gd name="T8" fmla="*/ 1 w 2"/>
                    <a:gd name="T9" fmla="*/ 3 h 3"/>
                    <a:gd name="T10" fmla="*/ 1 w 2"/>
                    <a:gd name="T11" fmla="*/ 3 h 3"/>
                    <a:gd name="T12" fmla="*/ 1 w 2"/>
                    <a:gd name="T13" fmla="*/ 3 h 3"/>
                    <a:gd name="T14" fmla="*/ 2 w 2"/>
                    <a:gd name="T15" fmla="*/ 2 h 3"/>
                    <a:gd name="T16" fmla="*/ 2 w 2"/>
                    <a:gd name="T17" fmla="*/ 2 h 3"/>
                    <a:gd name="T18" fmla="*/ 2 w 2"/>
                    <a:gd name="T19" fmla="*/ 2 h 3"/>
                    <a:gd name="T20" fmla="*/ 1 w 2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4" name="Freeform 82"/>
                <p:cNvSpPr>
                  <a:spLocks/>
                </p:cNvSpPr>
                <p:nvPr/>
              </p:nvSpPr>
              <p:spPr bwMode="auto">
                <a:xfrm>
                  <a:off x="1577975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2 w 3"/>
                    <a:gd name="T3" fmla="*/ 0 h 3"/>
                    <a:gd name="T4" fmla="*/ 2 w 3"/>
                    <a:gd name="T5" fmla="*/ 0 h 3"/>
                    <a:gd name="T6" fmla="*/ 1 w 3"/>
                    <a:gd name="T7" fmla="*/ 1 h 3"/>
                    <a:gd name="T8" fmla="*/ 0 w 3"/>
                    <a:gd name="T9" fmla="*/ 1 h 3"/>
                    <a:gd name="T10" fmla="*/ 1 w 3"/>
                    <a:gd name="T11" fmla="*/ 1 h 3"/>
                    <a:gd name="T12" fmla="*/ 2 w 3"/>
                    <a:gd name="T13" fmla="*/ 3 h 3"/>
                    <a:gd name="T14" fmla="*/ 2 w 3"/>
                    <a:gd name="T15" fmla="*/ 3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5" name="Freeform 83"/>
                <p:cNvSpPr>
                  <a:spLocks/>
                </p:cNvSpPr>
                <p:nvPr/>
              </p:nvSpPr>
              <p:spPr bwMode="auto">
                <a:xfrm>
                  <a:off x="1577975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1 h 3"/>
                    <a:gd name="T4" fmla="*/ 0 w 2"/>
                    <a:gd name="T5" fmla="*/ 2 h 3"/>
                    <a:gd name="T6" fmla="*/ 1 w 2"/>
                    <a:gd name="T7" fmla="*/ 3 h 3"/>
                    <a:gd name="T8" fmla="*/ 1 w 2"/>
                    <a:gd name="T9" fmla="*/ 3 h 3"/>
                    <a:gd name="T10" fmla="*/ 1 w 2"/>
                    <a:gd name="T11" fmla="*/ 2 h 3"/>
                    <a:gd name="T12" fmla="*/ 2 w 2"/>
                    <a:gd name="T13" fmla="*/ 2 h 3"/>
                    <a:gd name="T14" fmla="*/ 1 w 2"/>
                    <a:gd name="T15" fmla="*/ 2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6" name="Freeform 84"/>
                <p:cNvSpPr>
                  <a:spLocks/>
                </p:cNvSpPr>
                <p:nvPr/>
              </p:nvSpPr>
              <p:spPr bwMode="auto">
                <a:xfrm>
                  <a:off x="1573213" y="1606550"/>
                  <a:ext cx="4763" cy="7938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0 w 1"/>
                    <a:gd name="T7" fmla="*/ 2 h 2"/>
                    <a:gd name="T8" fmla="*/ 1 w 1"/>
                    <a:gd name="T9" fmla="*/ 1 h 2"/>
                    <a:gd name="T10" fmla="*/ 1 w 1"/>
                    <a:gd name="T11" fmla="*/ 1 h 2"/>
                    <a:gd name="T12" fmla="*/ 0 w 1"/>
                    <a:gd name="T13" fmla="*/ 0 h 2"/>
                    <a:gd name="T14" fmla="*/ 0 w 1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7" name="Freeform 85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0 h 3"/>
                    <a:gd name="T10" fmla="*/ 0 w 1"/>
                    <a:gd name="T11" fmla="*/ 1 h 3"/>
                    <a:gd name="T12" fmla="*/ 0 w 1"/>
                    <a:gd name="T13" fmla="*/ 2 h 3"/>
                    <a:gd name="T14" fmla="*/ 0 w 1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8" name="Freeform 86"/>
                <p:cNvSpPr>
                  <a:spLocks/>
                </p:cNvSpPr>
                <p:nvPr/>
              </p:nvSpPr>
              <p:spPr bwMode="auto">
                <a:xfrm>
                  <a:off x="1565275" y="1625600"/>
                  <a:ext cx="7938" cy="7938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1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  <a:gd name="T10" fmla="*/ 0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9" name="Freeform 87"/>
                <p:cNvSpPr>
                  <a:spLocks/>
                </p:cNvSpPr>
                <p:nvPr/>
              </p:nvSpPr>
              <p:spPr bwMode="auto">
                <a:xfrm>
                  <a:off x="1554163" y="1633538"/>
                  <a:ext cx="23813" cy="11113"/>
                </a:xfrm>
                <a:custGeom>
                  <a:avLst/>
                  <a:gdLst>
                    <a:gd name="T0" fmla="*/ 1 w 6"/>
                    <a:gd name="T1" fmla="*/ 2 h 3"/>
                    <a:gd name="T2" fmla="*/ 0 w 6"/>
                    <a:gd name="T3" fmla="*/ 3 h 3"/>
                    <a:gd name="T4" fmla="*/ 1 w 6"/>
                    <a:gd name="T5" fmla="*/ 3 h 3"/>
                    <a:gd name="T6" fmla="*/ 6 w 6"/>
                    <a:gd name="T7" fmla="*/ 0 h 3"/>
                    <a:gd name="T8" fmla="*/ 6 w 6"/>
                    <a:gd name="T9" fmla="*/ 0 h 3"/>
                    <a:gd name="T10" fmla="*/ 6 w 6"/>
                    <a:gd name="T11" fmla="*/ 0 h 3"/>
                    <a:gd name="T12" fmla="*/ 1 w 6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2"/>
                        <a:pt x="5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0" name="Oval 88"/>
                <p:cNvSpPr>
                  <a:spLocks noChangeArrowheads="1"/>
                </p:cNvSpPr>
                <p:nvPr/>
              </p:nvSpPr>
              <p:spPr bwMode="auto">
                <a:xfrm>
                  <a:off x="1550988" y="1614488"/>
                  <a:ext cx="3175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1" name="Freeform 89"/>
                <p:cNvSpPr>
                  <a:spLocks/>
                </p:cNvSpPr>
                <p:nvPr/>
              </p:nvSpPr>
              <p:spPr bwMode="auto">
                <a:xfrm>
                  <a:off x="1550988" y="1622425"/>
                  <a:ext cx="3175" cy="14288"/>
                </a:xfrm>
                <a:custGeom>
                  <a:avLst/>
                  <a:gdLst>
                    <a:gd name="T0" fmla="*/ 1 w 1"/>
                    <a:gd name="T1" fmla="*/ 4 h 4"/>
                    <a:gd name="T2" fmla="*/ 1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3"/>
                        <a:pt x="1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2" name="Oval 90"/>
                <p:cNvSpPr>
                  <a:spLocks noChangeArrowheads="1"/>
                </p:cNvSpPr>
                <p:nvPr/>
              </p:nvSpPr>
              <p:spPr bwMode="auto">
                <a:xfrm>
                  <a:off x="1550988" y="160655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3" name="Oval 91"/>
                <p:cNvSpPr>
                  <a:spLocks noChangeArrowheads="1"/>
                </p:cNvSpPr>
                <p:nvPr/>
              </p:nvSpPr>
              <p:spPr bwMode="auto">
                <a:xfrm>
                  <a:off x="1550988" y="1600200"/>
                  <a:ext cx="11113" cy="6350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4" name="Freeform 92"/>
                <p:cNvSpPr>
                  <a:spLocks/>
                </p:cNvSpPr>
                <p:nvPr/>
              </p:nvSpPr>
              <p:spPr bwMode="auto">
                <a:xfrm>
                  <a:off x="1562100" y="1622425"/>
                  <a:ext cx="3175" cy="14288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2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3 h 4"/>
                    <a:gd name="T10" fmla="*/ 1 w 1"/>
                    <a:gd name="T11" fmla="*/ 3 h 4"/>
                    <a:gd name="T12" fmla="*/ 1 w 1"/>
                    <a:gd name="T13" fmla="*/ 0 h 4"/>
                    <a:gd name="T14" fmla="*/ 1 w 1"/>
                    <a:gd name="T15" fmla="*/ 0 h 4"/>
                    <a:gd name="T16" fmla="*/ 1 w 1"/>
                    <a:gd name="T17" fmla="*/ 0 h 4"/>
                    <a:gd name="T18" fmla="*/ 0 w 1"/>
                    <a:gd name="T1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5" name="Freeform 93"/>
                <p:cNvSpPr>
                  <a:spLocks/>
                </p:cNvSpPr>
                <p:nvPr/>
              </p:nvSpPr>
              <p:spPr bwMode="auto">
                <a:xfrm>
                  <a:off x="1543050" y="1622425"/>
                  <a:ext cx="7938" cy="14288"/>
                </a:xfrm>
                <a:custGeom>
                  <a:avLst/>
                  <a:gdLst>
                    <a:gd name="T0" fmla="*/ 1 w 2"/>
                    <a:gd name="T1" fmla="*/ 0 h 4"/>
                    <a:gd name="T2" fmla="*/ 0 w 2"/>
                    <a:gd name="T3" fmla="*/ 0 h 4"/>
                    <a:gd name="T4" fmla="*/ 0 w 2"/>
                    <a:gd name="T5" fmla="*/ 0 h 4"/>
                    <a:gd name="T6" fmla="*/ 1 w 2"/>
                    <a:gd name="T7" fmla="*/ 3 h 4"/>
                    <a:gd name="T8" fmla="*/ 2 w 2"/>
                    <a:gd name="T9" fmla="*/ 4 h 4"/>
                    <a:gd name="T10" fmla="*/ 2 w 2"/>
                    <a:gd name="T11" fmla="*/ 4 h 4"/>
                    <a:gd name="T12" fmla="*/ 2 w 2"/>
                    <a:gd name="T13" fmla="*/ 3 h 4"/>
                    <a:gd name="T14" fmla="*/ 1 w 2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6" name="Freeform 94"/>
                <p:cNvSpPr>
                  <a:spLocks/>
                </p:cNvSpPr>
                <p:nvPr/>
              </p:nvSpPr>
              <p:spPr bwMode="auto">
                <a:xfrm>
                  <a:off x="1535113" y="1633538"/>
                  <a:ext cx="15875" cy="1111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3 w 4"/>
                    <a:gd name="T5" fmla="*/ 3 h 3"/>
                    <a:gd name="T6" fmla="*/ 4 w 4"/>
                    <a:gd name="T7" fmla="*/ 3 h 3"/>
                    <a:gd name="T8" fmla="*/ 4 w 4"/>
                    <a:gd name="T9" fmla="*/ 2 h 3"/>
                    <a:gd name="T10" fmla="*/ 0 w 4"/>
                    <a:gd name="T11" fmla="*/ 0 h 3"/>
                    <a:gd name="T12" fmla="*/ 0 w 4"/>
                    <a:gd name="T13" fmla="*/ 0 h 3"/>
                    <a:gd name="T14" fmla="*/ 0 w 4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2" y="2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7" name="Freeform 95"/>
                <p:cNvSpPr>
                  <a:spLocks/>
                </p:cNvSpPr>
                <p:nvPr/>
              </p:nvSpPr>
              <p:spPr bwMode="auto">
                <a:xfrm>
                  <a:off x="1528763" y="1633538"/>
                  <a:ext cx="6350" cy="3175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8" name="Freeform 96"/>
                <p:cNvSpPr>
                  <a:spLocks/>
                </p:cNvSpPr>
                <p:nvPr/>
              </p:nvSpPr>
              <p:spPr bwMode="auto">
                <a:xfrm>
                  <a:off x="1524000" y="1622425"/>
                  <a:ext cx="11113" cy="11113"/>
                </a:xfrm>
                <a:custGeom>
                  <a:avLst/>
                  <a:gdLst>
                    <a:gd name="T0" fmla="*/ 3 w 3"/>
                    <a:gd name="T1" fmla="*/ 1 h 3"/>
                    <a:gd name="T2" fmla="*/ 1 w 3"/>
                    <a:gd name="T3" fmla="*/ 0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0 w 3"/>
                    <a:gd name="T11" fmla="*/ 2 h 3"/>
                    <a:gd name="T12" fmla="*/ 2 w 3"/>
                    <a:gd name="T13" fmla="*/ 2 h 3"/>
                    <a:gd name="T14" fmla="*/ 3 w 3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9" name="Freeform 97"/>
                <p:cNvSpPr>
                  <a:spLocks/>
                </p:cNvSpPr>
                <p:nvPr/>
              </p:nvSpPr>
              <p:spPr bwMode="auto">
                <a:xfrm>
                  <a:off x="1517650" y="1622425"/>
                  <a:ext cx="11113" cy="3175"/>
                </a:xfrm>
                <a:custGeom>
                  <a:avLst/>
                  <a:gdLst>
                    <a:gd name="T0" fmla="*/ 0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1 w 3"/>
                    <a:gd name="T7" fmla="*/ 0 h 1"/>
                    <a:gd name="T8" fmla="*/ 0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0" name="Freeform 98"/>
                <p:cNvSpPr>
                  <a:spLocks/>
                </p:cNvSpPr>
                <p:nvPr/>
              </p:nvSpPr>
              <p:spPr bwMode="auto">
                <a:xfrm>
                  <a:off x="1524000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1 w 3"/>
                    <a:gd name="T9" fmla="*/ 2 h 2"/>
                    <a:gd name="T10" fmla="*/ 3 w 3"/>
                    <a:gd name="T11" fmla="*/ 1 h 2"/>
                    <a:gd name="T12" fmla="*/ 1 w 3"/>
                    <a:gd name="T13" fmla="*/ 0 h 2"/>
                    <a:gd name="T14" fmla="*/ 1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2" name="Freeform 99"/>
                <p:cNvSpPr>
                  <a:spLocks/>
                </p:cNvSpPr>
                <p:nvPr/>
              </p:nvSpPr>
              <p:spPr bwMode="auto">
                <a:xfrm>
                  <a:off x="1517650" y="1606550"/>
                  <a:ext cx="11113" cy="7938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1 h 2"/>
                    <a:gd name="T4" fmla="*/ 0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2 h 2"/>
                    <a:gd name="T12" fmla="*/ 3 w 3"/>
                    <a:gd name="T13" fmla="*/ 1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6" name="Freeform 100"/>
                <p:cNvSpPr>
                  <a:spLocks/>
                </p:cNvSpPr>
                <p:nvPr/>
              </p:nvSpPr>
              <p:spPr bwMode="auto">
                <a:xfrm>
                  <a:off x="1512888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3 w 3"/>
                    <a:gd name="T9" fmla="*/ 1 h 2"/>
                    <a:gd name="T10" fmla="*/ 1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7" name="Freeform 101"/>
                <p:cNvSpPr>
                  <a:spLocks/>
                </p:cNvSpPr>
                <p:nvPr/>
              </p:nvSpPr>
              <p:spPr bwMode="auto">
                <a:xfrm>
                  <a:off x="1504950" y="1622425"/>
                  <a:ext cx="12700" cy="3175"/>
                </a:xfrm>
                <a:custGeom>
                  <a:avLst/>
                  <a:gdLst>
                    <a:gd name="T0" fmla="*/ 1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0 w 3"/>
                    <a:gd name="T7" fmla="*/ 1 h 1"/>
                    <a:gd name="T8" fmla="*/ 2 w 3"/>
                    <a:gd name="T9" fmla="*/ 1 h 1"/>
                    <a:gd name="T10" fmla="*/ 2 w 3"/>
                    <a:gd name="T11" fmla="*/ 1 h 1"/>
                    <a:gd name="T12" fmla="*/ 2 w 3"/>
                    <a:gd name="T13" fmla="*/ 1 h 1"/>
                    <a:gd name="T14" fmla="*/ 3 w 3"/>
                    <a:gd name="T15" fmla="*/ 1 h 1"/>
                    <a:gd name="T16" fmla="*/ 2 w 3"/>
                    <a:gd name="T17" fmla="*/ 0 h 1"/>
                    <a:gd name="T18" fmla="*/ 1 w 3"/>
                    <a:gd name="T19" fmla="*/ 0 h 1"/>
                    <a:gd name="T20" fmla="*/ 1 w 3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8" name="Freeform 102"/>
                <p:cNvSpPr>
                  <a:spLocks/>
                </p:cNvSpPr>
                <p:nvPr/>
              </p:nvSpPr>
              <p:spPr bwMode="auto">
                <a:xfrm>
                  <a:off x="1512888" y="1625600"/>
                  <a:ext cx="11113" cy="7938"/>
                </a:xfrm>
                <a:custGeom>
                  <a:avLst/>
                  <a:gdLst>
                    <a:gd name="T0" fmla="*/ 3 w 3"/>
                    <a:gd name="T1" fmla="*/ 1 h 2"/>
                    <a:gd name="T2" fmla="*/ 2 w 3"/>
                    <a:gd name="T3" fmla="*/ 1 h 2"/>
                    <a:gd name="T4" fmla="*/ 1 w 3"/>
                    <a:gd name="T5" fmla="*/ 0 h 2"/>
                    <a:gd name="T6" fmla="*/ 0 w 3"/>
                    <a:gd name="T7" fmla="*/ 1 h 2"/>
                    <a:gd name="T8" fmla="*/ 1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9" name="Freeform 103"/>
                <p:cNvSpPr>
                  <a:spLocks/>
                </p:cNvSpPr>
                <p:nvPr/>
              </p:nvSpPr>
              <p:spPr bwMode="auto">
                <a:xfrm>
                  <a:off x="1524000" y="1633538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0" name="Freeform 104"/>
                <p:cNvSpPr>
                  <a:spLocks/>
                </p:cNvSpPr>
                <p:nvPr/>
              </p:nvSpPr>
              <p:spPr bwMode="auto">
                <a:xfrm>
                  <a:off x="1524000" y="1636713"/>
                  <a:ext cx="19050" cy="7938"/>
                </a:xfrm>
                <a:custGeom>
                  <a:avLst/>
                  <a:gdLst>
                    <a:gd name="T0" fmla="*/ 4 w 5"/>
                    <a:gd name="T1" fmla="*/ 2 h 2"/>
                    <a:gd name="T2" fmla="*/ 5 w 5"/>
                    <a:gd name="T3" fmla="*/ 2 h 2"/>
                    <a:gd name="T4" fmla="*/ 5 w 5"/>
                    <a:gd name="T5" fmla="*/ 2 h 2"/>
                    <a:gd name="T6" fmla="*/ 5 w 5"/>
                    <a:gd name="T7" fmla="*/ 1 h 2"/>
                    <a:gd name="T8" fmla="*/ 0 w 5"/>
                    <a:gd name="T9" fmla="*/ 0 h 2"/>
                    <a:gd name="T10" fmla="*/ 0 w 5"/>
                    <a:gd name="T11" fmla="*/ 0 h 2"/>
                    <a:gd name="T12" fmla="*/ 0 w 5"/>
                    <a:gd name="T13" fmla="*/ 1 h 2"/>
                    <a:gd name="T14" fmla="*/ 3 w 5"/>
                    <a:gd name="T15" fmla="*/ 2 h 2"/>
                    <a:gd name="T16" fmla="*/ 4 w 5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>
                      <a:moveTo>
                        <a:pt x="4" y="2"/>
                      </a:move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1" name="Freeform 105"/>
                <p:cNvSpPr>
                  <a:spLocks/>
                </p:cNvSpPr>
                <p:nvPr/>
              </p:nvSpPr>
              <p:spPr bwMode="auto">
                <a:xfrm>
                  <a:off x="1535113" y="1625600"/>
                  <a:ext cx="4763" cy="7938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1 h 2"/>
                    <a:gd name="T8" fmla="*/ 0 w 1"/>
                    <a:gd name="T9" fmla="*/ 0 h 2"/>
                    <a:gd name="T10" fmla="*/ 0 w 1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2" name="Freeform 106"/>
                <p:cNvSpPr>
                  <a:spLocks/>
                </p:cNvSpPr>
                <p:nvPr/>
              </p:nvSpPr>
              <p:spPr bwMode="auto">
                <a:xfrm>
                  <a:off x="1528763" y="161448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3 h 3"/>
                    <a:gd name="T4" fmla="*/ 1 w 3"/>
                    <a:gd name="T5" fmla="*/ 3 h 3"/>
                    <a:gd name="T6" fmla="*/ 2 w 3"/>
                    <a:gd name="T7" fmla="*/ 3 h 3"/>
                    <a:gd name="T8" fmla="*/ 3 w 3"/>
                    <a:gd name="T9" fmla="*/ 2 h 3"/>
                    <a:gd name="T10" fmla="*/ 3 w 3"/>
                    <a:gd name="T11" fmla="*/ 1 h 3"/>
                    <a:gd name="T12" fmla="*/ 2 w 3"/>
                    <a:gd name="T13" fmla="*/ 0 h 3"/>
                    <a:gd name="T14" fmla="*/ 2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5" name="Freeform 107"/>
                <p:cNvSpPr>
                  <a:spLocks/>
                </p:cNvSpPr>
                <p:nvPr/>
              </p:nvSpPr>
              <p:spPr bwMode="auto">
                <a:xfrm>
                  <a:off x="1528763" y="1606550"/>
                  <a:ext cx="6350" cy="7938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  <a:gd name="T10" fmla="*/ 2 w 2"/>
                    <a:gd name="T11" fmla="*/ 2 h 2"/>
                    <a:gd name="T12" fmla="*/ 1 w 2"/>
                    <a:gd name="T13" fmla="*/ 0 h 2"/>
                    <a:gd name="T14" fmla="*/ 0 w 2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1" name="Freeform 108"/>
                <p:cNvSpPr>
                  <a:spLocks/>
                </p:cNvSpPr>
                <p:nvPr/>
              </p:nvSpPr>
              <p:spPr bwMode="auto">
                <a:xfrm>
                  <a:off x="1524000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1 w 3"/>
                    <a:gd name="T3" fmla="*/ 0 h 3"/>
                    <a:gd name="T4" fmla="*/ 0 w 3"/>
                    <a:gd name="T5" fmla="*/ 2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2 w 3"/>
                    <a:gd name="T17" fmla="*/ 1 h 3"/>
                    <a:gd name="T18" fmla="*/ 1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2" name="Freeform 109"/>
                <p:cNvSpPr>
                  <a:spLocks/>
                </p:cNvSpPr>
                <p:nvPr/>
              </p:nvSpPr>
              <p:spPr bwMode="auto">
                <a:xfrm>
                  <a:off x="1517650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1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3" name="Freeform 110"/>
                <p:cNvSpPr>
                  <a:spLocks/>
                </p:cNvSpPr>
                <p:nvPr/>
              </p:nvSpPr>
              <p:spPr bwMode="auto">
                <a:xfrm>
                  <a:off x="1512888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0 w 3"/>
                    <a:gd name="T7" fmla="*/ 2 h 3"/>
                    <a:gd name="T8" fmla="*/ 1 w 3"/>
                    <a:gd name="T9" fmla="*/ 3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5" name="Freeform 111"/>
                <p:cNvSpPr>
                  <a:spLocks/>
                </p:cNvSpPr>
                <p:nvPr/>
              </p:nvSpPr>
              <p:spPr bwMode="auto">
                <a:xfrm>
                  <a:off x="1504950" y="1606550"/>
                  <a:ext cx="12700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2 w 3"/>
                    <a:gd name="T9" fmla="*/ 2 h 2"/>
                    <a:gd name="T10" fmla="*/ 3 w 3"/>
                    <a:gd name="T11" fmla="*/ 1 h 2"/>
                    <a:gd name="T12" fmla="*/ 3 w 3"/>
                    <a:gd name="T13" fmla="*/ 1 h 2"/>
                    <a:gd name="T14" fmla="*/ 2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8" name="Freeform 112"/>
                <p:cNvSpPr>
                  <a:spLocks/>
                </p:cNvSpPr>
                <p:nvPr/>
              </p:nvSpPr>
              <p:spPr bwMode="auto">
                <a:xfrm>
                  <a:off x="1501775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9" name="Freeform 113"/>
                <p:cNvSpPr>
                  <a:spLocks/>
                </p:cNvSpPr>
                <p:nvPr/>
              </p:nvSpPr>
              <p:spPr bwMode="auto">
                <a:xfrm>
                  <a:off x="1501775" y="1614488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0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  <a:gd name="T20" fmla="*/ 0 w 3"/>
                    <a:gd name="T21" fmla="*/ 2 h 3"/>
                    <a:gd name="T22" fmla="*/ 0 w 3"/>
                    <a:gd name="T23" fmla="*/ 2 h 3"/>
                    <a:gd name="T24" fmla="*/ 0 w 3"/>
                    <a:gd name="T2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1" name="Freeform 114"/>
                <p:cNvSpPr>
                  <a:spLocks/>
                </p:cNvSpPr>
                <p:nvPr/>
              </p:nvSpPr>
              <p:spPr bwMode="auto">
                <a:xfrm>
                  <a:off x="1501775" y="1622425"/>
                  <a:ext cx="3175" cy="3175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2" name="Freeform 115"/>
                <p:cNvSpPr>
                  <a:spLocks/>
                </p:cNvSpPr>
                <p:nvPr/>
              </p:nvSpPr>
              <p:spPr bwMode="auto">
                <a:xfrm>
                  <a:off x="150495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2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1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3" name="Freeform 116"/>
                <p:cNvSpPr>
                  <a:spLocks/>
                </p:cNvSpPr>
                <p:nvPr/>
              </p:nvSpPr>
              <p:spPr bwMode="auto">
                <a:xfrm>
                  <a:off x="1512888" y="1633538"/>
                  <a:ext cx="4763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0 h 3"/>
                    <a:gd name="T8" fmla="*/ 0 w 1"/>
                    <a:gd name="T9" fmla="*/ 1 h 3"/>
                    <a:gd name="T10" fmla="*/ 0 w 1"/>
                    <a:gd name="T11" fmla="*/ 2 h 3"/>
                    <a:gd name="T12" fmla="*/ 0 w 1"/>
                    <a:gd name="T13" fmla="*/ 3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4" name="Freeform 117"/>
                <p:cNvSpPr>
                  <a:spLocks/>
                </p:cNvSpPr>
                <p:nvPr/>
              </p:nvSpPr>
              <p:spPr bwMode="auto">
                <a:xfrm>
                  <a:off x="1512888" y="1636713"/>
                  <a:ext cx="11113" cy="7938"/>
                </a:xfrm>
                <a:custGeom>
                  <a:avLst/>
                  <a:gdLst>
                    <a:gd name="T0" fmla="*/ 5 w 7"/>
                    <a:gd name="T1" fmla="*/ 5 h 5"/>
                    <a:gd name="T2" fmla="*/ 7 w 7"/>
                    <a:gd name="T3" fmla="*/ 3 h 5"/>
                    <a:gd name="T4" fmla="*/ 3 w 7"/>
                    <a:gd name="T5" fmla="*/ 0 h 5"/>
                    <a:gd name="T6" fmla="*/ 0 w 7"/>
                    <a:gd name="T7" fmla="*/ 3 h 5"/>
                    <a:gd name="T8" fmla="*/ 0 w 7"/>
                    <a:gd name="T9" fmla="*/ 5 h 5"/>
                    <a:gd name="T10" fmla="*/ 5 w 7"/>
                    <a:gd name="T11" fmla="*/ 5 h 5"/>
                    <a:gd name="T12" fmla="*/ 5 w 7"/>
                    <a:gd name="T13" fmla="*/ 5 h 5"/>
                    <a:gd name="T14" fmla="*/ 5 w 7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7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6" name="Freeform 118"/>
                <p:cNvSpPr>
                  <a:spLocks/>
                </p:cNvSpPr>
                <p:nvPr/>
              </p:nvSpPr>
              <p:spPr bwMode="auto">
                <a:xfrm>
                  <a:off x="1517650" y="1647825"/>
                  <a:ext cx="77788" cy="7938"/>
                </a:xfrm>
                <a:custGeom>
                  <a:avLst/>
                  <a:gdLst>
                    <a:gd name="T0" fmla="*/ 21 w 21"/>
                    <a:gd name="T1" fmla="*/ 2 h 2"/>
                    <a:gd name="T2" fmla="*/ 21 w 21"/>
                    <a:gd name="T3" fmla="*/ 2 h 2"/>
                    <a:gd name="T4" fmla="*/ 21 w 21"/>
                    <a:gd name="T5" fmla="*/ 2 h 2"/>
                    <a:gd name="T6" fmla="*/ 21 w 21"/>
                    <a:gd name="T7" fmla="*/ 1 h 2"/>
                    <a:gd name="T8" fmla="*/ 21 w 21"/>
                    <a:gd name="T9" fmla="*/ 1 h 2"/>
                    <a:gd name="T10" fmla="*/ 21 w 21"/>
                    <a:gd name="T11" fmla="*/ 1 h 2"/>
                    <a:gd name="T12" fmla="*/ 21 w 21"/>
                    <a:gd name="T13" fmla="*/ 1 h 2"/>
                    <a:gd name="T14" fmla="*/ 21 w 21"/>
                    <a:gd name="T15" fmla="*/ 1 h 2"/>
                    <a:gd name="T16" fmla="*/ 21 w 21"/>
                    <a:gd name="T17" fmla="*/ 1 h 2"/>
                    <a:gd name="T18" fmla="*/ 21 w 21"/>
                    <a:gd name="T19" fmla="*/ 1 h 2"/>
                    <a:gd name="T20" fmla="*/ 21 w 21"/>
                    <a:gd name="T21" fmla="*/ 1 h 2"/>
                    <a:gd name="T22" fmla="*/ 21 w 21"/>
                    <a:gd name="T23" fmla="*/ 1 h 2"/>
                    <a:gd name="T24" fmla="*/ 21 w 21"/>
                    <a:gd name="T25" fmla="*/ 1 h 2"/>
                    <a:gd name="T26" fmla="*/ 21 w 21"/>
                    <a:gd name="T27" fmla="*/ 1 h 2"/>
                    <a:gd name="T28" fmla="*/ 21 w 21"/>
                    <a:gd name="T29" fmla="*/ 0 h 2"/>
                    <a:gd name="T30" fmla="*/ 12 w 21"/>
                    <a:gd name="T31" fmla="*/ 0 h 2"/>
                    <a:gd name="T32" fmla="*/ 11 w 21"/>
                    <a:gd name="T33" fmla="*/ 0 h 2"/>
                    <a:gd name="T34" fmla="*/ 11 w 21"/>
                    <a:gd name="T35" fmla="*/ 0 h 2"/>
                    <a:gd name="T36" fmla="*/ 9 w 21"/>
                    <a:gd name="T37" fmla="*/ 0 h 2"/>
                    <a:gd name="T38" fmla="*/ 0 w 21"/>
                    <a:gd name="T39" fmla="*/ 0 h 2"/>
                    <a:gd name="T40" fmla="*/ 0 w 21"/>
                    <a:gd name="T41" fmla="*/ 1 h 2"/>
                    <a:gd name="T42" fmla="*/ 0 w 21"/>
                    <a:gd name="T43" fmla="*/ 1 h 2"/>
                    <a:gd name="T44" fmla="*/ 0 w 21"/>
                    <a:gd name="T45" fmla="*/ 1 h 2"/>
                    <a:gd name="T46" fmla="*/ 0 w 21"/>
                    <a:gd name="T47" fmla="*/ 1 h 2"/>
                    <a:gd name="T48" fmla="*/ 0 w 21"/>
                    <a:gd name="T49" fmla="*/ 1 h 2"/>
                    <a:gd name="T50" fmla="*/ 0 w 21"/>
                    <a:gd name="T51" fmla="*/ 1 h 2"/>
                    <a:gd name="T52" fmla="*/ 0 w 21"/>
                    <a:gd name="T53" fmla="*/ 1 h 2"/>
                    <a:gd name="T54" fmla="*/ 0 w 21"/>
                    <a:gd name="T55" fmla="*/ 1 h 2"/>
                    <a:gd name="T56" fmla="*/ 0 w 21"/>
                    <a:gd name="T57" fmla="*/ 1 h 2"/>
                    <a:gd name="T58" fmla="*/ 0 w 21"/>
                    <a:gd name="T59" fmla="*/ 1 h 2"/>
                    <a:gd name="T60" fmla="*/ 0 w 21"/>
                    <a:gd name="T61" fmla="*/ 1 h 2"/>
                    <a:gd name="T62" fmla="*/ 0 w 21"/>
                    <a:gd name="T63" fmla="*/ 2 h 2"/>
                    <a:gd name="T64" fmla="*/ 0 w 21"/>
                    <a:gd name="T65" fmla="*/ 2 h 2"/>
                    <a:gd name="T66" fmla="*/ 0 w 21"/>
                    <a:gd name="T67" fmla="*/ 2 h 2"/>
                    <a:gd name="T68" fmla="*/ 0 w 21"/>
                    <a:gd name="T69" fmla="*/ 2 h 2"/>
                    <a:gd name="T70" fmla="*/ 21 w 21"/>
                    <a:gd name="T7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1" h="2">
                      <a:moveTo>
                        <a:pt x="21" y="2"/>
                      </a:move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5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6" y="0"/>
                        <a:pt x="3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7" y="1"/>
                        <a:pt x="14" y="1"/>
                        <a:pt x="2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7" name="Freeform 119"/>
                <p:cNvSpPr>
                  <a:spLocks/>
                </p:cNvSpPr>
                <p:nvPr/>
              </p:nvSpPr>
              <p:spPr bwMode="auto">
                <a:xfrm>
                  <a:off x="1584325" y="1636713"/>
                  <a:ext cx="11113" cy="7938"/>
                </a:xfrm>
                <a:custGeom>
                  <a:avLst/>
                  <a:gdLst>
                    <a:gd name="T0" fmla="*/ 7 w 7"/>
                    <a:gd name="T1" fmla="*/ 3 h 5"/>
                    <a:gd name="T2" fmla="*/ 3 w 7"/>
                    <a:gd name="T3" fmla="*/ 0 h 5"/>
                    <a:gd name="T4" fmla="*/ 0 w 7"/>
                    <a:gd name="T5" fmla="*/ 3 h 5"/>
                    <a:gd name="T6" fmla="*/ 3 w 7"/>
                    <a:gd name="T7" fmla="*/ 5 h 5"/>
                    <a:gd name="T8" fmla="*/ 5 w 7"/>
                    <a:gd name="T9" fmla="*/ 5 h 5"/>
                    <a:gd name="T10" fmla="*/ 7 w 7"/>
                    <a:gd name="T11" fmla="*/ 3 h 5"/>
                    <a:gd name="T12" fmla="*/ 7 w 7"/>
                    <a:gd name="T13" fmla="*/ 3 h 5"/>
                    <a:gd name="T14" fmla="*/ 7 w 7"/>
                    <a:gd name="T1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7" y="3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8" name="Freeform 120"/>
                <p:cNvSpPr>
                  <a:spLocks/>
                </p:cNvSpPr>
                <p:nvPr/>
              </p:nvSpPr>
              <p:spPr bwMode="auto">
                <a:xfrm>
                  <a:off x="1589088" y="1633538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1 h 3"/>
                    <a:gd name="T4" fmla="*/ 2 w 3"/>
                    <a:gd name="T5" fmla="*/ 0 h 3"/>
                    <a:gd name="T6" fmla="*/ 2 w 3"/>
                    <a:gd name="T7" fmla="*/ 0 h 3"/>
                    <a:gd name="T8" fmla="*/ 1 w 3"/>
                    <a:gd name="T9" fmla="*/ 0 h 3"/>
                    <a:gd name="T10" fmla="*/ 0 w 3"/>
                    <a:gd name="T11" fmla="*/ 0 h 3"/>
                    <a:gd name="T12" fmla="*/ 2 w 3"/>
                    <a:gd name="T13" fmla="*/ 3 h 3"/>
                    <a:gd name="T14" fmla="*/ 3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9" name="Freeform 121"/>
                <p:cNvSpPr>
                  <a:spLocks/>
                </p:cNvSpPr>
                <p:nvPr/>
              </p:nvSpPr>
              <p:spPr bwMode="auto">
                <a:xfrm>
                  <a:off x="160020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1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0" name="Freeform 122"/>
                <p:cNvSpPr>
                  <a:spLocks/>
                </p:cNvSpPr>
                <p:nvPr/>
              </p:nvSpPr>
              <p:spPr bwMode="auto">
                <a:xfrm>
                  <a:off x="1608138" y="1622425"/>
                  <a:ext cx="3175" cy="3175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1" name="Freeform 123"/>
                <p:cNvSpPr>
                  <a:spLocks/>
                </p:cNvSpPr>
                <p:nvPr/>
              </p:nvSpPr>
              <p:spPr bwMode="auto">
                <a:xfrm>
                  <a:off x="1608138" y="1606550"/>
                  <a:ext cx="3175" cy="15875"/>
                </a:xfrm>
                <a:custGeom>
                  <a:avLst/>
                  <a:gdLst>
                    <a:gd name="T0" fmla="*/ 1 w 1"/>
                    <a:gd name="T1" fmla="*/ 3 h 4"/>
                    <a:gd name="T2" fmla="*/ 1 w 1"/>
                    <a:gd name="T3" fmla="*/ 0 h 4"/>
                    <a:gd name="T4" fmla="*/ 1 w 1"/>
                    <a:gd name="T5" fmla="*/ 0 h 4"/>
                    <a:gd name="T6" fmla="*/ 0 w 1"/>
                    <a:gd name="T7" fmla="*/ 2 h 4"/>
                    <a:gd name="T8" fmla="*/ 0 w 1"/>
                    <a:gd name="T9" fmla="*/ 2 h 4"/>
                    <a:gd name="T10" fmla="*/ 0 w 1"/>
                    <a:gd name="T11" fmla="*/ 3 h 4"/>
                    <a:gd name="T12" fmla="*/ 1 w 1"/>
                    <a:gd name="T13" fmla="*/ 4 h 4"/>
                    <a:gd name="T14" fmla="*/ 1 w 1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2" name="Freeform 124"/>
                <p:cNvSpPr>
                  <a:spLocks/>
                </p:cNvSpPr>
                <p:nvPr/>
              </p:nvSpPr>
              <p:spPr bwMode="auto">
                <a:xfrm>
                  <a:off x="1608138" y="1595438"/>
                  <a:ext cx="3175" cy="1111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2 h 3"/>
                    <a:gd name="T4" fmla="*/ 1 w 1"/>
                    <a:gd name="T5" fmla="*/ 2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1 w 1"/>
                    <a:gd name="T13" fmla="*/ 3 h 3"/>
                    <a:gd name="T14" fmla="*/ 1 w 1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3" name="Freeform 125"/>
                <p:cNvSpPr>
                  <a:spLocks/>
                </p:cNvSpPr>
                <p:nvPr/>
              </p:nvSpPr>
              <p:spPr bwMode="auto">
                <a:xfrm>
                  <a:off x="1600200" y="1587500"/>
                  <a:ext cx="7938" cy="7938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4" name="Freeform 126"/>
                <p:cNvSpPr>
                  <a:spLocks/>
                </p:cNvSpPr>
                <p:nvPr/>
              </p:nvSpPr>
              <p:spPr bwMode="auto">
                <a:xfrm>
                  <a:off x="1595438" y="159543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1 h 3"/>
                    <a:gd name="T10" fmla="*/ 1 w 1"/>
                    <a:gd name="T11" fmla="*/ 1 h 3"/>
                    <a:gd name="T12" fmla="*/ 1 w 1"/>
                    <a:gd name="T13" fmla="*/ 1 h 3"/>
                    <a:gd name="T14" fmla="*/ 1 w 1"/>
                    <a:gd name="T15" fmla="*/ 0 h 3"/>
                    <a:gd name="T16" fmla="*/ 0 w 1"/>
                    <a:gd name="T17" fmla="*/ 0 h 3"/>
                    <a:gd name="T18" fmla="*/ 0 w 1"/>
                    <a:gd name="T19" fmla="*/ 1 h 3"/>
                    <a:gd name="T20" fmla="*/ 0 w 1"/>
                    <a:gd name="T21" fmla="*/ 2 h 3"/>
                    <a:gd name="T22" fmla="*/ 0 w 1"/>
                    <a:gd name="T2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5" name="Freeform 127"/>
                <p:cNvSpPr>
                  <a:spLocks/>
                </p:cNvSpPr>
                <p:nvPr/>
              </p:nvSpPr>
              <p:spPr bwMode="auto">
                <a:xfrm>
                  <a:off x="1589088" y="1587500"/>
                  <a:ext cx="6350" cy="12700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2 h 3"/>
                    <a:gd name="T4" fmla="*/ 2 w 2"/>
                    <a:gd name="T5" fmla="*/ 1 h 3"/>
                    <a:gd name="T6" fmla="*/ 2 w 2"/>
                    <a:gd name="T7" fmla="*/ 1 h 3"/>
                    <a:gd name="T8" fmla="*/ 1 w 2"/>
                    <a:gd name="T9" fmla="*/ 0 h 3"/>
                    <a:gd name="T10" fmla="*/ 0 w 2"/>
                    <a:gd name="T11" fmla="*/ 1 h 3"/>
                    <a:gd name="T12" fmla="*/ 1 w 2"/>
                    <a:gd name="T13" fmla="*/ 3 h 3"/>
                    <a:gd name="T14" fmla="*/ 1 w 2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6" name="Freeform 128"/>
                <p:cNvSpPr>
                  <a:spLocks/>
                </p:cNvSpPr>
                <p:nvPr/>
              </p:nvSpPr>
              <p:spPr bwMode="auto">
                <a:xfrm>
                  <a:off x="1577975" y="1587500"/>
                  <a:ext cx="6350" cy="12700"/>
                </a:xfrm>
                <a:custGeom>
                  <a:avLst/>
                  <a:gdLst>
                    <a:gd name="T0" fmla="*/ 2 w 2"/>
                    <a:gd name="T1" fmla="*/ 1 h 3"/>
                    <a:gd name="T2" fmla="*/ 2 w 2"/>
                    <a:gd name="T3" fmla="*/ 1 h 3"/>
                    <a:gd name="T4" fmla="*/ 1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1 h 3"/>
                    <a:gd name="T16" fmla="*/ 2 w 2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7" name="Freeform 129"/>
                <p:cNvSpPr>
                  <a:spLocks/>
                </p:cNvSpPr>
                <p:nvPr/>
              </p:nvSpPr>
              <p:spPr bwMode="auto">
                <a:xfrm>
                  <a:off x="1565275" y="1584325"/>
                  <a:ext cx="12700" cy="38100"/>
                </a:xfrm>
                <a:custGeom>
                  <a:avLst/>
                  <a:gdLst>
                    <a:gd name="T0" fmla="*/ 1 w 3"/>
                    <a:gd name="T1" fmla="*/ 9 h 10"/>
                    <a:gd name="T2" fmla="*/ 3 w 3"/>
                    <a:gd name="T3" fmla="*/ 0 h 10"/>
                    <a:gd name="T4" fmla="*/ 3 w 3"/>
                    <a:gd name="T5" fmla="*/ 0 h 10"/>
                    <a:gd name="T6" fmla="*/ 2 w 3"/>
                    <a:gd name="T7" fmla="*/ 0 h 10"/>
                    <a:gd name="T8" fmla="*/ 2 w 3"/>
                    <a:gd name="T9" fmla="*/ 0 h 10"/>
                    <a:gd name="T10" fmla="*/ 2 w 3"/>
                    <a:gd name="T11" fmla="*/ 0 h 10"/>
                    <a:gd name="T12" fmla="*/ 0 w 3"/>
                    <a:gd name="T13" fmla="*/ 10 h 10"/>
                    <a:gd name="T14" fmla="*/ 1 w 3"/>
                    <a:gd name="T15" fmla="*/ 9 h 10"/>
                    <a:gd name="T16" fmla="*/ 1 w 3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0">
                      <a:moveTo>
                        <a:pt x="1" y="9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8" name="Freeform 130"/>
                <p:cNvSpPr>
                  <a:spLocks/>
                </p:cNvSpPr>
                <p:nvPr/>
              </p:nvSpPr>
              <p:spPr bwMode="auto">
                <a:xfrm>
                  <a:off x="1562100" y="1587500"/>
                  <a:ext cx="3175" cy="34925"/>
                </a:xfrm>
                <a:custGeom>
                  <a:avLst/>
                  <a:gdLst>
                    <a:gd name="T0" fmla="*/ 0 w 1"/>
                    <a:gd name="T1" fmla="*/ 0 h 9"/>
                    <a:gd name="T2" fmla="*/ 0 w 1"/>
                    <a:gd name="T3" fmla="*/ 1 h 9"/>
                    <a:gd name="T4" fmla="*/ 0 w 1"/>
                    <a:gd name="T5" fmla="*/ 9 h 9"/>
                    <a:gd name="T6" fmla="*/ 0 w 1"/>
                    <a:gd name="T7" fmla="*/ 8 h 9"/>
                    <a:gd name="T8" fmla="*/ 1 w 1"/>
                    <a:gd name="T9" fmla="*/ 0 h 9"/>
                    <a:gd name="T10" fmla="*/ 1 w 1"/>
                    <a:gd name="T11" fmla="*/ 0 h 9"/>
                    <a:gd name="T12" fmla="*/ 1 w 1"/>
                    <a:gd name="T13" fmla="*/ 0 h 9"/>
                    <a:gd name="T14" fmla="*/ 0 w 1"/>
                    <a:gd name="T15" fmla="*/ 0 h 9"/>
                    <a:gd name="T16" fmla="*/ 0 w 1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9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9" name="Freeform 131"/>
                <p:cNvSpPr>
                  <a:spLocks/>
                </p:cNvSpPr>
                <p:nvPr/>
              </p:nvSpPr>
              <p:spPr bwMode="auto">
                <a:xfrm>
                  <a:off x="1543050" y="1539875"/>
                  <a:ext cx="22225" cy="22225"/>
                </a:xfrm>
                <a:custGeom>
                  <a:avLst/>
                  <a:gdLst>
                    <a:gd name="T0" fmla="*/ 3 w 6"/>
                    <a:gd name="T1" fmla="*/ 4 h 6"/>
                    <a:gd name="T2" fmla="*/ 3 w 6"/>
                    <a:gd name="T3" fmla="*/ 4 h 6"/>
                    <a:gd name="T4" fmla="*/ 3 w 6"/>
                    <a:gd name="T5" fmla="*/ 6 h 6"/>
                    <a:gd name="T6" fmla="*/ 2 w 6"/>
                    <a:gd name="T7" fmla="*/ 6 h 6"/>
                    <a:gd name="T8" fmla="*/ 5 w 6"/>
                    <a:gd name="T9" fmla="*/ 6 h 6"/>
                    <a:gd name="T10" fmla="*/ 5 w 6"/>
                    <a:gd name="T11" fmla="*/ 6 h 6"/>
                    <a:gd name="T12" fmla="*/ 4 w 6"/>
                    <a:gd name="T13" fmla="*/ 4 h 6"/>
                    <a:gd name="T14" fmla="*/ 6 w 6"/>
                    <a:gd name="T15" fmla="*/ 4 h 6"/>
                    <a:gd name="T16" fmla="*/ 6 w 6"/>
                    <a:gd name="T17" fmla="*/ 4 h 6"/>
                    <a:gd name="T18" fmla="*/ 6 w 6"/>
                    <a:gd name="T19" fmla="*/ 1 h 6"/>
                    <a:gd name="T20" fmla="*/ 6 w 6"/>
                    <a:gd name="T21" fmla="*/ 2 h 6"/>
                    <a:gd name="T22" fmla="*/ 5 w 6"/>
                    <a:gd name="T23" fmla="*/ 3 h 6"/>
                    <a:gd name="T24" fmla="*/ 4 w 6"/>
                    <a:gd name="T25" fmla="*/ 2 h 6"/>
                    <a:gd name="T26" fmla="*/ 5 w 6"/>
                    <a:gd name="T27" fmla="*/ 0 h 6"/>
                    <a:gd name="T28" fmla="*/ 5 w 6"/>
                    <a:gd name="T29" fmla="*/ 0 h 6"/>
                    <a:gd name="T30" fmla="*/ 2 w 6"/>
                    <a:gd name="T31" fmla="*/ 0 h 6"/>
                    <a:gd name="T32" fmla="*/ 3 w 6"/>
                    <a:gd name="T33" fmla="*/ 0 h 6"/>
                    <a:gd name="T34" fmla="*/ 3 w 6"/>
                    <a:gd name="T35" fmla="*/ 2 h 6"/>
                    <a:gd name="T36" fmla="*/ 3 w 6"/>
                    <a:gd name="T37" fmla="*/ 3 h 6"/>
                    <a:gd name="T38" fmla="*/ 1 w 6"/>
                    <a:gd name="T39" fmla="*/ 2 h 6"/>
                    <a:gd name="T40" fmla="*/ 0 w 6"/>
                    <a:gd name="T41" fmla="*/ 1 h 6"/>
                    <a:gd name="T42" fmla="*/ 0 w 6"/>
                    <a:gd name="T43" fmla="*/ 4 h 6"/>
                    <a:gd name="T44" fmla="*/ 1 w 6"/>
                    <a:gd name="T45" fmla="*/ 4 h 6"/>
                    <a:gd name="T46" fmla="*/ 3 w 6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" h="6"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3"/>
                        <a:pt x="5" y="3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0" name="Freeform 132"/>
                <p:cNvSpPr>
                  <a:spLocks/>
                </p:cNvSpPr>
                <p:nvPr/>
              </p:nvSpPr>
              <p:spPr bwMode="auto">
                <a:xfrm>
                  <a:off x="1539875" y="1587500"/>
                  <a:ext cx="11113" cy="34925"/>
                </a:xfrm>
                <a:custGeom>
                  <a:avLst/>
                  <a:gdLst>
                    <a:gd name="T0" fmla="*/ 3 w 3"/>
                    <a:gd name="T1" fmla="*/ 9 h 9"/>
                    <a:gd name="T2" fmla="*/ 2 w 3"/>
                    <a:gd name="T3" fmla="*/ 1 h 9"/>
                    <a:gd name="T4" fmla="*/ 2 w 3"/>
                    <a:gd name="T5" fmla="*/ 0 h 9"/>
                    <a:gd name="T6" fmla="*/ 1 w 3"/>
                    <a:gd name="T7" fmla="*/ 0 h 9"/>
                    <a:gd name="T8" fmla="*/ 1 w 3"/>
                    <a:gd name="T9" fmla="*/ 0 h 9"/>
                    <a:gd name="T10" fmla="*/ 0 w 3"/>
                    <a:gd name="T11" fmla="*/ 0 h 9"/>
                    <a:gd name="T12" fmla="*/ 2 w 3"/>
                    <a:gd name="T13" fmla="*/ 8 h 9"/>
                    <a:gd name="T14" fmla="*/ 3 w 3"/>
                    <a:gd name="T15" fmla="*/ 9 h 9"/>
                    <a:gd name="T16" fmla="*/ 3 w 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2" name="Freeform 133"/>
                <p:cNvSpPr>
                  <a:spLocks/>
                </p:cNvSpPr>
                <p:nvPr/>
              </p:nvSpPr>
              <p:spPr bwMode="auto">
                <a:xfrm>
                  <a:off x="1535113" y="1584325"/>
                  <a:ext cx="7938" cy="38100"/>
                </a:xfrm>
                <a:custGeom>
                  <a:avLst/>
                  <a:gdLst>
                    <a:gd name="T0" fmla="*/ 2 w 2"/>
                    <a:gd name="T1" fmla="*/ 10 h 10"/>
                    <a:gd name="T2" fmla="*/ 1 w 2"/>
                    <a:gd name="T3" fmla="*/ 0 h 10"/>
                    <a:gd name="T4" fmla="*/ 1 w 2"/>
                    <a:gd name="T5" fmla="*/ 0 h 10"/>
                    <a:gd name="T6" fmla="*/ 1 w 2"/>
                    <a:gd name="T7" fmla="*/ 0 h 10"/>
                    <a:gd name="T8" fmla="*/ 0 w 2"/>
                    <a:gd name="T9" fmla="*/ 0 h 10"/>
                    <a:gd name="T10" fmla="*/ 0 w 2"/>
                    <a:gd name="T11" fmla="*/ 0 h 10"/>
                    <a:gd name="T12" fmla="*/ 2 w 2"/>
                    <a:gd name="T13" fmla="*/ 9 h 10"/>
                    <a:gd name="T14" fmla="*/ 2 w 2"/>
                    <a:gd name="T15" fmla="*/ 10 h 10"/>
                    <a:gd name="T16" fmla="*/ 2 w 2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3" name="Freeform 134"/>
                <p:cNvSpPr>
                  <a:spLocks/>
                </p:cNvSpPr>
                <p:nvPr/>
              </p:nvSpPr>
              <p:spPr bwMode="auto">
                <a:xfrm>
                  <a:off x="1524000" y="1587500"/>
                  <a:ext cx="4763" cy="12700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1 h 3"/>
                    <a:gd name="T4" fmla="*/ 1 w 1"/>
                    <a:gd name="T5" fmla="*/ 3 h 3"/>
                    <a:gd name="T6" fmla="*/ 1 w 1"/>
                    <a:gd name="T7" fmla="*/ 2 h 3"/>
                    <a:gd name="T8" fmla="*/ 1 w 1"/>
                    <a:gd name="T9" fmla="*/ 2 h 3"/>
                    <a:gd name="T10" fmla="*/ 1 w 1"/>
                    <a:gd name="T11" fmla="*/ 0 h 3"/>
                    <a:gd name="T12" fmla="*/ 1 w 1"/>
                    <a:gd name="T13" fmla="*/ 1 h 3"/>
                    <a:gd name="T14" fmla="*/ 0 w 1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4" name="Freeform 135"/>
                <p:cNvSpPr>
                  <a:spLocks/>
                </p:cNvSpPr>
                <p:nvPr/>
              </p:nvSpPr>
              <p:spPr bwMode="auto">
                <a:xfrm>
                  <a:off x="1512888" y="1587500"/>
                  <a:ext cx="11113" cy="12700"/>
                </a:xfrm>
                <a:custGeom>
                  <a:avLst/>
                  <a:gdLst>
                    <a:gd name="T0" fmla="*/ 1 w 3"/>
                    <a:gd name="T1" fmla="*/ 2 h 3"/>
                    <a:gd name="T2" fmla="*/ 1 w 3"/>
                    <a:gd name="T3" fmla="*/ 3 h 3"/>
                    <a:gd name="T4" fmla="*/ 3 w 3"/>
                    <a:gd name="T5" fmla="*/ 1 h 3"/>
                    <a:gd name="T6" fmla="*/ 1 w 3"/>
                    <a:gd name="T7" fmla="*/ 0 h 3"/>
                    <a:gd name="T8" fmla="*/ 0 w 3"/>
                    <a:gd name="T9" fmla="*/ 1 h 3"/>
                    <a:gd name="T10" fmla="*/ 0 w 3"/>
                    <a:gd name="T11" fmla="*/ 1 h 3"/>
                    <a:gd name="T12" fmla="*/ 1 w 3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5" name="Freeform 136"/>
                <p:cNvSpPr>
                  <a:spLocks/>
                </p:cNvSpPr>
                <p:nvPr/>
              </p:nvSpPr>
              <p:spPr bwMode="auto">
                <a:xfrm>
                  <a:off x="1504950" y="1595438"/>
                  <a:ext cx="12700" cy="11113"/>
                </a:xfrm>
                <a:custGeom>
                  <a:avLst/>
                  <a:gdLst>
                    <a:gd name="T0" fmla="*/ 0 w 3"/>
                    <a:gd name="T1" fmla="*/ 1 h 3"/>
                    <a:gd name="T2" fmla="*/ 0 w 3"/>
                    <a:gd name="T3" fmla="*/ 1 h 3"/>
                    <a:gd name="T4" fmla="*/ 1 w 3"/>
                    <a:gd name="T5" fmla="*/ 3 h 3"/>
                    <a:gd name="T6" fmla="*/ 2 w 3"/>
                    <a:gd name="T7" fmla="*/ 3 h 3"/>
                    <a:gd name="T8" fmla="*/ 2 w 3"/>
                    <a:gd name="T9" fmla="*/ 3 h 3"/>
                    <a:gd name="T10" fmla="*/ 3 w 3"/>
                    <a:gd name="T11" fmla="*/ 2 h 3"/>
                    <a:gd name="T12" fmla="*/ 3 w 3"/>
                    <a:gd name="T13" fmla="*/ 1 h 3"/>
                    <a:gd name="T14" fmla="*/ 2 w 3"/>
                    <a:gd name="T15" fmla="*/ 0 h 3"/>
                    <a:gd name="T16" fmla="*/ 2 w 3"/>
                    <a:gd name="T17" fmla="*/ 0 h 3"/>
                    <a:gd name="T18" fmla="*/ 0 w 3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7" name="Freeform 137"/>
                <p:cNvSpPr>
                  <a:spLocks/>
                </p:cNvSpPr>
                <p:nvPr/>
              </p:nvSpPr>
              <p:spPr bwMode="auto">
                <a:xfrm>
                  <a:off x="1504950" y="1587500"/>
                  <a:ext cx="7938" cy="793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1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8" name="Freeform 138"/>
                <p:cNvSpPr>
                  <a:spLocks/>
                </p:cNvSpPr>
                <p:nvPr/>
              </p:nvSpPr>
              <p:spPr bwMode="auto">
                <a:xfrm>
                  <a:off x="1501775" y="1595438"/>
                  <a:ext cx="3175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0 h 3"/>
                    <a:gd name="T4" fmla="*/ 1 w 1"/>
                    <a:gd name="T5" fmla="*/ 0 h 3"/>
                    <a:gd name="T6" fmla="*/ 0 w 1"/>
                    <a:gd name="T7" fmla="*/ 2 h 3"/>
                    <a:gd name="T8" fmla="*/ 0 w 1"/>
                    <a:gd name="T9" fmla="*/ 2 h 3"/>
                    <a:gd name="T10" fmla="*/ 0 w 1"/>
                    <a:gd name="T11" fmla="*/ 3 h 3"/>
                    <a:gd name="T12" fmla="*/ 1 w 1"/>
                    <a:gd name="T13" fmla="*/ 0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9" name="Freeform 139"/>
                <p:cNvSpPr>
                  <a:spLocks/>
                </p:cNvSpPr>
                <p:nvPr/>
              </p:nvSpPr>
              <p:spPr bwMode="auto">
                <a:xfrm>
                  <a:off x="1493838" y="1606550"/>
                  <a:ext cx="11113" cy="15875"/>
                </a:xfrm>
                <a:custGeom>
                  <a:avLst/>
                  <a:gdLst>
                    <a:gd name="T0" fmla="*/ 1 w 3"/>
                    <a:gd name="T1" fmla="*/ 3 h 4"/>
                    <a:gd name="T2" fmla="*/ 2 w 3"/>
                    <a:gd name="T3" fmla="*/ 4 h 4"/>
                    <a:gd name="T4" fmla="*/ 2 w 3"/>
                    <a:gd name="T5" fmla="*/ 3 h 4"/>
                    <a:gd name="T6" fmla="*/ 3 w 3"/>
                    <a:gd name="T7" fmla="*/ 2 h 4"/>
                    <a:gd name="T8" fmla="*/ 3 w 3"/>
                    <a:gd name="T9" fmla="*/ 2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2" name="Freeform 140"/>
                <p:cNvSpPr>
                  <a:spLocks/>
                </p:cNvSpPr>
                <p:nvPr/>
              </p:nvSpPr>
              <p:spPr bwMode="auto">
                <a:xfrm>
                  <a:off x="1482725" y="1666875"/>
                  <a:ext cx="139700" cy="11113"/>
                </a:xfrm>
                <a:custGeom>
                  <a:avLst/>
                  <a:gdLst>
                    <a:gd name="T0" fmla="*/ 0 w 88"/>
                    <a:gd name="T1" fmla="*/ 0 h 7"/>
                    <a:gd name="T2" fmla="*/ 88 w 88"/>
                    <a:gd name="T3" fmla="*/ 0 h 7"/>
                    <a:gd name="T4" fmla="*/ 88 w 88"/>
                    <a:gd name="T5" fmla="*/ 7 h 7"/>
                    <a:gd name="T6" fmla="*/ 0 w 88"/>
                    <a:gd name="T7" fmla="*/ 7 h 7"/>
                    <a:gd name="T8" fmla="*/ 0 w 88"/>
                    <a:gd name="T9" fmla="*/ 0 h 7"/>
                    <a:gd name="T10" fmla="*/ 0 w 88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" h="7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3" name="Freeform 141"/>
                <p:cNvSpPr>
                  <a:spLocks/>
                </p:cNvSpPr>
                <p:nvPr/>
              </p:nvSpPr>
              <p:spPr bwMode="auto">
                <a:xfrm>
                  <a:off x="1490663" y="1682750"/>
                  <a:ext cx="128588" cy="6350"/>
                </a:xfrm>
                <a:custGeom>
                  <a:avLst/>
                  <a:gdLst>
                    <a:gd name="T0" fmla="*/ 0 w 34"/>
                    <a:gd name="T1" fmla="*/ 0 h 2"/>
                    <a:gd name="T2" fmla="*/ 0 w 34"/>
                    <a:gd name="T3" fmla="*/ 1 h 2"/>
                    <a:gd name="T4" fmla="*/ 0 w 34"/>
                    <a:gd name="T5" fmla="*/ 2 h 2"/>
                    <a:gd name="T6" fmla="*/ 33 w 34"/>
                    <a:gd name="T7" fmla="*/ 2 h 2"/>
                    <a:gd name="T8" fmla="*/ 34 w 34"/>
                    <a:gd name="T9" fmla="*/ 1 h 2"/>
                    <a:gd name="T10" fmla="*/ 33 w 34"/>
                    <a:gd name="T11" fmla="*/ 0 h 2"/>
                    <a:gd name="T12" fmla="*/ 0 w 34"/>
                    <a:gd name="T13" fmla="*/ 0 h 2"/>
                    <a:gd name="T14" fmla="*/ 0 w 3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4" y="2"/>
                        <a:pt x="34" y="1"/>
                        <a:pt x="34" y="1"/>
                      </a:cubicBezTo>
                      <a:cubicBezTo>
                        <a:pt x="34" y="0"/>
                        <a:pt x="34" y="0"/>
                        <a:pt x="3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4" name="Freeform 142"/>
                <p:cNvSpPr>
                  <a:spLocks/>
                </p:cNvSpPr>
                <p:nvPr/>
              </p:nvSpPr>
              <p:spPr bwMode="auto">
                <a:xfrm>
                  <a:off x="1479550" y="2062163"/>
                  <a:ext cx="146050" cy="7938"/>
                </a:xfrm>
                <a:custGeom>
                  <a:avLst/>
                  <a:gdLst>
                    <a:gd name="T0" fmla="*/ 0 w 92"/>
                    <a:gd name="T1" fmla="*/ 0 h 5"/>
                    <a:gd name="T2" fmla="*/ 92 w 92"/>
                    <a:gd name="T3" fmla="*/ 0 h 5"/>
                    <a:gd name="T4" fmla="*/ 92 w 92"/>
                    <a:gd name="T5" fmla="*/ 5 h 5"/>
                    <a:gd name="T6" fmla="*/ 0 w 92"/>
                    <a:gd name="T7" fmla="*/ 5 h 5"/>
                    <a:gd name="T8" fmla="*/ 0 w 92"/>
                    <a:gd name="T9" fmla="*/ 0 h 5"/>
                    <a:gd name="T10" fmla="*/ 0 w 92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5">
                      <a:moveTo>
                        <a:pt x="0" y="0"/>
                      </a:moveTo>
                      <a:lnTo>
                        <a:pt x="92" y="0"/>
                      </a:lnTo>
                      <a:lnTo>
                        <a:pt x="9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5" name="Freeform 143"/>
                <p:cNvSpPr>
                  <a:spLocks/>
                </p:cNvSpPr>
                <p:nvPr/>
              </p:nvSpPr>
              <p:spPr bwMode="auto">
                <a:xfrm>
                  <a:off x="1460500" y="2081213"/>
                  <a:ext cx="184150" cy="3175"/>
                </a:xfrm>
                <a:custGeom>
                  <a:avLst/>
                  <a:gdLst>
                    <a:gd name="T0" fmla="*/ 0 w 116"/>
                    <a:gd name="T1" fmla="*/ 0 h 2"/>
                    <a:gd name="T2" fmla="*/ 116 w 116"/>
                    <a:gd name="T3" fmla="*/ 0 h 2"/>
                    <a:gd name="T4" fmla="*/ 116 w 116"/>
                    <a:gd name="T5" fmla="*/ 2 h 2"/>
                    <a:gd name="T6" fmla="*/ 0 w 116"/>
                    <a:gd name="T7" fmla="*/ 2 h 2"/>
                    <a:gd name="T8" fmla="*/ 0 w 116"/>
                    <a:gd name="T9" fmla="*/ 0 h 2"/>
                    <a:gd name="T10" fmla="*/ 0 w 116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6" h="2">
                      <a:moveTo>
                        <a:pt x="0" y="0"/>
                      </a:moveTo>
                      <a:lnTo>
                        <a:pt x="116" y="0"/>
                      </a:lnTo>
                      <a:lnTo>
                        <a:pt x="116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6" name="Freeform 144"/>
                <p:cNvSpPr>
                  <a:spLocks/>
                </p:cNvSpPr>
                <p:nvPr/>
              </p:nvSpPr>
              <p:spPr bwMode="auto">
                <a:xfrm>
                  <a:off x="1490663" y="2051050"/>
                  <a:ext cx="131763" cy="7938"/>
                </a:xfrm>
                <a:custGeom>
                  <a:avLst/>
                  <a:gdLst>
                    <a:gd name="T0" fmla="*/ 0 w 83"/>
                    <a:gd name="T1" fmla="*/ 0 h 5"/>
                    <a:gd name="T2" fmla="*/ 83 w 83"/>
                    <a:gd name="T3" fmla="*/ 0 h 5"/>
                    <a:gd name="T4" fmla="*/ 83 w 83"/>
                    <a:gd name="T5" fmla="*/ 5 h 5"/>
                    <a:gd name="T6" fmla="*/ 0 w 83"/>
                    <a:gd name="T7" fmla="*/ 5 h 5"/>
                    <a:gd name="T8" fmla="*/ 0 w 83"/>
                    <a:gd name="T9" fmla="*/ 0 h 5"/>
                    <a:gd name="T10" fmla="*/ 0 w 8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3" h="5">
                      <a:moveTo>
                        <a:pt x="0" y="0"/>
                      </a:moveTo>
                      <a:lnTo>
                        <a:pt x="83" y="0"/>
                      </a:lnTo>
                      <a:lnTo>
                        <a:pt x="8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8" name="Freeform 145"/>
                <p:cNvSpPr>
                  <a:spLocks/>
                </p:cNvSpPr>
                <p:nvPr/>
              </p:nvSpPr>
              <p:spPr bwMode="auto">
                <a:xfrm>
                  <a:off x="1444625" y="2097088"/>
                  <a:ext cx="215900" cy="6350"/>
                </a:xfrm>
                <a:custGeom>
                  <a:avLst/>
                  <a:gdLst>
                    <a:gd name="T0" fmla="*/ 0 w 136"/>
                    <a:gd name="T1" fmla="*/ 0 h 4"/>
                    <a:gd name="T2" fmla="*/ 136 w 136"/>
                    <a:gd name="T3" fmla="*/ 0 h 4"/>
                    <a:gd name="T4" fmla="*/ 136 w 136"/>
                    <a:gd name="T5" fmla="*/ 4 h 4"/>
                    <a:gd name="T6" fmla="*/ 0 w 136"/>
                    <a:gd name="T7" fmla="*/ 4 h 4"/>
                    <a:gd name="T8" fmla="*/ 0 w 136"/>
                    <a:gd name="T9" fmla="*/ 0 h 4"/>
                    <a:gd name="T10" fmla="*/ 0 w 136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6" h="4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9" name="Freeform 146"/>
                <p:cNvSpPr>
                  <a:spLocks/>
                </p:cNvSpPr>
                <p:nvPr/>
              </p:nvSpPr>
              <p:spPr bwMode="auto">
                <a:xfrm>
                  <a:off x="1312863" y="1743075"/>
                  <a:ext cx="177800" cy="330200"/>
                </a:xfrm>
                <a:custGeom>
                  <a:avLst/>
                  <a:gdLst>
                    <a:gd name="T0" fmla="*/ 40 w 47"/>
                    <a:gd name="T1" fmla="*/ 88 h 88"/>
                    <a:gd name="T2" fmla="*/ 44 w 47"/>
                    <a:gd name="T3" fmla="*/ 84 h 88"/>
                    <a:gd name="T4" fmla="*/ 45 w 47"/>
                    <a:gd name="T5" fmla="*/ 83 h 88"/>
                    <a:gd name="T6" fmla="*/ 43 w 47"/>
                    <a:gd name="T7" fmla="*/ 80 h 88"/>
                    <a:gd name="T8" fmla="*/ 27 w 47"/>
                    <a:gd name="T9" fmla="*/ 74 h 88"/>
                    <a:gd name="T10" fmla="*/ 28 w 47"/>
                    <a:gd name="T11" fmla="*/ 74 h 88"/>
                    <a:gd name="T12" fmla="*/ 42 w 47"/>
                    <a:gd name="T13" fmla="*/ 79 h 88"/>
                    <a:gd name="T14" fmla="*/ 39 w 47"/>
                    <a:gd name="T15" fmla="*/ 75 h 88"/>
                    <a:gd name="T16" fmla="*/ 37 w 47"/>
                    <a:gd name="T17" fmla="*/ 72 h 88"/>
                    <a:gd name="T18" fmla="*/ 35 w 47"/>
                    <a:gd name="T19" fmla="*/ 68 h 88"/>
                    <a:gd name="T20" fmla="*/ 33 w 47"/>
                    <a:gd name="T21" fmla="*/ 64 h 88"/>
                    <a:gd name="T22" fmla="*/ 32 w 47"/>
                    <a:gd name="T23" fmla="*/ 61 h 88"/>
                    <a:gd name="T24" fmla="*/ 13 w 47"/>
                    <a:gd name="T25" fmla="*/ 49 h 88"/>
                    <a:gd name="T26" fmla="*/ 30 w 47"/>
                    <a:gd name="T27" fmla="*/ 59 h 88"/>
                    <a:gd name="T28" fmla="*/ 29 w 47"/>
                    <a:gd name="T29" fmla="*/ 55 h 88"/>
                    <a:gd name="T30" fmla="*/ 27 w 47"/>
                    <a:gd name="T31" fmla="*/ 51 h 88"/>
                    <a:gd name="T32" fmla="*/ 23 w 47"/>
                    <a:gd name="T33" fmla="*/ 38 h 88"/>
                    <a:gd name="T34" fmla="*/ 22 w 47"/>
                    <a:gd name="T35" fmla="*/ 38 h 88"/>
                    <a:gd name="T36" fmla="*/ 6 w 47"/>
                    <a:gd name="T37" fmla="*/ 27 h 88"/>
                    <a:gd name="T38" fmla="*/ 22 w 47"/>
                    <a:gd name="T39" fmla="*/ 36 h 88"/>
                    <a:gd name="T40" fmla="*/ 19 w 47"/>
                    <a:gd name="T41" fmla="*/ 25 h 88"/>
                    <a:gd name="T42" fmla="*/ 16 w 47"/>
                    <a:gd name="T43" fmla="*/ 14 h 88"/>
                    <a:gd name="T44" fmla="*/ 17 w 47"/>
                    <a:gd name="T45" fmla="*/ 16 h 88"/>
                    <a:gd name="T46" fmla="*/ 22 w 47"/>
                    <a:gd name="T47" fmla="*/ 31 h 88"/>
                    <a:gd name="T48" fmla="*/ 23 w 47"/>
                    <a:gd name="T49" fmla="*/ 34 h 88"/>
                    <a:gd name="T50" fmla="*/ 24 w 47"/>
                    <a:gd name="T51" fmla="*/ 34 h 88"/>
                    <a:gd name="T52" fmla="*/ 30 w 47"/>
                    <a:gd name="T53" fmla="*/ 22 h 88"/>
                    <a:gd name="T54" fmla="*/ 24 w 47"/>
                    <a:gd name="T55" fmla="*/ 36 h 88"/>
                    <a:gd name="T56" fmla="*/ 29 w 47"/>
                    <a:gd name="T57" fmla="*/ 50 h 88"/>
                    <a:gd name="T58" fmla="*/ 30 w 47"/>
                    <a:gd name="T59" fmla="*/ 55 h 88"/>
                    <a:gd name="T60" fmla="*/ 31 w 47"/>
                    <a:gd name="T61" fmla="*/ 56 h 88"/>
                    <a:gd name="T62" fmla="*/ 33 w 47"/>
                    <a:gd name="T63" fmla="*/ 55 h 88"/>
                    <a:gd name="T64" fmla="*/ 38 w 47"/>
                    <a:gd name="T65" fmla="*/ 43 h 88"/>
                    <a:gd name="T66" fmla="*/ 32 w 47"/>
                    <a:gd name="T67" fmla="*/ 59 h 88"/>
                    <a:gd name="T68" fmla="*/ 32 w 47"/>
                    <a:gd name="T69" fmla="*/ 59 h 88"/>
                    <a:gd name="T70" fmla="*/ 42 w 47"/>
                    <a:gd name="T71" fmla="*/ 77 h 88"/>
                    <a:gd name="T72" fmla="*/ 44 w 47"/>
                    <a:gd name="T73" fmla="*/ 66 h 88"/>
                    <a:gd name="T74" fmla="*/ 43 w 47"/>
                    <a:gd name="T75" fmla="*/ 78 h 88"/>
                    <a:gd name="T76" fmla="*/ 44 w 47"/>
                    <a:gd name="T77" fmla="*/ 79 h 88"/>
                    <a:gd name="T78" fmla="*/ 45 w 47"/>
                    <a:gd name="T79" fmla="*/ 80 h 88"/>
                    <a:gd name="T80" fmla="*/ 47 w 47"/>
                    <a:gd name="T81" fmla="*/ 61 h 88"/>
                    <a:gd name="T82" fmla="*/ 45 w 47"/>
                    <a:gd name="T83" fmla="*/ 62 h 88"/>
                    <a:gd name="T84" fmla="*/ 44 w 47"/>
                    <a:gd name="T85" fmla="*/ 62 h 88"/>
                    <a:gd name="T86" fmla="*/ 41 w 47"/>
                    <a:gd name="T87" fmla="*/ 61 h 88"/>
                    <a:gd name="T88" fmla="*/ 41 w 47"/>
                    <a:gd name="T89" fmla="*/ 40 h 88"/>
                    <a:gd name="T90" fmla="*/ 36 w 47"/>
                    <a:gd name="T91" fmla="*/ 40 h 88"/>
                    <a:gd name="T92" fmla="*/ 36 w 47"/>
                    <a:gd name="T93" fmla="*/ 29 h 88"/>
                    <a:gd name="T94" fmla="*/ 34 w 47"/>
                    <a:gd name="T95" fmla="*/ 16 h 88"/>
                    <a:gd name="T96" fmla="*/ 25 w 47"/>
                    <a:gd name="T97" fmla="*/ 20 h 88"/>
                    <a:gd name="T98" fmla="*/ 18 w 47"/>
                    <a:gd name="T99" fmla="*/ 1 h 88"/>
                    <a:gd name="T100" fmla="*/ 10 w 47"/>
                    <a:gd name="T101" fmla="*/ 15 h 88"/>
                    <a:gd name="T102" fmla="*/ 10 w 47"/>
                    <a:gd name="T103" fmla="*/ 25 h 88"/>
                    <a:gd name="T104" fmla="*/ 4 w 47"/>
                    <a:gd name="T105" fmla="*/ 22 h 88"/>
                    <a:gd name="T106" fmla="*/ 2 w 47"/>
                    <a:gd name="T107" fmla="*/ 24 h 88"/>
                    <a:gd name="T108" fmla="*/ 13 w 47"/>
                    <a:gd name="T109" fmla="*/ 41 h 88"/>
                    <a:gd name="T110" fmla="*/ 13 w 47"/>
                    <a:gd name="T111" fmla="*/ 45 h 88"/>
                    <a:gd name="T112" fmla="*/ 22 w 47"/>
                    <a:gd name="T113" fmla="*/ 64 h 88"/>
                    <a:gd name="T114" fmla="*/ 26 w 47"/>
                    <a:gd name="T115" fmla="*/ 69 h 88"/>
                    <a:gd name="T116" fmla="*/ 23 w 47"/>
                    <a:gd name="T117" fmla="*/ 70 h 88"/>
                    <a:gd name="T118" fmla="*/ 22 w 47"/>
                    <a:gd name="T119" fmla="*/ 74 h 88"/>
                    <a:gd name="T120" fmla="*/ 41 w 47"/>
                    <a:gd name="T121" fmla="*/ 86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7" h="88">
                      <a:moveTo>
                        <a:pt x="41" y="86"/>
                      </a:move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2" y="88"/>
                        <a:pt x="42" y="88"/>
                        <a:pt x="42" y="88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5" y="84"/>
                        <a:pt x="45" y="84"/>
                        <a:pt x="45" y="84"/>
                      </a:cubicBezTo>
                      <a:cubicBezTo>
                        <a:pt x="45" y="83"/>
                        <a:pt x="45" y="83"/>
                        <a:pt x="45" y="83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0" y="80"/>
                        <a:pt x="34" y="79"/>
                        <a:pt x="27" y="74"/>
                      </a:cubicBezTo>
                      <a:cubicBezTo>
                        <a:pt x="26" y="74"/>
                        <a:pt x="26" y="73"/>
                        <a:pt x="26" y="73"/>
                      </a:cubicBezTo>
                      <a:cubicBezTo>
                        <a:pt x="26" y="73"/>
                        <a:pt x="27" y="73"/>
                        <a:pt x="28" y="74"/>
                      </a:cubicBezTo>
                      <a:cubicBezTo>
                        <a:pt x="31" y="75"/>
                        <a:pt x="35" y="78"/>
                        <a:pt x="40" y="79"/>
                      </a:cubicBezTo>
                      <a:cubicBezTo>
                        <a:pt x="42" y="79"/>
                        <a:pt x="42" y="79"/>
                        <a:pt x="42" y="79"/>
                      </a:cubicBezTo>
                      <a:cubicBezTo>
                        <a:pt x="41" y="78"/>
                        <a:pt x="41" y="78"/>
                        <a:pt x="41" y="78"/>
                      </a:cubicBezTo>
                      <a:cubicBezTo>
                        <a:pt x="40" y="77"/>
                        <a:pt x="40" y="76"/>
                        <a:pt x="39" y="75"/>
                      </a:cubicBezTo>
                      <a:cubicBezTo>
                        <a:pt x="39" y="75"/>
                        <a:pt x="39" y="75"/>
                        <a:pt x="38" y="74"/>
                      </a:cubicBezTo>
                      <a:cubicBezTo>
                        <a:pt x="38" y="74"/>
                        <a:pt x="37" y="73"/>
                        <a:pt x="37" y="72"/>
                      </a:cubicBezTo>
                      <a:cubicBezTo>
                        <a:pt x="37" y="71"/>
                        <a:pt x="37" y="71"/>
                        <a:pt x="37" y="71"/>
                      </a:cubicBezTo>
                      <a:cubicBezTo>
                        <a:pt x="36" y="70"/>
                        <a:pt x="35" y="69"/>
                        <a:pt x="35" y="68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34" y="66"/>
                        <a:pt x="33" y="65"/>
                        <a:pt x="33" y="64"/>
                      </a:cubicBezTo>
                      <a:cubicBezTo>
                        <a:pt x="32" y="63"/>
                        <a:pt x="32" y="62"/>
                        <a:pt x="32" y="61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18" y="58"/>
                        <a:pt x="14" y="51"/>
                        <a:pt x="13" y="49"/>
                      </a:cubicBezTo>
                      <a:cubicBezTo>
                        <a:pt x="19" y="55"/>
                        <a:pt x="27" y="58"/>
                        <a:pt x="29" y="59"/>
                      </a:cubicBez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29" y="56"/>
                        <a:pt x="29" y="56"/>
                        <a:pt x="29" y="55"/>
                      </a:cubicBezTo>
                      <a:cubicBezTo>
                        <a:pt x="28" y="54"/>
                        <a:pt x="28" y="53"/>
                        <a:pt x="27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6" y="48"/>
                        <a:pt x="25" y="44"/>
                        <a:pt x="24" y="42"/>
                      </a:cubicBezTo>
                      <a:cubicBezTo>
                        <a:pt x="24" y="41"/>
                        <a:pt x="23" y="39"/>
                        <a:pt x="23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16" y="36"/>
                        <a:pt x="9" y="30"/>
                        <a:pt x="7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11" y="31"/>
                        <a:pt x="18" y="35"/>
                        <a:pt x="21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1"/>
                        <a:pt x="19" y="28"/>
                        <a:pt x="19" y="25"/>
                      </a:cubicBezTo>
                      <a:cubicBezTo>
                        <a:pt x="18" y="22"/>
                        <a:pt x="17" y="19"/>
                        <a:pt x="17" y="17"/>
                      </a:cubicBezTo>
                      <a:cubicBezTo>
                        <a:pt x="17" y="16"/>
                        <a:pt x="16" y="15"/>
                        <a:pt x="16" y="14"/>
                      </a:cubicBezTo>
                      <a:cubicBezTo>
                        <a:pt x="16" y="14"/>
                        <a:pt x="16" y="13"/>
                        <a:pt x="16" y="13"/>
                      </a:cubicBezTo>
                      <a:cubicBezTo>
                        <a:pt x="16" y="14"/>
                        <a:pt x="17" y="14"/>
                        <a:pt x="17" y="16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1" y="27"/>
                        <a:pt x="21" y="29"/>
                        <a:pt x="22" y="31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3" y="33"/>
                        <a:pt x="23" y="33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4" y="34"/>
                        <a:pt x="24" y="33"/>
                      </a:cubicBezTo>
                      <a:cubicBezTo>
                        <a:pt x="26" y="32"/>
                        <a:pt x="29" y="28"/>
                        <a:pt x="30" y="22"/>
                      </a:cubicBezTo>
                      <a:cubicBezTo>
                        <a:pt x="31" y="26"/>
                        <a:pt x="28" y="30"/>
                        <a:pt x="24" y="36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26" y="44"/>
                        <a:pt x="27" y="47"/>
                        <a:pt x="29" y="50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9" y="52"/>
                        <a:pt x="30" y="53"/>
                        <a:pt x="30" y="55"/>
                      </a:cubicBezTo>
                      <a:cubicBezTo>
                        <a:pt x="30" y="55"/>
                        <a:pt x="30" y="55"/>
                        <a:pt x="31" y="55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2" y="56"/>
                        <a:pt x="32" y="56"/>
                        <a:pt x="33" y="55"/>
                      </a:cubicBezTo>
                      <a:cubicBezTo>
                        <a:pt x="34" y="54"/>
                        <a:pt x="37" y="48"/>
                        <a:pt x="37" y="45"/>
                      </a:cubicBezTo>
                      <a:cubicBezTo>
                        <a:pt x="38" y="44"/>
                        <a:pt x="38" y="44"/>
                        <a:pt x="38" y="43"/>
                      </a:cubicBezTo>
                      <a:cubicBezTo>
                        <a:pt x="38" y="44"/>
                        <a:pt x="38" y="44"/>
                        <a:pt x="38" y="45"/>
                      </a:cubicBezTo>
                      <a:cubicBezTo>
                        <a:pt x="37" y="49"/>
                        <a:pt x="35" y="56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5" y="65"/>
                        <a:pt x="38" y="71"/>
                        <a:pt x="42" y="76"/>
                      </a:cubicBezTo>
                      <a:cubicBezTo>
                        <a:pt x="42" y="77"/>
                        <a:pt x="42" y="77"/>
                        <a:pt x="42" y="77"/>
                      </a:cubicBezTo>
                      <a:cubicBezTo>
                        <a:pt x="43" y="76"/>
                        <a:pt x="43" y="76"/>
                        <a:pt x="43" y="76"/>
                      </a:cubicBezTo>
                      <a:cubicBezTo>
                        <a:pt x="43" y="74"/>
                        <a:pt x="44" y="70"/>
                        <a:pt x="4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67"/>
                        <a:pt x="44" y="74"/>
                        <a:pt x="43" y="78"/>
                      </a:cubicBezTo>
                      <a:cubicBezTo>
                        <a:pt x="43" y="78"/>
                        <a:pt x="43" y="78"/>
                        <a:pt x="43" y="78"/>
                      </a:cubicBezTo>
                      <a:cubicBezTo>
                        <a:pt x="44" y="79"/>
                        <a:pt x="44" y="79"/>
                        <a:pt x="44" y="79"/>
                      </a:cubicBezTo>
                      <a:cubicBezTo>
                        <a:pt x="44" y="79"/>
                        <a:pt x="44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6" y="80"/>
                        <a:pt x="46" y="80"/>
                        <a:pt x="46" y="80"/>
                      </a:cubicBezTo>
                      <a:cubicBezTo>
                        <a:pt x="47" y="61"/>
                        <a:pt x="47" y="61"/>
                        <a:pt x="47" y="61"/>
                      </a:cubicBezTo>
                      <a:cubicBezTo>
                        <a:pt x="46" y="61"/>
                        <a:pt x="46" y="61"/>
                        <a:pt x="46" y="61"/>
                      </a:cubicBezTo>
                      <a:cubicBezTo>
                        <a:pt x="46" y="61"/>
                        <a:pt x="45" y="62"/>
                        <a:pt x="45" y="62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3" y="63"/>
                        <a:pt x="42" y="64"/>
                        <a:pt x="41" y="63"/>
                      </a:cubicBezTo>
                      <a:cubicBezTo>
                        <a:pt x="41" y="62"/>
                        <a:pt x="41" y="62"/>
                        <a:pt x="41" y="61"/>
                      </a:cubicBezTo>
                      <a:cubicBezTo>
                        <a:pt x="41" y="60"/>
                        <a:pt x="41" y="59"/>
                        <a:pt x="41" y="58"/>
                      </a:cubicBezTo>
                      <a:cubicBezTo>
                        <a:pt x="42" y="52"/>
                        <a:pt x="44" y="43"/>
                        <a:pt x="41" y="40"/>
                      </a:cubicBezTo>
                      <a:cubicBezTo>
                        <a:pt x="41" y="39"/>
                        <a:pt x="40" y="39"/>
                        <a:pt x="39" y="39"/>
                      </a:cubicBezTo>
                      <a:cubicBezTo>
                        <a:pt x="38" y="39"/>
                        <a:pt x="37" y="39"/>
                        <a:pt x="36" y="40"/>
                      </a:cubicBezTo>
                      <a:cubicBezTo>
                        <a:pt x="34" y="41"/>
                        <a:pt x="33" y="41"/>
                        <a:pt x="32" y="40"/>
                      </a:cubicBezTo>
                      <a:cubicBezTo>
                        <a:pt x="31" y="39"/>
                        <a:pt x="34" y="33"/>
                        <a:pt x="36" y="29"/>
                      </a:cubicBezTo>
                      <a:cubicBezTo>
                        <a:pt x="37" y="27"/>
                        <a:pt x="38" y="25"/>
                        <a:pt x="38" y="24"/>
                      </a:cubicBezTo>
                      <a:cubicBezTo>
                        <a:pt x="38" y="21"/>
                        <a:pt x="36" y="17"/>
                        <a:pt x="34" y="16"/>
                      </a:cubicBezTo>
                      <a:cubicBezTo>
                        <a:pt x="33" y="15"/>
                        <a:pt x="31" y="15"/>
                        <a:pt x="29" y="18"/>
                      </a:cubicBezTo>
                      <a:cubicBezTo>
                        <a:pt x="28" y="20"/>
                        <a:pt x="26" y="20"/>
                        <a:pt x="25" y="20"/>
                      </a:cubicBezTo>
                      <a:cubicBezTo>
                        <a:pt x="24" y="19"/>
                        <a:pt x="23" y="16"/>
                        <a:pt x="23" y="13"/>
                      </a:cubicBezTo>
                      <a:cubicBezTo>
                        <a:pt x="25" y="4"/>
                        <a:pt x="20" y="2"/>
                        <a:pt x="18" y="1"/>
                      </a:cubicBezTo>
                      <a:cubicBezTo>
                        <a:pt x="14" y="0"/>
                        <a:pt x="10" y="2"/>
                        <a:pt x="9" y="6"/>
                      </a:cubicBezTo>
                      <a:cubicBezTo>
                        <a:pt x="8" y="9"/>
                        <a:pt x="9" y="12"/>
                        <a:pt x="10" y="15"/>
                      </a:cubicBezTo>
                      <a:cubicBezTo>
                        <a:pt x="12" y="17"/>
                        <a:pt x="13" y="20"/>
                        <a:pt x="12" y="22"/>
                      </a:cubicBezTo>
                      <a:cubicBezTo>
                        <a:pt x="11" y="24"/>
                        <a:pt x="11" y="25"/>
                        <a:pt x="10" y="25"/>
                      </a:cubicBezTo>
                      <a:cubicBezTo>
                        <a:pt x="9" y="25"/>
                        <a:pt x="8" y="25"/>
                        <a:pt x="7" y="24"/>
                      </a:cubicBezTo>
                      <a:cubicBezTo>
                        <a:pt x="6" y="23"/>
                        <a:pt x="5" y="22"/>
                        <a:pt x="4" y="22"/>
                      </a:cubicBezTo>
                      <a:cubicBezTo>
                        <a:pt x="3" y="22"/>
                        <a:pt x="3" y="23"/>
                        <a:pt x="3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0" y="30"/>
                        <a:pt x="4" y="36"/>
                        <a:pt x="13" y="41"/>
                      </a:cubicBezTo>
                      <a:cubicBezTo>
                        <a:pt x="15" y="41"/>
                        <a:pt x="15" y="42"/>
                        <a:pt x="15" y="43"/>
                      </a:cubicBezTo>
                      <a:cubicBezTo>
                        <a:pt x="15" y="44"/>
                        <a:pt x="14" y="45"/>
                        <a:pt x="13" y="45"/>
                      </a:cubicBezTo>
                      <a:cubicBezTo>
                        <a:pt x="10" y="45"/>
                        <a:pt x="8" y="46"/>
                        <a:pt x="8" y="47"/>
                      </a:cubicBezTo>
                      <a:cubicBezTo>
                        <a:pt x="7" y="51"/>
                        <a:pt x="14" y="57"/>
                        <a:pt x="22" y="64"/>
                      </a:cubicBezTo>
                      <a:cubicBezTo>
                        <a:pt x="23" y="65"/>
                        <a:pt x="24" y="66"/>
                        <a:pt x="25" y="67"/>
                      </a:cubicBezTo>
                      <a:cubicBezTo>
                        <a:pt x="26" y="67"/>
                        <a:pt x="26" y="68"/>
                        <a:pt x="26" y="69"/>
                      </a:cubicBezTo>
                      <a:cubicBezTo>
                        <a:pt x="25" y="70"/>
                        <a:pt x="24" y="70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2"/>
                        <a:pt x="22" y="73"/>
                        <a:pt x="22" y="74"/>
                      </a:cubicBezTo>
                      <a:cubicBezTo>
                        <a:pt x="24" y="79"/>
                        <a:pt x="33" y="83"/>
                        <a:pt x="38" y="85"/>
                      </a:cubicBezTo>
                      <a:cubicBezTo>
                        <a:pt x="39" y="86"/>
                        <a:pt x="40" y="86"/>
                        <a:pt x="41" y="8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0" name="Freeform 147"/>
                <p:cNvSpPr>
                  <a:spLocks/>
                </p:cNvSpPr>
                <p:nvPr/>
              </p:nvSpPr>
              <p:spPr bwMode="auto">
                <a:xfrm>
                  <a:off x="1501775" y="2133600"/>
                  <a:ext cx="49213" cy="30163"/>
                </a:xfrm>
                <a:custGeom>
                  <a:avLst/>
                  <a:gdLst>
                    <a:gd name="T0" fmla="*/ 1 w 13"/>
                    <a:gd name="T1" fmla="*/ 0 h 8"/>
                    <a:gd name="T2" fmla="*/ 0 w 13"/>
                    <a:gd name="T3" fmla="*/ 0 h 8"/>
                    <a:gd name="T4" fmla="*/ 1 w 13"/>
                    <a:gd name="T5" fmla="*/ 1 h 8"/>
                    <a:gd name="T6" fmla="*/ 1 w 13"/>
                    <a:gd name="T7" fmla="*/ 2 h 8"/>
                    <a:gd name="T8" fmla="*/ 10 w 13"/>
                    <a:gd name="T9" fmla="*/ 8 h 8"/>
                    <a:gd name="T10" fmla="*/ 10 w 13"/>
                    <a:gd name="T11" fmla="*/ 8 h 8"/>
                    <a:gd name="T12" fmla="*/ 12 w 13"/>
                    <a:gd name="T13" fmla="*/ 7 h 8"/>
                    <a:gd name="T14" fmla="*/ 12 w 13"/>
                    <a:gd name="T15" fmla="*/ 4 h 8"/>
                    <a:gd name="T16" fmla="*/ 1 w 13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8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4" y="4"/>
                        <a:pt x="7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1" y="8"/>
                        <a:pt x="11" y="7"/>
                        <a:pt x="12" y="7"/>
                      </a:cubicBezTo>
                      <a:cubicBezTo>
                        <a:pt x="13" y="6"/>
                        <a:pt x="12" y="5"/>
                        <a:pt x="12" y="4"/>
                      </a:cubicBezTo>
                      <a:cubicBezTo>
                        <a:pt x="11" y="2"/>
                        <a:pt x="7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1" name="Freeform 148"/>
                <p:cNvSpPr>
                  <a:spLocks/>
                </p:cNvSpPr>
                <p:nvPr/>
              </p:nvSpPr>
              <p:spPr bwMode="auto">
                <a:xfrm>
                  <a:off x="1524000" y="2108200"/>
                  <a:ext cx="49213" cy="36513"/>
                </a:xfrm>
                <a:custGeom>
                  <a:avLst/>
                  <a:gdLst>
                    <a:gd name="T0" fmla="*/ 13 w 13"/>
                    <a:gd name="T1" fmla="*/ 0 h 10"/>
                    <a:gd name="T2" fmla="*/ 10 w 13"/>
                    <a:gd name="T3" fmla="*/ 0 h 10"/>
                    <a:gd name="T4" fmla="*/ 10 w 13"/>
                    <a:gd name="T5" fmla="*/ 1 h 10"/>
                    <a:gd name="T6" fmla="*/ 1 w 13"/>
                    <a:gd name="T7" fmla="*/ 6 h 10"/>
                    <a:gd name="T8" fmla="*/ 0 w 13"/>
                    <a:gd name="T9" fmla="*/ 7 h 10"/>
                    <a:gd name="T10" fmla="*/ 1 w 13"/>
                    <a:gd name="T11" fmla="*/ 7 h 10"/>
                    <a:gd name="T12" fmla="*/ 5 w 13"/>
                    <a:gd name="T13" fmla="*/ 9 h 10"/>
                    <a:gd name="T14" fmla="*/ 6 w 13"/>
                    <a:gd name="T15" fmla="*/ 10 h 10"/>
                    <a:gd name="T16" fmla="*/ 6 w 13"/>
                    <a:gd name="T17" fmla="*/ 10 h 10"/>
                    <a:gd name="T18" fmla="*/ 7 w 13"/>
                    <a:gd name="T19" fmla="*/ 10 h 10"/>
                    <a:gd name="T20" fmla="*/ 7 w 13"/>
                    <a:gd name="T21" fmla="*/ 10 h 10"/>
                    <a:gd name="T22" fmla="*/ 12 w 13"/>
                    <a:gd name="T23" fmla="*/ 1 h 10"/>
                    <a:gd name="T24" fmla="*/ 13 w 13"/>
                    <a:gd name="T25" fmla="*/ 0 h 10"/>
                    <a:gd name="T26" fmla="*/ 13 w 13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0">
                      <a:moveTo>
                        <a:pt x="13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6" y="5"/>
                        <a:pt x="1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8"/>
                        <a:pt x="4" y="9"/>
                        <a:pt x="5" y="9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9"/>
                        <a:pt x="9" y="5"/>
                        <a:pt x="12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2" name="Freeform 149"/>
                <p:cNvSpPr>
                  <a:spLocks/>
                </p:cNvSpPr>
                <p:nvPr/>
              </p:nvSpPr>
              <p:spPr bwMode="auto">
                <a:xfrm>
                  <a:off x="1535113" y="2108200"/>
                  <a:ext cx="15875" cy="6350"/>
                </a:xfrm>
                <a:custGeom>
                  <a:avLst/>
                  <a:gdLst>
                    <a:gd name="T0" fmla="*/ 2 w 4"/>
                    <a:gd name="T1" fmla="*/ 2 h 2"/>
                    <a:gd name="T2" fmla="*/ 3 w 4"/>
                    <a:gd name="T3" fmla="*/ 2 h 2"/>
                    <a:gd name="T4" fmla="*/ 3 w 4"/>
                    <a:gd name="T5" fmla="*/ 1 h 2"/>
                    <a:gd name="T6" fmla="*/ 4 w 4"/>
                    <a:gd name="T7" fmla="*/ 1 h 2"/>
                    <a:gd name="T8" fmla="*/ 3 w 4"/>
                    <a:gd name="T9" fmla="*/ 1 h 2"/>
                    <a:gd name="T10" fmla="*/ 3 w 4"/>
                    <a:gd name="T11" fmla="*/ 0 h 2"/>
                    <a:gd name="T12" fmla="*/ 3 w 4"/>
                    <a:gd name="T13" fmla="*/ 0 h 2"/>
                    <a:gd name="T14" fmla="*/ 0 w 4"/>
                    <a:gd name="T15" fmla="*/ 0 h 2"/>
                    <a:gd name="T16" fmla="*/ 0 w 4"/>
                    <a:gd name="T17" fmla="*/ 1 h 2"/>
                    <a:gd name="T18" fmla="*/ 1 w 4"/>
                    <a:gd name="T19" fmla="*/ 1 h 2"/>
                    <a:gd name="T20" fmla="*/ 2 w 4"/>
                    <a:gd name="T21" fmla="*/ 2 h 2"/>
                    <a:gd name="T22" fmla="*/ 2 w 4"/>
                    <a:gd name="T2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3" name="Freeform 150"/>
                <p:cNvSpPr>
                  <a:spLocks/>
                </p:cNvSpPr>
                <p:nvPr/>
              </p:nvSpPr>
              <p:spPr bwMode="auto">
                <a:xfrm>
                  <a:off x="1554163" y="2127250"/>
                  <a:ext cx="30163" cy="17463"/>
                </a:xfrm>
                <a:custGeom>
                  <a:avLst/>
                  <a:gdLst>
                    <a:gd name="T0" fmla="*/ 6 w 8"/>
                    <a:gd name="T1" fmla="*/ 2 h 5"/>
                    <a:gd name="T2" fmla="*/ 8 w 8"/>
                    <a:gd name="T3" fmla="*/ 1 h 5"/>
                    <a:gd name="T4" fmla="*/ 6 w 8"/>
                    <a:gd name="T5" fmla="*/ 1 h 5"/>
                    <a:gd name="T6" fmla="*/ 4 w 8"/>
                    <a:gd name="T7" fmla="*/ 0 h 5"/>
                    <a:gd name="T8" fmla="*/ 4 w 8"/>
                    <a:gd name="T9" fmla="*/ 0 h 5"/>
                    <a:gd name="T10" fmla="*/ 4 w 8"/>
                    <a:gd name="T11" fmla="*/ 0 h 5"/>
                    <a:gd name="T12" fmla="*/ 2 w 8"/>
                    <a:gd name="T13" fmla="*/ 3 h 5"/>
                    <a:gd name="T14" fmla="*/ 0 w 8"/>
                    <a:gd name="T15" fmla="*/ 5 h 5"/>
                    <a:gd name="T16" fmla="*/ 3 w 8"/>
                    <a:gd name="T17" fmla="*/ 4 h 5"/>
                    <a:gd name="T18" fmla="*/ 6 w 8"/>
                    <a:gd name="T1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5">
                      <a:moveTo>
                        <a:pt x="6" y="2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4" name="Freeform 151"/>
                <p:cNvSpPr>
                  <a:spLocks/>
                </p:cNvSpPr>
                <p:nvPr/>
              </p:nvSpPr>
              <p:spPr bwMode="auto">
                <a:xfrm>
                  <a:off x="1562100" y="2133600"/>
                  <a:ext cx="46038" cy="30163"/>
                </a:xfrm>
                <a:custGeom>
                  <a:avLst/>
                  <a:gdLst>
                    <a:gd name="T0" fmla="*/ 0 w 12"/>
                    <a:gd name="T1" fmla="*/ 5 h 8"/>
                    <a:gd name="T2" fmla="*/ 1 w 12"/>
                    <a:gd name="T3" fmla="*/ 7 h 8"/>
                    <a:gd name="T4" fmla="*/ 3 w 12"/>
                    <a:gd name="T5" fmla="*/ 8 h 8"/>
                    <a:gd name="T6" fmla="*/ 6 w 12"/>
                    <a:gd name="T7" fmla="*/ 6 h 8"/>
                    <a:gd name="T8" fmla="*/ 12 w 12"/>
                    <a:gd name="T9" fmla="*/ 0 h 8"/>
                    <a:gd name="T10" fmla="*/ 10 w 12"/>
                    <a:gd name="T11" fmla="*/ 0 h 8"/>
                    <a:gd name="T12" fmla="*/ 0 w 12"/>
                    <a:gd name="T1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">
                      <a:moveTo>
                        <a:pt x="0" y="5"/>
                      </a:move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2" y="1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5" name="Freeform 152"/>
                <p:cNvSpPr>
                  <a:spLocks/>
                </p:cNvSpPr>
                <p:nvPr/>
              </p:nvSpPr>
              <p:spPr bwMode="auto">
                <a:xfrm>
                  <a:off x="1622425" y="1743075"/>
                  <a:ext cx="173038" cy="330200"/>
                </a:xfrm>
                <a:custGeom>
                  <a:avLst/>
                  <a:gdLst>
                    <a:gd name="T0" fmla="*/ 43 w 46"/>
                    <a:gd name="T1" fmla="*/ 24 h 88"/>
                    <a:gd name="T2" fmla="*/ 38 w 46"/>
                    <a:gd name="T3" fmla="*/ 24 h 88"/>
                    <a:gd name="T4" fmla="*/ 34 w 46"/>
                    <a:gd name="T5" fmla="*/ 22 h 88"/>
                    <a:gd name="T6" fmla="*/ 37 w 46"/>
                    <a:gd name="T7" fmla="*/ 6 h 88"/>
                    <a:gd name="T8" fmla="*/ 23 w 46"/>
                    <a:gd name="T9" fmla="*/ 13 h 88"/>
                    <a:gd name="T10" fmla="*/ 18 w 46"/>
                    <a:gd name="T11" fmla="*/ 18 h 88"/>
                    <a:gd name="T12" fmla="*/ 9 w 46"/>
                    <a:gd name="T13" fmla="*/ 24 h 88"/>
                    <a:gd name="T14" fmla="*/ 14 w 46"/>
                    <a:gd name="T15" fmla="*/ 40 h 88"/>
                    <a:gd name="T16" fmla="*/ 8 w 46"/>
                    <a:gd name="T17" fmla="*/ 39 h 88"/>
                    <a:gd name="T18" fmla="*/ 5 w 46"/>
                    <a:gd name="T19" fmla="*/ 58 h 88"/>
                    <a:gd name="T20" fmla="*/ 6 w 46"/>
                    <a:gd name="T21" fmla="*/ 63 h 88"/>
                    <a:gd name="T22" fmla="*/ 2 w 46"/>
                    <a:gd name="T23" fmla="*/ 62 h 88"/>
                    <a:gd name="T24" fmla="*/ 1 w 46"/>
                    <a:gd name="T25" fmla="*/ 61 h 88"/>
                    <a:gd name="T26" fmla="*/ 1 w 46"/>
                    <a:gd name="T27" fmla="*/ 80 h 88"/>
                    <a:gd name="T28" fmla="*/ 2 w 46"/>
                    <a:gd name="T29" fmla="*/ 80 h 88"/>
                    <a:gd name="T30" fmla="*/ 3 w 46"/>
                    <a:gd name="T31" fmla="*/ 78 h 88"/>
                    <a:gd name="T32" fmla="*/ 2 w 46"/>
                    <a:gd name="T33" fmla="*/ 66 h 88"/>
                    <a:gd name="T34" fmla="*/ 4 w 46"/>
                    <a:gd name="T35" fmla="*/ 76 h 88"/>
                    <a:gd name="T36" fmla="*/ 5 w 46"/>
                    <a:gd name="T37" fmla="*/ 76 h 88"/>
                    <a:gd name="T38" fmla="*/ 15 w 46"/>
                    <a:gd name="T39" fmla="*/ 59 h 88"/>
                    <a:gd name="T40" fmla="*/ 9 w 46"/>
                    <a:gd name="T41" fmla="*/ 45 h 88"/>
                    <a:gd name="T42" fmla="*/ 9 w 46"/>
                    <a:gd name="T43" fmla="*/ 45 h 88"/>
                    <a:gd name="T44" fmla="*/ 16 w 46"/>
                    <a:gd name="T45" fmla="*/ 56 h 88"/>
                    <a:gd name="T46" fmla="*/ 16 w 46"/>
                    <a:gd name="T47" fmla="*/ 56 h 88"/>
                    <a:gd name="T48" fmla="*/ 16 w 46"/>
                    <a:gd name="T49" fmla="*/ 55 h 88"/>
                    <a:gd name="T50" fmla="*/ 18 w 46"/>
                    <a:gd name="T51" fmla="*/ 50 h 88"/>
                    <a:gd name="T52" fmla="*/ 22 w 46"/>
                    <a:gd name="T53" fmla="*/ 39 h 88"/>
                    <a:gd name="T54" fmla="*/ 22 w 46"/>
                    <a:gd name="T55" fmla="*/ 39 h 88"/>
                    <a:gd name="T56" fmla="*/ 23 w 46"/>
                    <a:gd name="T57" fmla="*/ 36 h 88"/>
                    <a:gd name="T58" fmla="*/ 22 w 46"/>
                    <a:gd name="T59" fmla="*/ 33 h 88"/>
                    <a:gd name="T60" fmla="*/ 23 w 46"/>
                    <a:gd name="T61" fmla="*/ 35 h 88"/>
                    <a:gd name="T62" fmla="*/ 26 w 46"/>
                    <a:gd name="T63" fmla="*/ 25 h 88"/>
                    <a:gd name="T64" fmla="*/ 29 w 46"/>
                    <a:gd name="T65" fmla="*/ 13 h 88"/>
                    <a:gd name="T66" fmla="*/ 29 w 46"/>
                    <a:gd name="T67" fmla="*/ 17 h 88"/>
                    <a:gd name="T68" fmla="*/ 25 w 46"/>
                    <a:gd name="T69" fmla="*/ 33 h 88"/>
                    <a:gd name="T70" fmla="*/ 24 w 46"/>
                    <a:gd name="T71" fmla="*/ 36 h 88"/>
                    <a:gd name="T72" fmla="*/ 40 w 46"/>
                    <a:gd name="T73" fmla="*/ 27 h 88"/>
                    <a:gd name="T74" fmla="*/ 24 w 46"/>
                    <a:gd name="T75" fmla="*/ 38 h 88"/>
                    <a:gd name="T76" fmla="*/ 24 w 46"/>
                    <a:gd name="T77" fmla="*/ 38 h 88"/>
                    <a:gd name="T78" fmla="*/ 20 w 46"/>
                    <a:gd name="T79" fmla="*/ 51 h 88"/>
                    <a:gd name="T80" fmla="*/ 18 w 46"/>
                    <a:gd name="T81" fmla="*/ 55 h 88"/>
                    <a:gd name="T82" fmla="*/ 16 w 46"/>
                    <a:gd name="T83" fmla="*/ 59 h 88"/>
                    <a:gd name="T84" fmla="*/ 33 w 46"/>
                    <a:gd name="T85" fmla="*/ 49 h 88"/>
                    <a:gd name="T86" fmla="*/ 15 w 46"/>
                    <a:gd name="T87" fmla="*/ 61 h 88"/>
                    <a:gd name="T88" fmla="*/ 14 w 46"/>
                    <a:gd name="T89" fmla="*/ 64 h 88"/>
                    <a:gd name="T90" fmla="*/ 12 w 46"/>
                    <a:gd name="T91" fmla="*/ 68 h 88"/>
                    <a:gd name="T92" fmla="*/ 10 w 46"/>
                    <a:gd name="T93" fmla="*/ 72 h 88"/>
                    <a:gd name="T94" fmla="*/ 8 w 46"/>
                    <a:gd name="T95" fmla="*/ 75 h 88"/>
                    <a:gd name="T96" fmla="*/ 5 w 46"/>
                    <a:gd name="T97" fmla="*/ 79 h 88"/>
                    <a:gd name="T98" fmla="*/ 19 w 46"/>
                    <a:gd name="T99" fmla="*/ 74 h 88"/>
                    <a:gd name="T100" fmla="*/ 20 w 46"/>
                    <a:gd name="T101" fmla="*/ 74 h 88"/>
                    <a:gd name="T102" fmla="*/ 4 w 46"/>
                    <a:gd name="T103" fmla="*/ 80 h 88"/>
                    <a:gd name="T104" fmla="*/ 2 w 46"/>
                    <a:gd name="T105" fmla="*/ 84 h 88"/>
                    <a:gd name="T106" fmla="*/ 4 w 46"/>
                    <a:gd name="T107" fmla="*/ 88 h 88"/>
                    <a:gd name="T108" fmla="*/ 6 w 46"/>
                    <a:gd name="T109" fmla="*/ 86 h 88"/>
                    <a:gd name="T110" fmla="*/ 24 w 46"/>
                    <a:gd name="T111" fmla="*/ 74 h 88"/>
                    <a:gd name="T112" fmla="*/ 23 w 46"/>
                    <a:gd name="T113" fmla="*/ 70 h 88"/>
                    <a:gd name="T114" fmla="*/ 23 w 46"/>
                    <a:gd name="T115" fmla="*/ 70 h 88"/>
                    <a:gd name="T116" fmla="*/ 22 w 46"/>
                    <a:gd name="T117" fmla="*/ 67 h 88"/>
                    <a:gd name="T118" fmla="*/ 38 w 46"/>
                    <a:gd name="T119" fmla="*/ 47 h 88"/>
                    <a:gd name="T120" fmla="*/ 30 w 46"/>
                    <a:gd name="T121" fmla="*/ 43 h 88"/>
                    <a:gd name="T122" fmla="*/ 44 w 46"/>
                    <a:gd name="T123" fmla="*/ 24 h 88"/>
                    <a:gd name="T124" fmla="*/ 43 w 46"/>
                    <a:gd name="T125" fmla="*/ 2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" h="88">
                      <a:moveTo>
                        <a:pt x="43" y="24"/>
                      </a:move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3"/>
                        <a:pt x="42" y="23"/>
                        <a:pt x="42" y="22"/>
                      </a:cubicBezTo>
                      <a:cubicBezTo>
                        <a:pt x="41" y="22"/>
                        <a:pt x="40" y="23"/>
                        <a:pt x="38" y="24"/>
                      </a:cubicBezTo>
                      <a:cubicBezTo>
                        <a:pt x="37" y="25"/>
                        <a:pt x="36" y="25"/>
                        <a:pt x="35" y="25"/>
                      </a:cubicBezTo>
                      <a:cubicBezTo>
                        <a:pt x="35" y="25"/>
                        <a:pt x="34" y="24"/>
                        <a:pt x="34" y="22"/>
                      </a:cubicBezTo>
                      <a:cubicBezTo>
                        <a:pt x="33" y="20"/>
                        <a:pt x="34" y="17"/>
                        <a:pt x="35" y="15"/>
                      </a:cubicBezTo>
                      <a:cubicBezTo>
                        <a:pt x="37" y="12"/>
                        <a:pt x="38" y="9"/>
                        <a:pt x="37" y="6"/>
                      </a:cubicBezTo>
                      <a:cubicBezTo>
                        <a:pt x="36" y="2"/>
                        <a:pt x="31" y="0"/>
                        <a:pt x="28" y="1"/>
                      </a:cubicBezTo>
                      <a:cubicBezTo>
                        <a:pt x="26" y="2"/>
                        <a:pt x="22" y="4"/>
                        <a:pt x="23" y="13"/>
                      </a:cubicBezTo>
                      <a:cubicBezTo>
                        <a:pt x="24" y="16"/>
                        <a:pt x="23" y="19"/>
                        <a:pt x="21" y="20"/>
                      </a:cubicBezTo>
                      <a:cubicBezTo>
                        <a:pt x="20" y="20"/>
                        <a:pt x="19" y="20"/>
                        <a:pt x="18" y="18"/>
                      </a:cubicBezTo>
                      <a:cubicBezTo>
                        <a:pt x="16" y="15"/>
                        <a:pt x="14" y="15"/>
                        <a:pt x="13" y="16"/>
                      </a:cubicBezTo>
                      <a:cubicBezTo>
                        <a:pt x="10" y="17"/>
                        <a:pt x="8" y="21"/>
                        <a:pt x="9" y="24"/>
                      </a:cubicBezTo>
                      <a:cubicBezTo>
                        <a:pt x="9" y="25"/>
                        <a:pt x="10" y="27"/>
                        <a:pt x="11" y="29"/>
                      </a:cubicBezTo>
                      <a:cubicBezTo>
                        <a:pt x="13" y="33"/>
                        <a:pt x="15" y="39"/>
                        <a:pt x="14" y="40"/>
                      </a:cubicBezTo>
                      <a:cubicBezTo>
                        <a:pt x="14" y="41"/>
                        <a:pt x="12" y="41"/>
                        <a:pt x="10" y="40"/>
                      </a:cubicBezTo>
                      <a:cubicBezTo>
                        <a:pt x="9" y="39"/>
                        <a:pt x="8" y="39"/>
                        <a:pt x="8" y="39"/>
                      </a:cubicBezTo>
                      <a:cubicBezTo>
                        <a:pt x="7" y="39"/>
                        <a:pt x="6" y="39"/>
                        <a:pt x="5" y="40"/>
                      </a:cubicBezTo>
                      <a:cubicBezTo>
                        <a:pt x="3" y="43"/>
                        <a:pt x="4" y="52"/>
                        <a:pt x="5" y="58"/>
                      </a:cubicBezTo>
                      <a:cubicBezTo>
                        <a:pt x="6" y="59"/>
                        <a:pt x="6" y="60"/>
                        <a:pt x="6" y="61"/>
                      </a:cubicBezTo>
                      <a:cubicBezTo>
                        <a:pt x="6" y="62"/>
                        <a:pt x="6" y="62"/>
                        <a:pt x="6" y="63"/>
                      </a:cubicBezTo>
                      <a:cubicBezTo>
                        <a:pt x="5" y="64"/>
                        <a:pt x="3" y="63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1" y="62"/>
                        <a:pt x="1" y="61"/>
                        <a:pt x="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" y="80"/>
                        <a:pt x="1" y="80"/>
                        <a:pt x="1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3" y="79"/>
                        <a:pt x="3" y="79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4"/>
                        <a:pt x="2" y="67"/>
                        <a:pt x="2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3" y="70"/>
                        <a:pt x="3" y="74"/>
                        <a:pt x="4" y="76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9" y="71"/>
                        <a:pt x="12" y="65"/>
                        <a:pt x="14" y="59"/>
                      </a:cubicBezTo>
                      <a:cubicBezTo>
                        <a:pt x="15" y="59"/>
                        <a:pt x="15" y="59"/>
                        <a:pt x="15" y="59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12" y="56"/>
                        <a:pt x="9" y="49"/>
                        <a:pt x="9" y="45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9" y="44"/>
                        <a:pt x="9" y="44"/>
                        <a:pt x="9" y="45"/>
                      </a:cubicBezTo>
                      <a:cubicBezTo>
                        <a:pt x="10" y="48"/>
                        <a:pt x="13" y="54"/>
                        <a:pt x="14" y="55"/>
                      </a:cubicBezTo>
                      <a:cubicBezTo>
                        <a:pt x="14" y="56"/>
                        <a:pt x="15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5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7" y="54"/>
                        <a:pt x="17" y="52"/>
                        <a:pt x="18" y="51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9" y="48"/>
                        <a:pt x="20" y="45"/>
                        <a:pt x="21" y="41"/>
                      </a:cubicBezTo>
                      <a:cubicBezTo>
                        <a:pt x="22" y="41"/>
                        <a:pt x="22" y="40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18" y="30"/>
                        <a:pt x="16" y="26"/>
                        <a:pt x="16" y="22"/>
                      </a:cubicBezTo>
                      <a:cubicBezTo>
                        <a:pt x="18" y="28"/>
                        <a:pt x="21" y="32"/>
                        <a:pt x="22" y="33"/>
                      </a:cubicBezTo>
                      <a:cubicBezTo>
                        <a:pt x="22" y="34"/>
                        <a:pt x="23" y="34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5" y="29"/>
                        <a:pt x="26" y="27"/>
                        <a:pt x="26" y="2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5"/>
                        <a:pt x="29" y="14"/>
                        <a:pt x="29" y="13"/>
                      </a:cubicBezTo>
                      <a:cubicBezTo>
                        <a:pt x="29" y="13"/>
                        <a:pt x="29" y="14"/>
                        <a:pt x="29" y="14"/>
                      </a:cubicBezTo>
                      <a:cubicBezTo>
                        <a:pt x="29" y="15"/>
                        <a:pt x="29" y="16"/>
                        <a:pt x="29" y="17"/>
                      </a:cubicBezTo>
                      <a:cubicBezTo>
                        <a:pt x="28" y="19"/>
                        <a:pt x="28" y="22"/>
                        <a:pt x="27" y="25"/>
                      </a:cubicBezTo>
                      <a:cubicBezTo>
                        <a:pt x="26" y="28"/>
                        <a:pt x="26" y="31"/>
                        <a:pt x="25" y="33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7" y="35"/>
                        <a:pt x="35" y="31"/>
                        <a:pt x="40" y="27"/>
                      </a:cubicBezTo>
                      <a:cubicBezTo>
                        <a:pt x="40" y="27"/>
                        <a:pt x="39" y="28"/>
                        <a:pt x="39" y="28"/>
                      </a:cubicBezTo>
                      <a:cubicBezTo>
                        <a:pt x="36" y="30"/>
                        <a:pt x="30" y="36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9"/>
                        <a:pt x="23" y="41"/>
                        <a:pt x="23" y="42"/>
                      </a:cubicBezTo>
                      <a:cubicBezTo>
                        <a:pt x="22" y="45"/>
                        <a:pt x="21" y="48"/>
                        <a:pt x="20" y="51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19" y="52"/>
                        <a:pt x="18" y="54"/>
                        <a:pt x="18" y="55"/>
                      </a:cubicBezTo>
                      <a:cubicBezTo>
                        <a:pt x="18" y="56"/>
                        <a:pt x="17" y="57"/>
                        <a:pt x="17" y="57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20" y="58"/>
                        <a:pt x="27" y="55"/>
                        <a:pt x="33" y="49"/>
                      </a:cubicBezTo>
                      <a:cubicBezTo>
                        <a:pt x="32" y="51"/>
                        <a:pt x="28" y="58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2"/>
                        <a:pt x="14" y="63"/>
                        <a:pt x="14" y="64"/>
                      </a:cubicBezTo>
                      <a:cubicBezTo>
                        <a:pt x="14" y="65"/>
                        <a:pt x="13" y="66"/>
                        <a:pt x="12" y="67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1" y="69"/>
                        <a:pt x="11" y="70"/>
                        <a:pt x="10" y="71"/>
                      </a:cubicBezTo>
                      <a:cubicBezTo>
                        <a:pt x="10" y="72"/>
                        <a:pt x="10" y="72"/>
                        <a:pt x="10" y="72"/>
                      </a:cubicBezTo>
                      <a:cubicBezTo>
                        <a:pt x="9" y="73"/>
                        <a:pt x="9" y="73"/>
                        <a:pt x="8" y="74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7" y="76"/>
                        <a:pt x="6" y="77"/>
                        <a:pt x="6" y="78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6" y="79"/>
                        <a:pt x="6" y="79"/>
                        <a:pt x="6" y="79"/>
                      </a:cubicBezTo>
                      <a:cubicBezTo>
                        <a:pt x="12" y="78"/>
                        <a:pt x="16" y="75"/>
                        <a:pt x="19" y="74"/>
                      </a:cubicBezTo>
                      <a:cubicBezTo>
                        <a:pt x="20" y="73"/>
                        <a:pt x="21" y="73"/>
                        <a:pt x="21" y="73"/>
                      </a:cubicBezTo>
                      <a:cubicBezTo>
                        <a:pt x="21" y="73"/>
                        <a:pt x="20" y="74"/>
                        <a:pt x="20" y="74"/>
                      </a:cubicBezTo>
                      <a:cubicBezTo>
                        <a:pt x="13" y="79"/>
                        <a:pt x="7" y="80"/>
                        <a:pt x="4" y="80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3" y="84"/>
                        <a:pt x="3" y="84"/>
                        <a:pt x="3" y="84"/>
                      </a:cubicBezTo>
                      <a:cubicBezTo>
                        <a:pt x="4" y="88"/>
                        <a:pt x="4" y="88"/>
                        <a:pt x="4" y="88"/>
                      </a:cubicBezTo>
                      <a:cubicBezTo>
                        <a:pt x="6" y="88"/>
                        <a:pt x="6" y="88"/>
                        <a:pt x="6" y="88"/>
                      </a:cubicBezTo>
                      <a:cubicBezTo>
                        <a:pt x="6" y="86"/>
                        <a:pt x="6" y="86"/>
                        <a:pt x="6" y="86"/>
                      </a:cubicBezTo>
                      <a:cubicBezTo>
                        <a:pt x="6" y="86"/>
                        <a:pt x="7" y="86"/>
                        <a:pt x="8" y="85"/>
                      </a:cubicBezTo>
                      <a:cubicBezTo>
                        <a:pt x="14" y="83"/>
                        <a:pt x="23" y="79"/>
                        <a:pt x="24" y="74"/>
                      </a:cubicBezTo>
                      <a:cubicBezTo>
                        <a:pt x="24" y="73"/>
                        <a:pt x="24" y="72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0"/>
                        <a:pt x="21" y="70"/>
                        <a:pt x="21" y="69"/>
                      </a:cubicBezTo>
                      <a:cubicBezTo>
                        <a:pt x="21" y="68"/>
                        <a:pt x="21" y="67"/>
                        <a:pt x="22" y="67"/>
                      </a:cubicBezTo>
                      <a:cubicBezTo>
                        <a:pt x="22" y="66"/>
                        <a:pt x="24" y="65"/>
                        <a:pt x="25" y="64"/>
                      </a:cubicBezTo>
                      <a:cubicBezTo>
                        <a:pt x="32" y="57"/>
                        <a:pt x="39" y="51"/>
                        <a:pt x="38" y="47"/>
                      </a:cubicBezTo>
                      <a:cubicBezTo>
                        <a:pt x="37" y="46"/>
                        <a:pt x="36" y="45"/>
                        <a:pt x="33" y="45"/>
                      </a:cubicBezTo>
                      <a:cubicBezTo>
                        <a:pt x="32" y="45"/>
                        <a:pt x="30" y="44"/>
                        <a:pt x="30" y="43"/>
                      </a:cubicBezTo>
                      <a:cubicBezTo>
                        <a:pt x="30" y="42"/>
                        <a:pt x="31" y="41"/>
                        <a:pt x="32" y="41"/>
                      </a:cubicBezTo>
                      <a:cubicBezTo>
                        <a:pt x="42" y="36"/>
                        <a:pt x="46" y="30"/>
                        <a:pt x="44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6" name="Freeform 153"/>
                <p:cNvSpPr>
                  <a:spLocks noEditPoints="1"/>
                </p:cNvSpPr>
                <p:nvPr/>
              </p:nvSpPr>
              <p:spPr bwMode="auto">
                <a:xfrm>
                  <a:off x="1504950" y="1738313"/>
                  <a:ext cx="30163" cy="38100"/>
                </a:xfrm>
                <a:custGeom>
                  <a:avLst/>
                  <a:gdLst>
                    <a:gd name="T0" fmla="*/ 8 w 19"/>
                    <a:gd name="T1" fmla="*/ 0 h 24"/>
                    <a:gd name="T2" fmla="*/ 0 w 19"/>
                    <a:gd name="T3" fmla="*/ 24 h 24"/>
                    <a:gd name="T4" fmla="*/ 3 w 19"/>
                    <a:gd name="T5" fmla="*/ 24 h 24"/>
                    <a:gd name="T6" fmla="*/ 5 w 19"/>
                    <a:gd name="T7" fmla="*/ 17 h 24"/>
                    <a:gd name="T8" fmla="*/ 15 w 19"/>
                    <a:gd name="T9" fmla="*/ 17 h 24"/>
                    <a:gd name="T10" fmla="*/ 15 w 19"/>
                    <a:gd name="T11" fmla="*/ 24 h 24"/>
                    <a:gd name="T12" fmla="*/ 19 w 19"/>
                    <a:gd name="T13" fmla="*/ 24 h 24"/>
                    <a:gd name="T14" fmla="*/ 12 w 19"/>
                    <a:gd name="T15" fmla="*/ 0 h 24"/>
                    <a:gd name="T16" fmla="*/ 8 w 19"/>
                    <a:gd name="T17" fmla="*/ 0 h 24"/>
                    <a:gd name="T18" fmla="*/ 8 w 19"/>
                    <a:gd name="T19" fmla="*/ 0 h 24"/>
                    <a:gd name="T20" fmla="*/ 8 w 19"/>
                    <a:gd name="T21" fmla="*/ 0 h 24"/>
                    <a:gd name="T22" fmla="*/ 8 w 19"/>
                    <a:gd name="T23" fmla="*/ 15 h 24"/>
                    <a:gd name="T24" fmla="*/ 10 w 19"/>
                    <a:gd name="T25" fmla="*/ 5 h 24"/>
                    <a:gd name="T26" fmla="*/ 12 w 19"/>
                    <a:gd name="T27" fmla="*/ 15 h 24"/>
                    <a:gd name="T28" fmla="*/ 8 w 19"/>
                    <a:gd name="T29" fmla="*/ 15 h 24"/>
                    <a:gd name="T30" fmla="*/ 8 w 19"/>
                    <a:gd name="T31" fmla="*/ 15 h 24"/>
                    <a:gd name="T32" fmla="*/ 8 w 19"/>
                    <a:gd name="T33" fmla="*/ 1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24">
                      <a:moveTo>
                        <a:pt x="8" y="0"/>
                      </a:moveTo>
                      <a:lnTo>
                        <a:pt x="0" y="24"/>
                      </a:lnTo>
                      <a:lnTo>
                        <a:pt x="3" y="24"/>
                      </a:lnTo>
                      <a:lnTo>
                        <a:pt x="5" y="17"/>
                      </a:lnTo>
                      <a:lnTo>
                        <a:pt x="15" y="17"/>
                      </a:lnTo>
                      <a:lnTo>
                        <a:pt x="15" y="24"/>
                      </a:lnTo>
                      <a:lnTo>
                        <a:pt x="19" y="2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15"/>
                      </a:moveTo>
                      <a:lnTo>
                        <a:pt x="10" y="5"/>
                      </a:lnTo>
                      <a:lnTo>
                        <a:pt x="12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7" name="Freeform 154"/>
                <p:cNvSpPr>
                  <a:spLocks noEditPoints="1"/>
                </p:cNvSpPr>
                <p:nvPr/>
              </p:nvSpPr>
              <p:spPr bwMode="auto">
                <a:xfrm>
                  <a:off x="1565275" y="1727200"/>
                  <a:ext cx="34925" cy="52388"/>
                </a:xfrm>
                <a:custGeom>
                  <a:avLst/>
                  <a:gdLst>
                    <a:gd name="T0" fmla="*/ 0 w 9"/>
                    <a:gd name="T1" fmla="*/ 7 h 14"/>
                    <a:gd name="T2" fmla="*/ 9 w 9"/>
                    <a:gd name="T3" fmla="*/ 7 h 14"/>
                    <a:gd name="T4" fmla="*/ 0 w 9"/>
                    <a:gd name="T5" fmla="*/ 7 h 14"/>
                    <a:gd name="T6" fmla="*/ 2 w 9"/>
                    <a:gd name="T7" fmla="*/ 7 h 14"/>
                    <a:gd name="T8" fmla="*/ 7 w 9"/>
                    <a:gd name="T9" fmla="*/ 7 h 14"/>
                    <a:gd name="T10" fmla="*/ 2 w 9"/>
                    <a:gd name="T11" fmla="*/ 7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4">
                      <a:moveTo>
                        <a:pt x="0" y="7"/>
                      </a:moveTo>
                      <a:cubicBezTo>
                        <a:pt x="0" y="14"/>
                        <a:pt x="9" y="14"/>
                        <a:pt x="9" y="7"/>
                      </a:cubicBezTo>
                      <a:cubicBezTo>
                        <a:pt x="9" y="0"/>
                        <a:pt x="0" y="0"/>
                        <a:pt x="0" y="7"/>
                      </a:cubicBezTo>
                      <a:close/>
                      <a:moveTo>
                        <a:pt x="2" y="7"/>
                      </a:moveTo>
                      <a:cubicBezTo>
                        <a:pt x="2" y="3"/>
                        <a:pt x="7" y="3"/>
                        <a:pt x="7" y="7"/>
                      </a:cubicBezTo>
                      <a:cubicBezTo>
                        <a:pt x="7" y="12"/>
                        <a:pt x="2" y="12"/>
                        <a:pt x="2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sp>
            <p:nvSpPr>
              <p:cNvPr id="31" name="Line 156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2" name="Line 157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grpSp>
            <p:nvGrpSpPr>
              <p:cNvPr id="33" name="Группа 32"/>
              <p:cNvGrpSpPr/>
              <p:nvPr/>
            </p:nvGrpSpPr>
            <p:grpSpPr>
              <a:xfrm>
                <a:off x="374650" y="217487"/>
                <a:ext cx="2336801" cy="2895601"/>
                <a:chOff x="374650" y="217487"/>
                <a:chExt cx="2336801" cy="2895601"/>
              </a:xfrm>
            </p:grpSpPr>
            <p:sp>
              <p:nvSpPr>
                <p:cNvPr id="34" name="Freeform 155"/>
                <p:cNvSpPr>
                  <a:spLocks/>
                </p:cNvSpPr>
                <p:nvPr/>
              </p:nvSpPr>
              <p:spPr bwMode="auto">
                <a:xfrm>
                  <a:off x="1554163" y="533400"/>
                  <a:ext cx="1157288" cy="2451100"/>
                </a:xfrm>
                <a:custGeom>
                  <a:avLst/>
                  <a:gdLst>
                    <a:gd name="T0" fmla="*/ 307 w 307"/>
                    <a:gd name="T1" fmla="*/ 75 h 651"/>
                    <a:gd name="T2" fmla="*/ 307 w 307"/>
                    <a:gd name="T3" fmla="*/ 56 h 651"/>
                    <a:gd name="T4" fmla="*/ 269 w 307"/>
                    <a:gd name="T5" fmla="*/ 13 h 651"/>
                    <a:gd name="T6" fmla="*/ 236 w 307"/>
                    <a:gd name="T7" fmla="*/ 0 h 651"/>
                    <a:gd name="T8" fmla="*/ 236 w 307"/>
                    <a:gd name="T9" fmla="*/ 0 h 651"/>
                    <a:gd name="T10" fmla="*/ 235 w 307"/>
                    <a:gd name="T11" fmla="*/ 0 h 651"/>
                    <a:gd name="T12" fmla="*/ 235 w 307"/>
                    <a:gd name="T13" fmla="*/ 128 h 651"/>
                    <a:gd name="T14" fmla="*/ 235 w 307"/>
                    <a:gd name="T15" fmla="*/ 172 h 651"/>
                    <a:gd name="T16" fmla="*/ 235 w 307"/>
                    <a:gd name="T17" fmla="*/ 341 h 651"/>
                    <a:gd name="T18" fmla="*/ 235 w 307"/>
                    <a:gd name="T19" fmla="*/ 386 h 651"/>
                    <a:gd name="T20" fmla="*/ 235 w 307"/>
                    <a:gd name="T21" fmla="*/ 453 h 651"/>
                    <a:gd name="T22" fmla="*/ 216 w 307"/>
                    <a:gd name="T23" fmla="*/ 486 h 651"/>
                    <a:gd name="T24" fmla="*/ 0 w 307"/>
                    <a:gd name="T25" fmla="*/ 613 h 651"/>
                    <a:gd name="T26" fmla="*/ 67 w 307"/>
                    <a:gd name="T27" fmla="*/ 651 h 651"/>
                    <a:gd name="T28" fmla="*/ 262 w 307"/>
                    <a:gd name="T29" fmla="*/ 541 h 651"/>
                    <a:gd name="T30" fmla="*/ 307 w 307"/>
                    <a:gd name="T31" fmla="*/ 463 h 651"/>
                    <a:gd name="T32" fmla="*/ 307 w 307"/>
                    <a:gd name="T33" fmla="*/ 386 h 651"/>
                    <a:gd name="T34" fmla="*/ 307 w 307"/>
                    <a:gd name="T35" fmla="*/ 386 h 651"/>
                    <a:gd name="T36" fmla="*/ 307 w 307"/>
                    <a:gd name="T37" fmla="*/ 172 h 651"/>
                    <a:gd name="T38" fmla="*/ 307 w 307"/>
                    <a:gd name="T39" fmla="*/ 172 h 651"/>
                    <a:gd name="T40" fmla="*/ 307 w 307"/>
                    <a:gd name="T41" fmla="*/ 85 h 651"/>
                    <a:gd name="T42" fmla="*/ 307 w 307"/>
                    <a:gd name="T43" fmla="*/ 84 h 651"/>
                    <a:gd name="T44" fmla="*/ 307 w 307"/>
                    <a:gd name="T45" fmla="*/ 75 h 651"/>
                    <a:gd name="T46" fmla="*/ 307 w 307"/>
                    <a:gd name="T47" fmla="*/ 75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07" h="651">
                      <a:moveTo>
                        <a:pt x="307" y="75"/>
                      </a:moveTo>
                      <a:cubicBezTo>
                        <a:pt x="307" y="56"/>
                        <a:pt x="307" y="56"/>
                        <a:pt x="307" y="56"/>
                      </a:cubicBezTo>
                      <a:cubicBezTo>
                        <a:pt x="307" y="38"/>
                        <a:pt x="293" y="22"/>
                        <a:pt x="269" y="13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5" y="0"/>
                        <a:pt x="235" y="0"/>
                        <a:pt x="235" y="0"/>
                      </a:cubicBezTo>
                      <a:cubicBezTo>
                        <a:pt x="235" y="128"/>
                        <a:pt x="235" y="128"/>
                        <a:pt x="235" y="128"/>
                      </a:cubicBezTo>
                      <a:cubicBezTo>
                        <a:pt x="235" y="172"/>
                        <a:pt x="235" y="172"/>
                        <a:pt x="235" y="172"/>
                      </a:cubicBezTo>
                      <a:cubicBezTo>
                        <a:pt x="235" y="341"/>
                        <a:pt x="235" y="341"/>
                        <a:pt x="235" y="341"/>
                      </a:cubicBezTo>
                      <a:cubicBezTo>
                        <a:pt x="235" y="386"/>
                        <a:pt x="235" y="386"/>
                        <a:pt x="235" y="386"/>
                      </a:cubicBezTo>
                      <a:cubicBezTo>
                        <a:pt x="235" y="453"/>
                        <a:pt x="235" y="453"/>
                        <a:pt x="235" y="453"/>
                      </a:cubicBezTo>
                      <a:cubicBezTo>
                        <a:pt x="235" y="467"/>
                        <a:pt x="228" y="480"/>
                        <a:pt x="216" y="486"/>
                      </a:cubicBezTo>
                      <a:cubicBezTo>
                        <a:pt x="0" y="613"/>
                        <a:pt x="0" y="613"/>
                        <a:pt x="0" y="613"/>
                      </a:cubicBezTo>
                      <a:cubicBezTo>
                        <a:pt x="67" y="651"/>
                        <a:pt x="67" y="651"/>
                        <a:pt x="67" y="651"/>
                      </a:cubicBezTo>
                      <a:cubicBezTo>
                        <a:pt x="262" y="541"/>
                        <a:pt x="262" y="541"/>
                        <a:pt x="262" y="541"/>
                      </a:cubicBezTo>
                      <a:cubicBezTo>
                        <a:pt x="289" y="525"/>
                        <a:pt x="307" y="495"/>
                        <a:pt x="307" y="463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85"/>
                        <a:pt x="307" y="85"/>
                        <a:pt x="307" y="85"/>
                      </a:cubicBezTo>
                      <a:cubicBezTo>
                        <a:pt x="307" y="84"/>
                        <a:pt x="307" y="84"/>
                        <a:pt x="307" y="84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lose/>
                    </a:path>
                  </a:pathLst>
                </a:custGeom>
                <a:solidFill>
                  <a:srgbClr val="0886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5" name="Freeform 158"/>
                <p:cNvSpPr>
                  <a:spLocks/>
                </p:cNvSpPr>
                <p:nvPr/>
              </p:nvSpPr>
              <p:spPr bwMode="auto">
                <a:xfrm>
                  <a:off x="374650" y="217487"/>
                  <a:ext cx="2068513" cy="696913"/>
                </a:xfrm>
                <a:custGeom>
                  <a:avLst/>
                  <a:gdLst>
                    <a:gd name="T0" fmla="*/ 354 w 549"/>
                    <a:gd name="T1" fmla="*/ 10 h 185"/>
                    <a:gd name="T2" fmla="*/ 265 w 549"/>
                    <a:gd name="T3" fmla="*/ 10 h 185"/>
                    <a:gd name="T4" fmla="*/ 38 w 549"/>
                    <a:gd name="T5" fmla="*/ 97 h 185"/>
                    <a:gd name="T6" fmla="*/ 1 w 549"/>
                    <a:gd name="T7" fmla="*/ 140 h 185"/>
                    <a:gd name="T8" fmla="*/ 1 w 549"/>
                    <a:gd name="T9" fmla="*/ 159 h 185"/>
                    <a:gd name="T10" fmla="*/ 1 w 549"/>
                    <a:gd name="T11" fmla="*/ 159 h 185"/>
                    <a:gd name="T12" fmla="*/ 1 w 549"/>
                    <a:gd name="T13" fmla="*/ 185 h 185"/>
                    <a:gd name="T14" fmla="*/ 291 w 549"/>
                    <a:gd name="T15" fmla="*/ 74 h 185"/>
                    <a:gd name="T16" fmla="*/ 330 w 549"/>
                    <a:gd name="T17" fmla="*/ 74 h 185"/>
                    <a:gd name="T18" fmla="*/ 549 w 549"/>
                    <a:gd name="T19" fmla="*/ 157 h 185"/>
                    <a:gd name="T20" fmla="*/ 549 w 549"/>
                    <a:gd name="T21" fmla="*/ 137 h 185"/>
                    <a:gd name="T22" fmla="*/ 549 w 549"/>
                    <a:gd name="T23" fmla="*/ 104 h 185"/>
                    <a:gd name="T24" fmla="*/ 549 w 549"/>
                    <a:gd name="T25" fmla="*/ 84 h 185"/>
                    <a:gd name="T26" fmla="*/ 354 w 549"/>
                    <a:gd name="T27" fmla="*/ 1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9" h="185">
                      <a:moveTo>
                        <a:pt x="354" y="10"/>
                      </a:moveTo>
                      <a:cubicBezTo>
                        <a:pt x="326" y="0"/>
                        <a:pt x="292" y="0"/>
                        <a:pt x="265" y="10"/>
                      </a:cubicBezTo>
                      <a:cubicBezTo>
                        <a:pt x="38" y="97"/>
                        <a:pt x="38" y="97"/>
                        <a:pt x="38" y="97"/>
                      </a:cubicBezTo>
                      <a:cubicBezTo>
                        <a:pt x="15" y="106"/>
                        <a:pt x="0" y="122"/>
                        <a:pt x="1" y="140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85"/>
                        <a:pt x="1" y="185"/>
                        <a:pt x="1" y="185"/>
                      </a:cubicBezTo>
                      <a:cubicBezTo>
                        <a:pt x="291" y="74"/>
                        <a:pt x="291" y="74"/>
                        <a:pt x="291" y="74"/>
                      </a:cubicBezTo>
                      <a:cubicBezTo>
                        <a:pt x="303" y="70"/>
                        <a:pt x="318" y="70"/>
                        <a:pt x="330" y="74"/>
                      </a:cubicBezTo>
                      <a:cubicBezTo>
                        <a:pt x="549" y="157"/>
                        <a:pt x="549" y="157"/>
                        <a:pt x="549" y="157"/>
                      </a:cubicBezTo>
                      <a:cubicBezTo>
                        <a:pt x="549" y="137"/>
                        <a:pt x="549" y="137"/>
                        <a:pt x="549" y="137"/>
                      </a:cubicBezTo>
                      <a:cubicBezTo>
                        <a:pt x="549" y="104"/>
                        <a:pt x="549" y="104"/>
                        <a:pt x="549" y="104"/>
                      </a:cubicBezTo>
                      <a:cubicBezTo>
                        <a:pt x="549" y="84"/>
                        <a:pt x="549" y="84"/>
                        <a:pt x="549" y="84"/>
                      </a:cubicBezTo>
                      <a:lnTo>
                        <a:pt x="354" y="10"/>
                      </a:lnTo>
                      <a:close/>
                    </a:path>
                  </a:pathLst>
                </a:custGeom>
                <a:solidFill>
                  <a:srgbClr val="1049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6" name="Freeform 159"/>
                <p:cNvSpPr>
                  <a:spLocks/>
                </p:cNvSpPr>
                <p:nvPr/>
              </p:nvSpPr>
              <p:spPr bwMode="auto">
                <a:xfrm>
                  <a:off x="374650" y="815975"/>
                  <a:ext cx="1436688" cy="2297113"/>
                </a:xfrm>
                <a:custGeom>
                  <a:avLst/>
                  <a:gdLst>
                    <a:gd name="T0" fmla="*/ 90 w 381"/>
                    <a:gd name="T1" fmla="*/ 409 h 610"/>
                    <a:gd name="T2" fmla="*/ 71 w 381"/>
                    <a:gd name="T3" fmla="*/ 376 h 610"/>
                    <a:gd name="T4" fmla="*/ 70 w 381"/>
                    <a:gd name="T5" fmla="*/ 0 h 610"/>
                    <a:gd name="T6" fmla="*/ 1 w 381"/>
                    <a:gd name="T7" fmla="*/ 26 h 610"/>
                    <a:gd name="T8" fmla="*/ 1 w 381"/>
                    <a:gd name="T9" fmla="*/ 49 h 610"/>
                    <a:gd name="T10" fmla="*/ 0 w 381"/>
                    <a:gd name="T11" fmla="*/ 49 h 610"/>
                    <a:gd name="T12" fmla="*/ 0 w 381"/>
                    <a:gd name="T13" fmla="*/ 96 h 610"/>
                    <a:gd name="T14" fmla="*/ 0 w 381"/>
                    <a:gd name="T15" fmla="*/ 96 h 610"/>
                    <a:gd name="T16" fmla="*/ 0 w 381"/>
                    <a:gd name="T17" fmla="*/ 388 h 610"/>
                    <a:gd name="T18" fmla="*/ 45 w 381"/>
                    <a:gd name="T19" fmla="*/ 466 h 610"/>
                    <a:gd name="T20" fmla="*/ 271 w 381"/>
                    <a:gd name="T21" fmla="*/ 596 h 610"/>
                    <a:gd name="T22" fmla="*/ 347 w 381"/>
                    <a:gd name="T23" fmla="*/ 596 h 610"/>
                    <a:gd name="T24" fmla="*/ 381 w 381"/>
                    <a:gd name="T25" fmla="*/ 577 h 610"/>
                    <a:gd name="T26" fmla="*/ 90 w 381"/>
                    <a:gd name="T27" fmla="*/ 409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1" h="610">
                      <a:moveTo>
                        <a:pt x="90" y="409"/>
                      </a:moveTo>
                      <a:cubicBezTo>
                        <a:pt x="78" y="402"/>
                        <a:pt x="71" y="389"/>
                        <a:pt x="71" y="376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388"/>
                        <a:pt x="0" y="388"/>
                        <a:pt x="0" y="388"/>
                      </a:cubicBezTo>
                      <a:cubicBezTo>
                        <a:pt x="0" y="420"/>
                        <a:pt x="17" y="450"/>
                        <a:pt x="45" y="466"/>
                      </a:cubicBezTo>
                      <a:cubicBezTo>
                        <a:pt x="271" y="596"/>
                        <a:pt x="271" y="596"/>
                        <a:pt x="271" y="596"/>
                      </a:cubicBezTo>
                      <a:cubicBezTo>
                        <a:pt x="295" y="610"/>
                        <a:pt x="323" y="610"/>
                        <a:pt x="347" y="596"/>
                      </a:cubicBezTo>
                      <a:cubicBezTo>
                        <a:pt x="381" y="577"/>
                        <a:pt x="381" y="577"/>
                        <a:pt x="381" y="577"/>
                      </a:cubicBezTo>
                      <a:lnTo>
                        <a:pt x="90" y="409"/>
                      </a:lnTo>
                      <a:close/>
                    </a:path>
                  </a:pathLst>
                </a:custGeom>
                <a:solidFill>
                  <a:srgbClr val="2AA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</p:grpSp>
      </p:grpSp>
      <p:sp>
        <p:nvSpPr>
          <p:cNvPr id="212" name="Freeform 169"/>
          <p:cNvSpPr>
            <a:spLocks/>
          </p:cNvSpPr>
          <p:nvPr/>
        </p:nvSpPr>
        <p:spPr bwMode="auto">
          <a:xfrm rot="1046995">
            <a:off x="11586181" y="-4893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213" name="Номер слайда 123"/>
          <p:cNvSpPr txBox="1">
            <a:spLocks/>
          </p:cNvSpPr>
          <p:nvPr/>
        </p:nvSpPr>
        <p:spPr>
          <a:xfrm>
            <a:off x="9334504" y="152400"/>
            <a:ext cx="28448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b="1" i="0" kern="1200">
                <a:solidFill>
                  <a:srgbClr val="282C5E"/>
                </a:solidFill>
                <a:latin typeface="Arial Black"/>
                <a:ea typeface="+mn-ea"/>
                <a:cs typeface="Arial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>
              <a:spcBef>
                <a:spcPts val="245"/>
              </a:spcBef>
            </a:pPr>
            <a:fld id="{81D60167-4931-47E6-BA6A-407CBD079E47}" type="slidenum">
              <a:rPr lang="ru-RU" sz="1067" b="0" smtClean="0">
                <a:solidFill>
                  <a:srgbClr val="8E9EB0"/>
                </a:solidFill>
                <a:latin typeface="Arial Narrow" panose="020B0606020202030204" pitchFamily="34" charset="0"/>
              </a:rPr>
              <a:pPr marL="25398">
                <a:spcBef>
                  <a:spcPts val="245"/>
                </a:spcBef>
              </a:pPr>
              <a:t>3</a:t>
            </a:fld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sp>
        <p:nvSpPr>
          <p:cNvPr id="190" name="Прямоугольник 189"/>
          <p:cNvSpPr/>
          <p:nvPr/>
        </p:nvSpPr>
        <p:spPr>
          <a:xfrm>
            <a:off x="943923" y="693065"/>
            <a:ext cx="108729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46C0A"/>
              </a:buClr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оценки знаний претендентов на присвоение статуса общественного инспектора и выдачи удостоверения 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7" name="Таблица 1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01328910"/>
              </p:ext>
            </p:extLst>
          </p:nvPr>
        </p:nvGraphicFramePr>
        <p:xfrm>
          <a:off x="3791975" y="1092291"/>
          <a:ext cx="3711280" cy="83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32350">
                <a:tc>
                  <a:txBody>
                    <a:bodyPr/>
                    <a:lstStyle/>
                    <a:p>
                      <a:pPr marL="0" marR="0" lvl="0" indent="0" algn="ctr" defTabSz="1188553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Подача заявления претендентом в территориальный орган </a:t>
                      </a:r>
                    </a:p>
                    <a:p>
                      <a:pPr marL="0" marR="0" lvl="0" indent="0" algn="ctr" defTabSz="1188553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(лично, по почте)</a:t>
                      </a: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91" name="Таблица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2864594"/>
              </p:ext>
            </p:extLst>
          </p:nvPr>
        </p:nvGraphicFramePr>
        <p:xfrm>
          <a:off x="311163" y="2097545"/>
          <a:ext cx="3711280" cy="83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32350">
                <a:tc>
                  <a:txBody>
                    <a:bodyPr/>
                    <a:lstStyle/>
                    <a:p>
                      <a:pPr marL="0" marR="0" lvl="0" indent="0" algn="ctr" defTabSz="1188553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Возврат документов претенденту</a:t>
                      </a: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09" name="Таблица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26676155"/>
              </p:ext>
            </p:extLst>
          </p:nvPr>
        </p:nvGraphicFramePr>
        <p:xfrm>
          <a:off x="7268809" y="2097545"/>
          <a:ext cx="3711280" cy="83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32350">
                <a:tc>
                  <a:txBody>
                    <a:bodyPr/>
                    <a:lstStyle/>
                    <a:p>
                      <a:pPr marL="0" marR="0" lvl="0" indent="0" algn="ctr" defTabSz="1188553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Назначение даты заседания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Комиссии </a:t>
                      </a:r>
                    </a:p>
                    <a:p>
                      <a:pPr marL="0" marR="0" lvl="0" indent="0" algn="ctr" defTabSz="1188553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возможно проведение дистанционно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предварительно уведомив заявителя о времени и формате заседания)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5" name="Соединительная линия уступом 4"/>
          <p:cNvCxnSpPr>
            <a:endCxn id="191" idx="0"/>
          </p:cNvCxnSpPr>
          <p:nvPr/>
        </p:nvCxnSpPr>
        <p:spPr>
          <a:xfrm rot="10800000" flipV="1">
            <a:off x="2166803" y="1508465"/>
            <a:ext cx="1625172" cy="5890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Соединительная линия уступом 8"/>
          <p:cNvCxnSpPr>
            <a:endCxn id="209" idx="0"/>
          </p:cNvCxnSpPr>
          <p:nvPr/>
        </p:nvCxnSpPr>
        <p:spPr>
          <a:xfrm>
            <a:off x="7503255" y="1508465"/>
            <a:ext cx="1621194" cy="58908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7503255" y="1183712"/>
            <a:ext cx="1802423" cy="35169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Документы соответствуют</a:t>
            </a:r>
            <a:endParaRPr lang="ru-RU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11" name="Прямоугольник 210"/>
          <p:cNvSpPr/>
          <p:nvPr/>
        </p:nvSpPr>
        <p:spPr>
          <a:xfrm>
            <a:off x="1855188" y="1156203"/>
            <a:ext cx="2021731" cy="35169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Документы не соответствуют</a:t>
            </a:r>
            <a:endParaRPr lang="ru-RU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14" name="Таблица 2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4304268"/>
              </p:ext>
            </p:extLst>
          </p:nvPr>
        </p:nvGraphicFramePr>
        <p:xfrm>
          <a:off x="3760734" y="3103369"/>
          <a:ext cx="3711280" cy="83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32350">
                <a:tc>
                  <a:txBody>
                    <a:bodyPr/>
                    <a:lstStyle/>
                    <a:p>
                      <a:pPr marL="0" marR="0" lvl="0" indent="0" algn="ctr" defTabSz="1188553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Отказ в присвоении статуса </a:t>
                      </a:r>
                      <a:b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общественного инспектора</a:t>
                      </a: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5" name="Таблица 2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1626734"/>
              </p:ext>
            </p:extLst>
          </p:nvPr>
        </p:nvGraphicFramePr>
        <p:xfrm>
          <a:off x="8308775" y="3102799"/>
          <a:ext cx="3711280" cy="83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32350">
                <a:tc>
                  <a:txBody>
                    <a:bodyPr/>
                    <a:lstStyle/>
                    <a:p>
                      <a:pPr marL="0" marR="0" lvl="0" indent="0" algn="ctr" defTabSz="1188553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Присвоение статуса общественного инспектора</a:t>
                      </a: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217" name="Соединительная линия уступом 216"/>
          <p:cNvCxnSpPr>
            <a:endCxn id="214" idx="0"/>
          </p:cNvCxnSpPr>
          <p:nvPr/>
        </p:nvCxnSpPr>
        <p:spPr>
          <a:xfrm rot="10800000" flipV="1">
            <a:off x="5616374" y="2514289"/>
            <a:ext cx="1625172" cy="58907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Соединительная линия уступом 217"/>
          <p:cNvCxnSpPr/>
          <p:nvPr/>
        </p:nvCxnSpPr>
        <p:spPr>
          <a:xfrm>
            <a:off x="10980089" y="2540659"/>
            <a:ext cx="836761" cy="56214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Прямоугольник 218"/>
          <p:cNvSpPr/>
          <p:nvPr/>
        </p:nvSpPr>
        <p:spPr>
          <a:xfrm>
            <a:off x="10898588" y="2162027"/>
            <a:ext cx="1121467" cy="35169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Оценка знаний пройдена</a:t>
            </a:r>
            <a:endParaRPr lang="ru-RU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sp>
        <p:nvSpPr>
          <p:cNvPr id="220" name="Прямоугольник 219"/>
          <p:cNvSpPr/>
          <p:nvPr/>
        </p:nvSpPr>
        <p:spPr>
          <a:xfrm>
            <a:off x="5304759" y="2162027"/>
            <a:ext cx="2021731" cy="351693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Оценка знаний </a:t>
            </a:r>
          </a:p>
          <a:p>
            <a:pPr algn="ctr"/>
            <a:r>
              <a:rPr lang="ru-RU" sz="1200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не пройдена</a:t>
            </a:r>
            <a:endParaRPr lang="ru-RU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21" name="Таблица 2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13377783"/>
              </p:ext>
            </p:extLst>
          </p:nvPr>
        </p:nvGraphicFramePr>
        <p:xfrm>
          <a:off x="6058436" y="4278281"/>
          <a:ext cx="2536108" cy="83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32350">
                <a:tc>
                  <a:txBody>
                    <a:bodyPr/>
                    <a:lstStyle/>
                    <a:p>
                      <a:pPr marL="0" marR="0" lvl="0" indent="0" algn="ctr" defTabSz="1188553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Выдача удостоверения</a:t>
                      </a: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22" name="Таблица 2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09963865"/>
              </p:ext>
            </p:extLst>
          </p:nvPr>
        </p:nvGraphicFramePr>
        <p:xfrm>
          <a:off x="9280742" y="4281527"/>
          <a:ext cx="2536108" cy="832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361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32350">
                <a:tc>
                  <a:txBody>
                    <a:bodyPr/>
                    <a:lstStyle/>
                    <a:p>
                      <a:pPr marL="0" marR="0" lvl="0" indent="0" algn="ctr" defTabSz="1188553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Внесение сведений в реестр</a:t>
                      </a:r>
                      <a:r>
                        <a:rPr lang="ru-RU" sz="1600" b="1" kern="120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выданных удостоверений</a:t>
                      </a:r>
                      <a:endParaRPr lang="ru-RU" sz="1600" b="1" kern="120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cxnSp>
        <p:nvCxnSpPr>
          <p:cNvPr id="13" name="Соединительная линия уступом 12"/>
          <p:cNvCxnSpPr/>
          <p:nvPr/>
        </p:nvCxnSpPr>
        <p:spPr>
          <a:xfrm rot="5400000">
            <a:off x="7744462" y="3713967"/>
            <a:ext cx="759307" cy="369321"/>
          </a:xfrm>
          <a:prstGeom prst="bentConnector3">
            <a:avLst>
              <a:gd name="adj1" fmla="val 98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endCxn id="222" idx="1"/>
          </p:cNvCxnSpPr>
          <p:nvPr/>
        </p:nvCxnSpPr>
        <p:spPr>
          <a:xfrm>
            <a:off x="8594544" y="4694456"/>
            <a:ext cx="686198" cy="3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3185" y="4278281"/>
            <a:ext cx="51318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!!!! Учитывая, что территориальные органы Росприроднадзора являются межрегиональными, то выдача удостоверений может осуществляться не только по месту нахождения территориального органа, но и в отделах территориального органа, размещаемых в субъектах Российской Федерации, на территории которых данный территориальный орган осуществляет свои полномочия </a:t>
            </a:r>
            <a:endParaRPr lang="ru-RU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4865" y="5433237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  <a:latin typeface="Arial Narrow" panose="020B0606020202030204" pitchFamily="34" charset="0"/>
              </a:rPr>
              <a:t>Продление действия удостоверения невозможно в случае отсутствия подтверждения деятельности общественного инспектора в течение отчетного периода</a:t>
            </a:r>
            <a:endParaRPr lang="ru-RU" dirty="0">
              <a:solidFill>
                <a:schemeClr val="tx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67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Заголовок 5">
            <a:extLst>
              <a:ext uri="{FF2B5EF4-FFF2-40B4-BE49-F238E27FC236}">
                <a16:creationId xmlns="" xmlns:a16="http://schemas.microsoft.com/office/drawing/2014/main" id="{98C155AA-4A22-491C-B862-8E3333A8FB16}"/>
              </a:ext>
            </a:extLst>
          </p:cNvPr>
          <p:cNvSpPr txBox="1">
            <a:spLocks/>
          </p:cNvSpPr>
          <p:nvPr/>
        </p:nvSpPr>
        <p:spPr>
          <a:xfrm>
            <a:off x="1008209" y="216218"/>
            <a:ext cx="10421791" cy="4936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900"/>
              </a:lnSpc>
              <a:spcBef>
                <a:spcPct val="0"/>
              </a:spcBef>
              <a:buNone/>
              <a:defRPr sz="2400" b="1" spc="3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pc="0" dirty="0"/>
              <a:t>ОБЩЕСТВЕННЫЙ КОНТРОЛЬ В ОБЛАСТИ ОХРАНЫ ОКРУЖАЮЩЕЙ СРЕДЫ</a:t>
            </a:r>
          </a:p>
        </p:txBody>
      </p:sp>
      <p:sp>
        <p:nvSpPr>
          <p:cNvPr id="25" name="Freeform 169"/>
          <p:cNvSpPr>
            <a:spLocks/>
          </p:cNvSpPr>
          <p:nvPr/>
        </p:nvSpPr>
        <p:spPr bwMode="auto">
          <a:xfrm rot="1046995">
            <a:off x="11433781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26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4" y="0"/>
            <a:ext cx="2844801" cy="365125"/>
          </a:xfrm>
        </p:spPr>
        <p:txBody>
          <a:bodyPr/>
          <a:lstStyle/>
          <a:p>
            <a:pPr marL="25398">
              <a:spcBef>
                <a:spcPts val="245"/>
              </a:spcBef>
            </a:pPr>
            <a:fld id="{81D60167-4931-47E6-BA6A-407CBD079E47}" type="slidenum">
              <a:rPr lang="ru-RU" sz="1067" b="0">
                <a:solidFill>
                  <a:srgbClr val="8E9EB0"/>
                </a:solidFill>
                <a:latin typeface="Arial Narrow" panose="020B0606020202030204" pitchFamily="34" charset="0"/>
              </a:rPr>
              <a:pPr marL="25398">
                <a:spcBef>
                  <a:spcPts val="245"/>
                </a:spcBef>
              </a:pPr>
              <a:t>4</a:t>
            </a:fld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77801" y="46038"/>
            <a:ext cx="736599" cy="912743"/>
            <a:chOff x="142875" y="82153"/>
            <a:chExt cx="552449" cy="684557"/>
          </a:xfrm>
        </p:grpSpPr>
        <p:sp>
          <p:nvSpPr>
            <p:cNvPr id="28" name="Полилиния 27"/>
            <p:cNvSpPr/>
            <p:nvPr/>
          </p:nvSpPr>
          <p:spPr>
            <a:xfrm>
              <a:off x="176213" y="109538"/>
              <a:ext cx="495300" cy="623887"/>
            </a:xfrm>
            <a:custGeom>
              <a:avLst/>
              <a:gdLst>
                <a:gd name="connsiteX0" fmla="*/ 9525 w 495300"/>
                <a:gd name="connsiteY0" fmla="*/ 90487 h 623887"/>
                <a:gd name="connsiteX1" fmla="*/ 247650 w 495300"/>
                <a:gd name="connsiteY1" fmla="*/ 0 h 623887"/>
                <a:gd name="connsiteX2" fmla="*/ 495300 w 495300"/>
                <a:gd name="connsiteY2" fmla="*/ 104775 h 623887"/>
                <a:gd name="connsiteX3" fmla="*/ 490537 w 495300"/>
                <a:gd name="connsiteY3" fmla="*/ 476250 h 623887"/>
                <a:gd name="connsiteX4" fmla="*/ 261937 w 495300"/>
                <a:gd name="connsiteY4" fmla="*/ 623887 h 623887"/>
                <a:gd name="connsiteX5" fmla="*/ 0 w 495300"/>
                <a:gd name="connsiteY5" fmla="*/ 481012 h 623887"/>
                <a:gd name="connsiteX6" fmla="*/ 9525 w 495300"/>
                <a:gd name="connsiteY6" fmla="*/ 90487 h 62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300" h="623887">
                  <a:moveTo>
                    <a:pt x="9525" y="90487"/>
                  </a:moveTo>
                  <a:lnTo>
                    <a:pt x="247650" y="0"/>
                  </a:lnTo>
                  <a:lnTo>
                    <a:pt x="495300" y="104775"/>
                  </a:lnTo>
                  <a:cubicBezTo>
                    <a:pt x="493712" y="228600"/>
                    <a:pt x="492125" y="352425"/>
                    <a:pt x="490537" y="476250"/>
                  </a:cubicBezTo>
                  <a:lnTo>
                    <a:pt x="261937" y="623887"/>
                  </a:lnTo>
                  <a:lnTo>
                    <a:pt x="0" y="481012"/>
                  </a:lnTo>
                  <a:lnTo>
                    <a:pt x="9525" y="904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42875" y="82153"/>
              <a:ext cx="552449" cy="684557"/>
              <a:chOff x="374650" y="217487"/>
              <a:chExt cx="2336801" cy="2895601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763588" y="771525"/>
                <a:ext cx="1582738" cy="1751013"/>
                <a:chOff x="763588" y="771525"/>
                <a:chExt cx="1582738" cy="1751013"/>
              </a:xfrm>
            </p:grpSpPr>
            <p:sp>
              <p:nvSpPr>
                <p:cNvPr id="37" name="Freeform 5"/>
                <p:cNvSpPr>
                  <a:spLocks noEditPoints="1"/>
                </p:cNvSpPr>
                <p:nvPr/>
              </p:nvSpPr>
              <p:spPr bwMode="auto">
                <a:xfrm>
                  <a:off x="1268413" y="1433513"/>
                  <a:ext cx="576263" cy="801688"/>
                </a:xfrm>
                <a:custGeom>
                  <a:avLst/>
                  <a:gdLst>
                    <a:gd name="T0" fmla="*/ 113 w 153"/>
                    <a:gd name="T1" fmla="*/ 19 h 213"/>
                    <a:gd name="T2" fmla="*/ 108 w 153"/>
                    <a:gd name="T3" fmla="*/ 8 h 213"/>
                    <a:gd name="T4" fmla="*/ 96 w 153"/>
                    <a:gd name="T5" fmla="*/ 15 h 213"/>
                    <a:gd name="T6" fmla="*/ 84 w 153"/>
                    <a:gd name="T7" fmla="*/ 5 h 213"/>
                    <a:gd name="T8" fmla="*/ 77 w 153"/>
                    <a:gd name="T9" fmla="*/ 11 h 213"/>
                    <a:gd name="T10" fmla="*/ 75 w 153"/>
                    <a:gd name="T11" fmla="*/ 12 h 213"/>
                    <a:gd name="T12" fmla="*/ 59 w 153"/>
                    <a:gd name="T13" fmla="*/ 0 h 213"/>
                    <a:gd name="T14" fmla="*/ 49 w 153"/>
                    <a:gd name="T15" fmla="*/ 2 h 213"/>
                    <a:gd name="T16" fmla="*/ 42 w 153"/>
                    <a:gd name="T17" fmla="*/ 16 h 213"/>
                    <a:gd name="T18" fmla="*/ 8 w 153"/>
                    <a:gd name="T19" fmla="*/ 21 h 213"/>
                    <a:gd name="T20" fmla="*/ 0 w 153"/>
                    <a:gd name="T21" fmla="*/ 103 h 213"/>
                    <a:gd name="T22" fmla="*/ 1 w 153"/>
                    <a:gd name="T23" fmla="*/ 185 h 213"/>
                    <a:gd name="T24" fmla="*/ 43 w 153"/>
                    <a:gd name="T25" fmla="*/ 200 h 213"/>
                    <a:gd name="T26" fmla="*/ 78 w 153"/>
                    <a:gd name="T27" fmla="*/ 212 h 213"/>
                    <a:gd name="T28" fmla="*/ 138 w 153"/>
                    <a:gd name="T29" fmla="*/ 199 h 213"/>
                    <a:gd name="T30" fmla="*/ 153 w 153"/>
                    <a:gd name="T31" fmla="*/ 176 h 213"/>
                    <a:gd name="T32" fmla="*/ 146 w 153"/>
                    <a:gd name="T33" fmla="*/ 21 h 213"/>
                    <a:gd name="T34" fmla="*/ 92 w 153"/>
                    <a:gd name="T35" fmla="*/ 16 h 213"/>
                    <a:gd name="T36" fmla="*/ 73 w 153"/>
                    <a:gd name="T37" fmla="*/ 13 h 213"/>
                    <a:gd name="T38" fmla="*/ 73 w 153"/>
                    <a:gd name="T39" fmla="*/ 13 h 213"/>
                    <a:gd name="T40" fmla="*/ 48 w 153"/>
                    <a:gd name="T41" fmla="*/ 18 h 213"/>
                    <a:gd name="T42" fmla="*/ 52 w 153"/>
                    <a:gd name="T43" fmla="*/ 18 h 213"/>
                    <a:gd name="T44" fmla="*/ 52 w 153"/>
                    <a:gd name="T45" fmla="*/ 18 h 213"/>
                    <a:gd name="T46" fmla="*/ 41 w 153"/>
                    <a:gd name="T47" fmla="*/ 19 h 213"/>
                    <a:gd name="T48" fmla="*/ 47 w 153"/>
                    <a:gd name="T49" fmla="*/ 18 h 213"/>
                    <a:gd name="T50" fmla="*/ 47 w 153"/>
                    <a:gd name="T51" fmla="*/ 18 h 213"/>
                    <a:gd name="T52" fmla="*/ 147 w 153"/>
                    <a:gd name="T53" fmla="*/ 183 h 213"/>
                    <a:gd name="T54" fmla="*/ 110 w 153"/>
                    <a:gd name="T55" fmla="*/ 194 h 213"/>
                    <a:gd name="T56" fmla="*/ 75 w 153"/>
                    <a:gd name="T57" fmla="*/ 206 h 213"/>
                    <a:gd name="T58" fmla="*/ 21 w 153"/>
                    <a:gd name="T59" fmla="*/ 194 h 213"/>
                    <a:gd name="T60" fmla="*/ 5 w 153"/>
                    <a:gd name="T61" fmla="*/ 171 h 213"/>
                    <a:gd name="T62" fmla="*/ 5 w 153"/>
                    <a:gd name="T63" fmla="*/ 34 h 213"/>
                    <a:gd name="T64" fmla="*/ 77 w 153"/>
                    <a:gd name="T65" fmla="*/ 17 h 213"/>
                    <a:gd name="T66" fmla="*/ 148 w 153"/>
                    <a:gd name="T67" fmla="*/ 34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3" h="213">
                      <a:moveTo>
                        <a:pt x="146" y="21"/>
                      </a:moveTo>
                      <a:cubicBezTo>
                        <a:pt x="132" y="21"/>
                        <a:pt x="121" y="20"/>
                        <a:pt x="113" y="19"/>
                      </a:cubicBezTo>
                      <a:cubicBezTo>
                        <a:pt x="112" y="16"/>
                        <a:pt x="111" y="14"/>
                        <a:pt x="110" y="11"/>
                      </a:cubicBezTo>
                      <a:cubicBezTo>
                        <a:pt x="109" y="10"/>
                        <a:pt x="108" y="9"/>
                        <a:pt x="108" y="8"/>
                      </a:cubicBezTo>
                      <a:cubicBezTo>
                        <a:pt x="107" y="6"/>
                        <a:pt x="106" y="4"/>
                        <a:pt x="105" y="2"/>
                      </a:cubicBezTo>
                      <a:cubicBezTo>
                        <a:pt x="102" y="6"/>
                        <a:pt x="99" y="11"/>
                        <a:pt x="96" y="15"/>
                      </a:cubicBezTo>
                      <a:cubicBezTo>
                        <a:pt x="96" y="10"/>
                        <a:pt x="95" y="5"/>
                        <a:pt x="94" y="0"/>
                      </a:cubicBezTo>
                      <a:cubicBezTo>
                        <a:pt x="91" y="1"/>
                        <a:pt x="88" y="4"/>
                        <a:pt x="84" y="5"/>
                      </a:cubicBezTo>
                      <a:cubicBezTo>
                        <a:pt x="81" y="6"/>
                        <a:pt x="79" y="9"/>
                        <a:pt x="78" y="12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77" y="11"/>
                        <a:pt x="76" y="12"/>
                        <a:pt x="75" y="12"/>
                      </a:cubicBezTo>
                      <a:cubicBezTo>
                        <a:pt x="75" y="12"/>
                        <a:pt x="75" y="12"/>
                        <a:pt x="75" y="12"/>
                      </a:cubicBezTo>
                      <a:cubicBezTo>
                        <a:pt x="74" y="10"/>
                        <a:pt x="74" y="7"/>
                        <a:pt x="71" y="6"/>
                      </a:cubicBezTo>
                      <a:cubicBezTo>
                        <a:pt x="67" y="4"/>
                        <a:pt x="64" y="2"/>
                        <a:pt x="59" y="0"/>
                      </a:cubicBezTo>
                      <a:cubicBezTo>
                        <a:pt x="59" y="5"/>
                        <a:pt x="58" y="10"/>
                        <a:pt x="58" y="15"/>
                      </a:cubicBezTo>
                      <a:cubicBezTo>
                        <a:pt x="55" y="11"/>
                        <a:pt x="52" y="6"/>
                        <a:pt x="49" y="2"/>
                      </a:cubicBezTo>
                      <a:cubicBezTo>
                        <a:pt x="48" y="3"/>
                        <a:pt x="48" y="3"/>
                        <a:pt x="47" y="4"/>
                      </a:cubicBezTo>
                      <a:cubicBezTo>
                        <a:pt x="46" y="8"/>
                        <a:pt x="44" y="12"/>
                        <a:pt x="42" y="16"/>
                      </a:cubicBezTo>
                      <a:cubicBezTo>
                        <a:pt x="42" y="17"/>
                        <a:pt x="42" y="18"/>
                        <a:pt x="41" y="19"/>
                      </a:cubicBezTo>
                      <a:cubicBezTo>
                        <a:pt x="32" y="20"/>
                        <a:pt x="21" y="21"/>
                        <a:pt x="8" y="21"/>
                      </a:cubicBezTo>
                      <a:cubicBezTo>
                        <a:pt x="1" y="21"/>
                        <a:pt x="0" y="22"/>
                        <a:pt x="0" y="29"/>
                      </a:cubicBezTo>
                      <a:cubicBezTo>
                        <a:pt x="0" y="54"/>
                        <a:pt x="0" y="79"/>
                        <a:pt x="0" y="103"/>
                      </a:cubicBezTo>
                      <a:cubicBezTo>
                        <a:pt x="0" y="127"/>
                        <a:pt x="0" y="151"/>
                        <a:pt x="0" y="174"/>
                      </a:cubicBezTo>
                      <a:cubicBezTo>
                        <a:pt x="0" y="178"/>
                        <a:pt x="1" y="182"/>
                        <a:pt x="1" y="185"/>
                      </a:cubicBezTo>
                      <a:cubicBezTo>
                        <a:pt x="3" y="195"/>
                        <a:pt x="8" y="199"/>
                        <a:pt x="17" y="199"/>
                      </a:cubicBezTo>
                      <a:cubicBezTo>
                        <a:pt x="25" y="200"/>
                        <a:pt x="34" y="199"/>
                        <a:pt x="43" y="200"/>
                      </a:cubicBezTo>
                      <a:cubicBezTo>
                        <a:pt x="55" y="200"/>
                        <a:pt x="66" y="202"/>
                        <a:pt x="75" y="212"/>
                      </a:cubicBezTo>
                      <a:cubicBezTo>
                        <a:pt x="75" y="212"/>
                        <a:pt x="77" y="213"/>
                        <a:pt x="78" y="212"/>
                      </a:cubicBezTo>
                      <a:cubicBezTo>
                        <a:pt x="88" y="202"/>
                        <a:pt x="100" y="200"/>
                        <a:pt x="113" y="199"/>
                      </a:cubicBezTo>
                      <a:cubicBezTo>
                        <a:pt x="121" y="199"/>
                        <a:pt x="129" y="200"/>
                        <a:pt x="138" y="199"/>
                      </a:cubicBezTo>
                      <a:cubicBezTo>
                        <a:pt x="145" y="199"/>
                        <a:pt x="150" y="194"/>
                        <a:pt x="152" y="188"/>
                      </a:cubicBezTo>
                      <a:cubicBezTo>
                        <a:pt x="152" y="184"/>
                        <a:pt x="153" y="180"/>
                        <a:pt x="153" y="176"/>
                      </a:cubicBezTo>
                      <a:cubicBezTo>
                        <a:pt x="153" y="127"/>
                        <a:pt x="153" y="78"/>
                        <a:pt x="153" y="29"/>
                      </a:cubicBezTo>
                      <a:cubicBezTo>
                        <a:pt x="153" y="23"/>
                        <a:pt x="152" y="21"/>
                        <a:pt x="146" y="21"/>
                      </a:cubicBezTo>
                      <a:close/>
                      <a:moveTo>
                        <a:pt x="113" y="19"/>
                      </a:moveTo>
                      <a:cubicBezTo>
                        <a:pt x="104" y="18"/>
                        <a:pt x="97" y="17"/>
                        <a:pt x="92" y="16"/>
                      </a:cubicBezTo>
                      <a:cubicBezTo>
                        <a:pt x="97" y="17"/>
                        <a:pt x="104" y="18"/>
                        <a:pt x="113" y="19"/>
                      </a:cubicBezTo>
                      <a:close/>
                      <a:moveTo>
                        <a:pt x="73" y="13"/>
                      </a:moveTo>
                      <a:cubicBezTo>
                        <a:pt x="73" y="13"/>
                        <a:pt x="72" y="13"/>
                        <a:pt x="72" y="14"/>
                      </a:cubicBezTo>
                      <a:cubicBezTo>
                        <a:pt x="72" y="13"/>
                        <a:pt x="73" y="13"/>
                        <a:pt x="73" y="13"/>
                      </a:cubicBezTo>
                      <a:close/>
                      <a:moveTo>
                        <a:pt x="49" y="18"/>
                      </a:moveTo>
                      <a:cubicBezTo>
                        <a:pt x="49" y="18"/>
                        <a:pt x="48" y="18"/>
                        <a:pt x="48" y="18"/>
                      </a:cubicBezTo>
                      <a:cubicBezTo>
                        <a:pt x="48" y="18"/>
                        <a:pt x="49" y="18"/>
                        <a:pt x="49" y="18"/>
                      </a:cubicBezTo>
                      <a:close/>
                      <a:moveTo>
                        <a:pt x="52" y="18"/>
                      </a:moveTo>
                      <a:cubicBezTo>
                        <a:pt x="52" y="18"/>
                        <a:pt x="51" y="18"/>
                        <a:pt x="50" y="18"/>
                      </a:cubicBezTo>
                      <a:cubicBezTo>
                        <a:pt x="51" y="18"/>
                        <a:pt x="52" y="18"/>
                        <a:pt x="52" y="18"/>
                      </a:cubicBezTo>
                      <a:close/>
                      <a:moveTo>
                        <a:pt x="44" y="19"/>
                      </a:moveTo>
                      <a:cubicBezTo>
                        <a:pt x="43" y="19"/>
                        <a:pt x="42" y="19"/>
                        <a:pt x="41" y="19"/>
                      </a:cubicBezTo>
                      <a:cubicBezTo>
                        <a:pt x="42" y="19"/>
                        <a:pt x="43" y="19"/>
                        <a:pt x="44" y="19"/>
                      </a:cubicBezTo>
                      <a:close/>
                      <a:moveTo>
                        <a:pt x="47" y="18"/>
                      </a:moveTo>
                      <a:cubicBezTo>
                        <a:pt x="46" y="18"/>
                        <a:pt x="45" y="19"/>
                        <a:pt x="45" y="19"/>
                      </a:cubicBezTo>
                      <a:cubicBezTo>
                        <a:pt x="45" y="19"/>
                        <a:pt x="46" y="18"/>
                        <a:pt x="47" y="18"/>
                      </a:cubicBezTo>
                      <a:close/>
                      <a:moveTo>
                        <a:pt x="148" y="172"/>
                      </a:moveTo>
                      <a:cubicBezTo>
                        <a:pt x="148" y="176"/>
                        <a:pt x="147" y="180"/>
                        <a:pt x="147" y="183"/>
                      </a:cubicBezTo>
                      <a:cubicBezTo>
                        <a:pt x="145" y="190"/>
                        <a:pt x="140" y="194"/>
                        <a:pt x="134" y="194"/>
                      </a:cubicBezTo>
                      <a:cubicBezTo>
                        <a:pt x="126" y="195"/>
                        <a:pt x="118" y="194"/>
                        <a:pt x="110" y="194"/>
                      </a:cubicBezTo>
                      <a:cubicBezTo>
                        <a:pt x="99" y="195"/>
                        <a:pt x="87" y="197"/>
                        <a:pt x="78" y="206"/>
                      </a:cubicBezTo>
                      <a:cubicBezTo>
                        <a:pt x="77" y="207"/>
                        <a:pt x="75" y="207"/>
                        <a:pt x="75" y="206"/>
                      </a:cubicBezTo>
                      <a:cubicBezTo>
                        <a:pt x="67" y="197"/>
                        <a:pt x="56" y="195"/>
                        <a:pt x="45" y="195"/>
                      </a:cubicBezTo>
                      <a:cubicBezTo>
                        <a:pt x="37" y="194"/>
                        <a:pt x="29" y="194"/>
                        <a:pt x="21" y="194"/>
                      </a:cubicBezTo>
                      <a:cubicBezTo>
                        <a:pt x="12" y="194"/>
                        <a:pt x="8" y="190"/>
                        <a:pt x="6" y="181"/>
                      </a:cubicBezTo>
                      <a:cubicBezTo>
                        <a:pt x="6" y="178"/>
                        <a:pt x="5" y="174"/>
                        <a:pt x="5" y="171"/>
                      </a:cubicBezTo>
                      <a:cubicBezTo>
                        <a:pt x="5" y="148"/>
                        <a:pt x="5" y="126"/>
                        <a:pt x="5" y="104"/>
                      </a:cubicBezTo>
                      <a:cubicBezTo>
                        <a:pt x="5" y="80"/>
                        <a:pt x="5" y="57"/>
                        <a:pt x="5" y="34"/>
                      </a:cubicBezTo>
                      <a:cubicBezTo>
                        <a:pt x="5" y="28"/>
                        <a:pt x="6" y="27"/>
                        <a:pt x="12" y="27"/>
                      </a:cubicBezTo>
                      <a:cubicBezTo>
                        <a:pt x="72" y="24"/>
                        <a:pt x="77" y="17"/>
                        <a:pt x="77" y="17"/>
                      </a:cubicBezTo>
                      <a:cubicBezTo>
                        <a:pt x="77" y="17"/>
                        <a:pt x="80" y="24"/>
                        <a:pt x="141" y="27"/>
                      </a:cubicBezTo>
                      <a:cubicBezTo>
                        <a:pt x="147" y="27"/>
                        <a:pt x="148" y="28"/>
                        <a:pt x="148" y="34"/>
                      </a:cubicBezTo>
                      <a:cubicBezTo>
                        <a:pt x="148" y="80"/>
                        <a:pt x="148" y="126"/>
                        <a:pt x="148" y="17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8" name="Freeform 6"/>
                <p:cNvSpPr>
                  <a:spLocks/>
                </p:cNvSpPr>
                <p:nvPr/>
              </p:nvSpPr>
              <p:spPr bwMode="auto">
                <a:xfrm>
                  <a:off x="1276350" y="2224088"/>
                  <a:ext cx="568325" cy="298450"/>
                </a:xfrm>
                <a:custGeom>
                  <a:avLst/>
                  <a:gdLst>
                    <a:gd name="T0" fmla="*/ 134 w 151"/>
                    <a:gd name="T1" fmla="*/ 19 h 79"/>
                    <a:gd name="T2" fmla="*/ 137 w 151"/>
                    <a:gd name="T3" fmla="*/ 7 h 79"/>
                    <a:gd name="T4" fmla="*/ 107 w 151"/>
                    <a:gd name="T5" fmla="*/ 1 h 79"/>
                    <a:gd name="T6" fmla="*/ 102 w 151"/>
                    <a:gd name="T7" fmla="*/ 2 h 79"/>
                    <a:gd name="T8" fmla="*/ 125 w 151"/>
                    <a:gd name="T9" fmla="*/ 17 h 79"/>
                    <a:gd name="T10" fmla="*/ 126 w 151"/>
                    <a:gd name="T11" fmla="*/ 25 h 79"/>
                    <a:gd name="T12" fmla="*/ 103 w 151"/>
                    <a:gd name="T13" fmla="*/ 6 h 79"/>
                    <a:gd name="T14" fmla="*/ 98 w 151"/>
                    <a:gd name="T15" fmla="*/ 8 h 79"/>
                    <a:gd name="T16" fmla="*/ 91 w 151"/>
                    <a:gd name="T17" fmla="*/ 9 h 79"/>
                    <a:gd name="T18" fmla="*/ 104 w 151"/>
                    <a:gd name="T19" fmla="*/ 26 h 79"/>
                    <a:gd name="T20" fmla="*/ 105 w 151"/>
                    <a:gd name="T21" fmla="*/ 45 h 79"/>
                    <a:gd name="T22" fmla="*/ 83 w 151"/>
                    <a:gd name="T23" fmla="*/ 15 h 79"/>
                    <a:gd name="T24" fmla="*/ 77 w 151"/>
                    <a:gd name="T25" fmla="*/ 22 h 79"/>
                    <a:gd name="T26" fmla="*/ 77 w 151"/>
                    <a:gd name="T27" fmla="*/ 56 h 79"/>
                    <a:gd name="T28" fmla="*/ 72 w 151"/>
                    <a:gd name="T29" fmla="*/ 51 h 79"/>
                    <a:gd name="T30" fmla="*/ 73 w 151"/>
                    <a:gd name="T31" fmla="*/ 13 h 79"/>
                    <a:gd name="T32" fmla="*/ 45 w 151"/>
                    <a:gd name="T33" fmla="*/ 46 h 79"/>
                    <a:gd name="T34" fmla="*/ 42 w 151"/>
                    <a:gd name="T35" fmla="*/ 35 h 79"/>
                    <a:gd name="T36" fmla="*/ 60 w 151"/>
                    <a:gd name="T37" fmla="*/ 8 h 79"/>
                    <a:gd name="T38" fmla="*/ 52 w 151"/>
                    <a:gd name="T39" fmla="*/ 5 h 79"/>
                    <a:gd name="T40" fmla="*/ 27 w 151"/>
                    <a:gd name="T41" fmla="*/ 23 h 79"/>
                    <a:gd name="T42" fmla="*/ 23 w 151"/>
                    <a:gd name="T43" fmla="*/ 22 h 79"/>
                    <a:gd name="T44" fmla="*/ 48 w 151"/>
                    <a:gd name="T45" fmla="*/ 2 h 79"/>
                    <a:gd name="T46" fmla="*/ 44 w 151"/>
                    <a:gd name="T47" fmla="*/ 0 h 79"/>
                    <a:gd name="T48" fmla="*/ 13 w 151"/>
                    <a:gd name="T49" fmla="*/ 7 h 79"/>
                    <a:gd name="T50" fmla="*/ 18 w 151"/>
                    <a:gd name="T51" fmla="*/ 16 h 79"/>
                    <a:gd name="T52" fmla="*/ 17 w 151"/>
                    <a:gd name="T53" fmla="*/ 18 h 79"/>
                    <a:gd name="T54" fmla="*/ 1 w 151"/>
                    <a:gd name="T55" fmla="*/ 40 h 79"/>
                    <a:gd name="T56" fmla="*/ 25 w 151"/>
                    <a:gd name="T57" fmla="*/ 57 h 79"/>
                    <a:gd name="T58" fmla="*/ 46 w 151"/>
                    <a:gd name="T59" fmla="*/ 15 h 79"/>
                    <a:gd name="T60" fmla="*/ 44 w 151"/>
                    <a:gd name="T61" fmla="*/ 68 h 79"/>
                    <a:gd name="T62" fmla="*/ 66 w 151"/>
                    <a:gd name="T63" fmla="*/ 19 h 79"/>
                    <a:gd name="T64" fmla="*/ 62 w 151"/>
                    <a:gd name="T65" fmla="*/ 34 h 79"/>
                    <a:gd name="T66" fmla="*/ 67 w 151"/>
                    <a:gd name="T67" fmla="*/ 73 h 79"/>
                    <a:gd name="T68" fmla="*/ 76 w 151"/>
                    <a:gd name="T69" fmla="*/ 79 h 79"/>
                    <a:gd name="T70" fmla="*/ 89 w 151"/>
                    <a:gd name="T71" fmla="*/ 57 h 79"/>
                    <a:gd name="T72" fmla="*/ 85 w 151"/>
                    <a:gd name="T73" fmla="*/ 21 h 79"/>
                    <a:gd name="T74" fmla="*/ 96 w 151"/>
                    <a:gd name="T75" fmla="*/ 43 h 79"/>
                    <a:gd name="T76" fmla="*/ 109 w 151"/>
                    <a:gd name="T77" fmla="*/ 66 h 79"/>
                    <a:gd name="T78" fmla="*/ 104 w 151"/>
                    <a:gd name="T79" fmla="*/ 15 h 79"/>
                    <a:gd name="T80" fmla="*/ 103 w 151"/>
                    <a:gd name="T81" fmla="*/ 13 h 79"/>
                    <a:gd name="T82" fmla="*/ 151 w 151"/>
                    <a:gd name="T83" fmla="*/ 40 h 79"/>
                    <a:gd name="T84" fmla="*/ 139 w 151"/>
                    <a:gd name="T85" fmla="*/ 3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1" h="79">
                      <a:moveTo>
                        <a:pt x="139" y="30"/>
                      </a:moveTo>
                      <a:cubicBezTo>
                        <a:pt x="138" y="26"/>
                        <a:pt x="137" y="22"/>
                        <a:pt x="134" y="19"/>
                      </a:cubicBezTo>
                      <a:cubicBezTo>
                        <a:pt x="134" y="18"/>
                        <a:pt x="133" y="17"/>
                        <a:pt x="132" y="16"/>
                      </a:cubicBezTo>
                      <a:cubicBezTo>
                        <a:pt x="135" y="14"/>
                        <a:pt x="138" y="9"/>
                        <a:pt x="137" y="7"/>
                      </a:cubicBezTo>
                      <a:cubicBezTo>
                        <a:pt x="133" y="7"/>
                        <a:pt x="129" y="8"/>
                        <a:pt x="125" y="7"/>
                      </a:cubicBezTo>
                      <a:cubicBezTo>
                        <a:pt x="119" y="5"/>
                        <a:pt x="113" y="3"/>
                        <a:pt x="107" y="1"/>
                      </a:cubicBezTo>
                      <a:cubicBezTo>
                        <a:pt x="105" y="0"/>
                        <a:pt x="103" y="0"/>
                        <a:pt x="101" y="1"/>
                      </a:cubicBez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5" y="3"/>
                        <a:pt x="107" y="4"/>
                        <a:pt x="109" y="5"/>
                      </a:cubicBezTo>
                      <a:cubicBezTo>
                        <a:pt x="115" y="8"/>
                        <a:pt x="121" y="12"/>
                        <a:pt x="125" y="17"/>
                      </a:cubicBezTo>
                      <a:cubicBezTo>
                        <a:pt x="127" y="19"/>
                        <a:pt x="127" y="21"/>
                        <a:pt x="127" y="24"/>
                      </a:cubicBezTo>
                      <a:cubicBezTo>
                        <a:pt x="127" y="24"/>
                        <a:pt x="126" y="25"/>
                        <a:pt x="126" y="25"/>
                      </a:cubicBezTo>
                      <a:cubicBezTo>
                        <a:pt x="125" y="25"/>
                        <a:pt x="125" y="24"/>
                        <a:pt x="124" y="24"/>
                      </a:cubicBezTo>
                      <a:cubicBezTo>
                        <a:pt x="118" y="17"/>
                        <a:pt x="111" y="11"/>
                        <a:pt x="103" y="6"/>
                      </a:cubicBezTo>
                      <a:cubicBezTo>
                        <a:pt x="101" y="6"/>
                        <a:pt x="100" y="5"/>
                        <a:pt x="98" y="5"/>
                      </a:cubicBezTo>
                      <a:cubicBezTo>
                        <a:pt x="98" y="6"/>
                        <a:pt x="98" y="7"/>
                        <a:pt x="98" y="8"/>
                      </a:cubicBezTo>
                      <a:cubicBezTo>
                        <a:pt x="95" y="8"/>
                        <a:pt x="93" y="8"/>
                        <a:pt x="91" y="8"/>
                      </a:cubicBezTo>
                      <a:cubicBezTo>
                        <a:pt x="91" y="9"/>
                        <a:pt x="91" y="9"/>
                        <a:pt x="91" y="9"/>
                      </a:cubicBezTo>
                      <a:cubicBezTo>
                        <a:pt x="91" y="9"/>
                        <a:pt x="92" y="10"/>
                        <a:pt x="92" y="10"/>
                      </a:cubicBezTo>
                      <a:cubicBezTo>
                        <a:pt x="97" y="15"/>
                        <a:pt x="101" y="20"/>
                        <a:pt x="104" y="26"/>
                      </a:cubicBezTo>
                      <a:cubicBezTo>
                        <a:pt x="107" y="31"/>
                        <a:pt x="109" y="36"/>
                        <a:pt x="109" y="41"/>
                      </a:cubicBezTo>
                      <a:cubicBezTo>
                        <a:pt x="108" y="44"/>
                        <a:pt x="107" y="45"/>
                        <a:pt x="105" y="45"/>
                      </a:cubicBezTo>
                      <a:cubicBezTo>
                        <a:pt x="102" y="29"/>
                        <a:pt x="93" y="18"/>
                        <a:pt x="88" y="13"/>
                      </a:cubicBezTo>
                      <a:cubicBezTo>
                        <a:pt x="86" y="14"/>
                        <a:pt x="85" y="15"/>
                        <a:pt x="83" y="15"/>
                      </a:cubicBezTo>
                      <a:cubicBezTo>
                        <a:pt x="81" y="15"/>
                        <a:pt x="79" y="14"/>
                        <a:pt x="77" y="14"/>
                      </a:cubicBezTo>
                      <a:cubicBezTo>
                        <a:pt x="77" y="17"/>
                        <a:pt x="77" y="20"/>
                        <a:pt x="77" y="22"/>
                      </a:cubicBezTo>
                      <a:cubicBezTo>
                        <a:pt x="78" y="32"/>
                        <a:pt x="78" y="41"/>
                        <a:pt x="78" y="51"/>
                      </a:cubicBezTo>
                      <a:cubicBezTo>
                        <a:pt x="78" y="53"/>
                        <a:pt x="77" y="54"/>
                        <a:pt x="77" y="56"/>
                      </a:cubicBezTo>
                      <a:cubicBezTo>
                        <a:pt x="76" y="58"/>
                        <a:pt x="75" y="58"/>
                        <a:pt x="74" y="56"/>
                      </a:cubicBezTo>
                      <a:cubicBezTo>
                        <a:pt x="73" y="54"/>
                        <a:pt x="72" y="53"/>
                        <a:pt x="72" y="51"/>
                      </a:cubicBezTo>
                      <a:cubicBezTo>
                        <a:pt x="73" y="39"/>
                        <a:pt x="73" y="28"/>
                        <a:pt x="73" y="16"/>
                      </a:cubicBezTo>
                      <a:cubicBezTo>
                        <a:pt x="73" y="15"/>
                        <a:pt x="73" y="15"/>
                        <a:pt x="73" y="13"/>
                      </a:cubicBezTo>
                      <a:cubicBezTo>
                        <a:pt x="69" y="16"/>
                        <a:pt x="66" y="17"/>
                        <a:pt x="63" y="12"/>
                      </a:cubicBezTo>
                      <a:cubicBezTo>
                        <a:pt x="53" y="22"/>
                        <a:pt x="47" y="32"/>
                        <a:pt x="45" y="46"/>
                      </a:cubicBezTo>
                      <a:cubicBezTo>
                        <a:pt x="43" y="45"/>
                        <a:pt x="42" y="44"/>
                        <a:pt x="42" y="42"/>
                      </a:cubicBezTo>
                      <a:cubicBezTo>
                        <a:pt x="41" y="40"/>
                        <a:pt x="41" y="37"/>
                        <a:pt x="42" y="35"/>
                      </a:cubicBezTo>
                      <a:cubicBezTo>
                        <a:pt x="44" y="27"/>
                        <a:pt x="49" y="20"/>
                        <a:pt x="55" y="14"/>
                      </a:cubicBezTo>
                      <a:cubicBezTo>
                        <a:pt x="56" y="13"/>
                        <a:pt x="58" y="10"/>
                        <a:pt x="60" y="8"/>
                      </a:cubicBezTo>
                      <a:cubicBezTo>
                        <a:pt x="57" y="8"/>
                        <a:pt x="54" y="8"/>
                        <a:pt x="52" y="8"/>
                      </a:cubicBezTo>
                      <a:cubicBezTo>
                        <a:pt x="52" y="7"/>
                        <a:pt x="52" y="6"/>
                        <a:pt x="52" y="5"/>
                      </a:cubicBezTo>
                      <a:cubicBezTo>
                        <a:pt x="51" y="5"/>
                        <a:pt x="50" y="5"/>
                        <a:pt x="49" y="5"/>
                      </a:cubicBezTo>
                      <a:cubicBezTo>
                        <a:pt x="40" y="9"/>
                        <a:pt x="33" y="16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4" y="24"/>
                        <a:pt x="24" y="23"/>
                        <a:pt x="23" y="22"/>
                      </a:cubicBezTo>
                      <a:cubicBezTo>
                        <a:pt x="23" y="19"/>
                        <a:pt x="25" y="16"/>
                        <a:pt x="27" y="15"/>
                      </a:cubicBezTo>
                      <a:cubicBezTo>
                        <a:pt x="33" y="9"/>
                        <a:pt x="40" y="5"/>
                        <a:pt x="48" y="2"/>
                      </a:cubicBezTo>
                      <a:cubicBezTo>
                        <a:pt x="48" y="2"/>
                        <a:pt x="48" y="2"/>
                        <a:pt x="49" y="1"/>
                      </a:cubicBezTo>
                      <a:cubicBezTo>
                        <a:pt x="47" y="1"/>
                        <a:pt x="45" y="0"/>
                        <a:pt x="44" y="0"/>
                      </a:cubicBezTo>
                      <a:cubicBezTo>
                        <a:pt x="41" y="1"/>
                        <a:pt x="38" y="3"/>
                        <a:pt x="34" y="4"/>
                      </a:cubicBezTo>
                      <a:cubicBezTo>
                        <a:pt x="28" y="7"/>
                        <a:pt x="21" y="9"/>
                        <a:pt x="13" y="7"/>
                      </a:cubicBezTo>
                      <a:cubicBezTo>
                        <a:pt x="13" y="8"/>
                        <a:pt x="14" y="10"/>
                        <a:pt x="15" y="11"/>
                      </a:cubicBezTo>
                      <a:cubicBezTo>
                        <a:pt x="16" y="13"/>
                        <a:pt x="17" y="15"/>
                        <a:pt x="18" y="16"/>
                      </a:cubicBezTo>
                      <a:cubicBezTo>
                        <a:pt x="18" y="16"/>
                        <a:pt x="18" y="16"/>
                        <a:pt x="18" y="17"/>
                      </a:cubicBezTo>
                      <a:cubicBezTo>
                        <a:pt x="18" y="17"/>
                        <a:pt x="17" y="17"/>
                        <a:pt x="17" y="18"/>
                      </a:cubicBezTo>
                      <a:cubicBezTo>
                        <a:pt x="13" y="22"/>
                        <a:pt x="12" y="28"/>
                        <a:pt x="10" y="33"/>
                      </a:cubicBezTo>
                      <a:cubicBezTo>
                        <a:pt x="9" y="38"/>
                        <a:pt x="6" y="41"/>
                        <a:pt x="1" y="40"/>
                      </a:cubicBezTo>
                      <a:cubicBezTo>
                        <a:pt x="1" y="40"/>
                        <a:pt x="0" y="40"/>
                        <a:pt x="0" y="40"/>
                      </a:cubicBezTo>
                      <a:cubicBezTo>
                        <a:pt x="3" y="49"/>
                        <a:pt x="18" y="58"/>
                        <a:pt x="25" y="57"/>
                      </a:cubicBezTo>
                      <a:cubicBezTo>
                        <a:pt x="21" y="39"/>
                        <a:pt x="35" y="18"/>
                        <a:pt x="48" y="13"/>
                      </a:cubicBezTo>
                      <a:cubicBezTo>
                        <a:pt x="47" y="14"/>
                        <a:pt x="46" y="14"/>
                        <a:pt x="46" y="15"/>
                      </a:cubicBezTo>
                      <a:cubicBezTo>
                        <a:pt x="40" y="22"/>
                        <a:pt x="35" y="30"/>
                        <a:pt x="33" y="39"/>
                      </a:cubicBezTo>
                      <a:cubicBezTo>
                        <a:pt x="29" y="50"/>
                        <a:pt x="32" y="62"/>
                        <a:pt x="44" y="68"/>
                      </a:cubicBezTo>
                      <a:cubicBezTo>
                        <a:pt x="48" y="70"/>
                        <a:pt x="51" y="71"/>
                        <a:pt x="56" y="70"/>
                      </a:cubicBezTo>
                      <a:cubicBezTo>
                        <a:pt x="49" y="56"/>
                        <a:pt x="55" y="26"/>
                        <a:pt x="66" y="19"/>
                      </a:cubicBezTo>
                      <a:cubicBezTo>
                        <a:pt x="66" y="20"/>
                        <a:pt x="66" y="20"/>
                        <a:pt x="66" y="20"/>
                      </a:cubicBezTo>
                      <a:cubicBezTo>
                        <a:pt x="64" y="25"/>
                        <a:pt x="63" y="29"/>
                        <a:pt x="62" y="34"/>
                      </a:cubicBezTo>
                      <a:cubicBezTo>
                        <a:pt x="61" y="42"/>
                        <a:pt x="60" y="50"/>
                        <a:pt x="61" y="58"/>
                      </a:cubicBezTo>
                      <a:cubicBezTo>
                        <a:pt x="62" y="64"/>
                        <a:pt x="63" y="69"/>
                        <a:pt x="67" y="73"/>
                      </a:cubicBezTo>
                      <a:cubicBezTo>
                        <a:pt x="69" y="76"/>
                        <a:pt x="72" y="77"/>
                        <a:pt x="75" y="79"/>
                      </a:cubicBezTo>
                      <a:cubicBezTo>
                        <a:pt x="75" y="79"/>
                        <a:pt x="75" y="79"/>
                        <a:pt x="76" y="79"/>
                      </a:cubicBezTo>
                      <a:cubicBezTo>
                        <a:pt x="77" y="78"/>
                        <a:pt x="79" y="78"/>
                        <a:pt x="80" y="77"/>
                      </a:cubicBezTo>
                      <a:cubicBezTo>
                        <a:pt x="86" y="72"/>
                        <a:pt x="89" y="65"/>
                        <a:pt x="89" y="57"/>
                      </a:cubicBezTo>
                      <a:cubicBezTo>
                        <a:pt x="90" y="51"/>
                        <a:pt x="89" y="44"/>
                        <a:pt x="88" y="37"/>
                      </a:cubicBezTo>
                      <a:cubicBezTo>
                        <a:pt x="88" y="31"/>
                        <a:pt x="86" y="26"/>
                        <a:pt x="85" y="21"/>
                      </a:cubicBezTo>
                      <a:cubicBezTo>
                        <a:pt x="85" y="20"/>
                        <a:pt x="85" y="20"/>
                        <a:pt x="85" y="19"/>
                      </a:cubicBezTo>
                      <a:cubicBezTo>
                        <a:pt x="91" y="26"/>
                        <a:pt x="95" y="34"/>
                        <a:pt x="96" y="43"/>
                      </a:cubicBezTo>
                      <a:cubicBezTo>
                        <a:pt x="98" y="53"/>
                        <a:pt x="97" y="61"/>
                        <a:pt x="95" y="70"/>
                      </a:cubicBezTo>
                      <a:cubicBezTo>
                        <a:pt x="98" y="72"/>
                        <a:pt x="105" y="69"/>
                        <a:pt x="109" y="66"/>
                      </a:cubicBezTo>
                      <a:cubicBezTo>
                        <a:pt x="118" y="60"/>
                        <a:pt x="120" y="50"/>
                        <a:pt x="118" y="39"/>
                      </a:cubicBezTo>
                      <a:cubicBezTo>
                        <a:pt x="115" y="30"/>
                        <a:pt x="110" y="22"/>
                        <a:pt x="104" y="15"/>
                      </a:cubicBezTo>
                      <a:cubicBezTo>
                        <a:pt x="103" y="14"/>
                        <a:pt x="103" y="14"/>
                        <a:pt x="103" y="13"/>
                      </a:cubicBezTo>
                      <a:cubicBezTo>
                        <a:pt x="103" y="13"/>
                        <a:pt x="103" y="13"/>
                        <a:pt x="103" y="13"/>
                      </a:cubicBezTo>
                      <a:cubicBezTo>
                        <a:pt x="119" y="23"/>
                        <a:pt x="128" y="37"/>
                        <a:pt x="126" y="57"/>
                      </a:cubicBezTo>
                      <a:cubicBezTo>
                        <a:pt x="134" y="57"/>
                        <a:pt x="148" y="48"/>
                        <a:pt x="151" y="40"/>
                      </a:cubicBezTo>
                      <a:cubicBezTo>
                        <a:pt x="149" y="40"/>
                        <a:pt x="147" y="40"/>
                        <a:pt x="145" y="39"/>
                      </a:cubicBezTo>
                      <a:cubicBezTo>
                        <a:pt x="141" y="38"/>
                        <a:pt x="140" y="34"/>
                        <a:pt x="139" y="3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9" name="Freeform 7"/>
                <p:cNvSpPr>
                  <a:spLocks/>
                </p:cNvSpPr>
                <p:nvPr/>
              </p:nvSpPr>
              <p:spPr bwMode="auto">
                <a:xfrm>
                  <a:off x="2138363" y="1312863"/>
                  <a:ext cx="207963" cy="219075"/>
                </a:xfrm>
                <a:custGeom>
                  <a:avLst/>
                  <a:gdLst>
                    <a:gd name="T0" fmla="*/ 54 w 55"/>
                    <a:gd name="T1" fmla="*/ 13 h 58"/>
                    <a:gd name="T2" fmla="*/ 52 w 55"/>
                    <a:gd name="T3" fmla="*/ 4 h 58"/>
                    <a:gd name="T4" fmla="*/ 50 w 55"/>
                    <a:gd name="T5" fmla="*/ 0 h 58"/>
                    <a:gd name="T6" fmla="*/ 0 w 55"/>
                    <a:gd name="T7" fmla="*/ 36 h 58"/>
                    <a:gd name="T8" fmla="*/ 15 w 55"/>
                    <a:gd name="T9" fmla="*/ 39 h 58"/>
                    <a:gd name="T10" fmla="*/ 18 w 55"/>
                    <a:gd name="T11" fmla="*/ 39 h 58"/>
                    <a:gd name="T12" fmla="*/ 41 w 55"/>
                    <a:gd name="T13" fmla="*/ 24 h 58"/>
                    <a:gd name="T14" fmla="*/ 40 w 55"/>
                    <a:gd name="T15" fmla="*/ 31 h 58"/>
                    <a:gd name="T16" fmla="*/ 29 w 55"/>
                    <a:gd name="T17" fmla="*/ 39 h 58"/>
                    <a:gd name="T18" fmla="*/ 13 w 55"/>
                    <a:gd name="T19" fmla="*/ 50 h 58"/>
                    <a:gd name="T20" fmla="*/ 4 w 55"/>
                    <a:gd name="T21" fmla="*/ 58 h 58"/>
                    <a:gd name="T22" fmla="*/ 8 w 55"/>
                    <a:gd name="T23" fmla="*/ 58 h 58"/>
                    <a:gd name="T24" fmla="*/ 17 w 55"/>
                    <a:gd name="T25" fmla="*/ 55 h 58"/>
                    <a:gd name="T26" fmla="*/ 43 w 55"/>
                    <a:gd name="T27" fmla="*/ 43 h 58"/>
                    <a:gd name="T28" fmla="*/ 54 w 55"/>
                    <a:gd name="T29" fmla="*/ 23 h 58"/>
                    <a:gd name="T30" fmla="*/ 55 w 55"/>
                    <a:gd name="T31" fmla="*/ 21 h 58"/>
                    <a:gd name="T32" fmla="*/ 55 w 55"/>
                    <a:gd name="T33" fmla="*/ 14 h 58"/>
                    <a:gd name="T34" fmla="*/ 54 w 55"/>
                    <a:gd name="T35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58">
                      <a:moveTo>
                        <a:pt x="54" y="13"/>
                      </a:moveTo>
                      <a:cubicBezTo>
                        <a:pt x="54" y="10"/>
                        <a:pt x="53" y="7"/>
                        <a:pt x="52" y="4"/>
                      </a:cubicBezTo>
                      <a:cubicBezTo>
                        <a:pt x="52" y="2"/>
                        <a:pt x="51" y="1"/>
                        <a:pt x="50" y="0"/>
                      </a:cubicBezTo>
                      <a:cubicBezTo>
                        <a:pt x="36" y="16"/>
                        <a:pt x="18" y="27"/>
                        <a:pt x="0" y="36"/>
                      </a:cubicBezTo>
                      <a:cubicBezTo>
                        <a:pt x="5" y="37"/>
                        <a:pt x="10" y="38"/>
                        <a:pt x="15" y="39"/>
                      </a:cubicBezTo>
                      <a:cubicBezTo>
                        <a:pt x="16" y="40"/>
                        <a:pt x="17" y="40"/>
                        <a:pt x="18" y="39"/>
                      </a:cubicBezTo>
                      <a:cubicBezTo>
                        <a:pt x="26" y="36"/>
                        <a:pt x="34" y="31"/>
                        <a:pt x="41" y="24"/>
                      </a:cubicBezTo>
                      <a:cubicBezTo>
                        <a:pt x="42" y="26"/>
                        <a:pt x="42" y="28"/>
                        <a:pt x="40" y="31"/>
                      </a:cubicBezTo>
                      <a:cubicBezTo>
                        <a:pt x="38" y="35"/>
                        <a:pt x="33" y="37"/>
                        <a:pt x="29" y="39"/>
                      </a:cubicBezTo>
                      <a:cubicBezTo>
                        <a:pt x="23" y="42"/>
                        <a:pt x="17" y="44"/>
                        <a:pt x="13" y="50"/>
                      </a:cubicBezTo>
                      <a:cubicBezTo>
                        <a:pt x="11" y="53"/>
                        <a:pt x="7" y="55"/>
                        <a:pt x="4" y="58"/>
                      </a:cubicBezTo>
                      <a:cubicBezTo>
                        <a:pt x="5" y="58"/>
                        <a:pt x="7" y="58"/>
                        <a:pt x="8" y="58"/>
                      </a:cubicBezTo>
                      <a:cubicBezTo>
                        <a:pt x="12" y="57"/>
                        <a:pt x="15" y="56"/>
                        <a:pt x="17" y="55"/>
                      </a:cubicBezTo>
                      <a:cubicBezTo>
                        <a:pt x="26" y="53"/>
                        <a:pt x="35" y="49"/>
                        <a:pt x="43" y="43"/>
                      </a:cubicBezTo>
                      <a:cubicBezTo>
                        <a:pt x="49" y="38"/>
                        <a:pt x="53" y="31"/>
                        <a:pt x="54" y="23"/>
                      </a:cubicBezTo>
                      <a:cubicBezTo>
                        <a:pt x="55" y="22"/>
                        <a:pt x="55" y="22"/>
                        <a:pt x="55" y="21"/>
                      </a:cubicBezTo>
                      <a:cubicBezTo>
                        <a:pt x="55" y="19"/>
                        <a:pt x="55" y="17"/>
                        <a:pt x="55" y="14"/>
                      </a:cubicBezTo>
                      <a:cubicBezTo>
                        <a:pt x="55" y="14"/>
                        <a:pt x="55" y="14"/>
                        <a:pt x="54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0" name="Freeform 8"/>
                <p:cNvSpPr>
                  <a:spLocks/>
                </p:cNvSpPr>
                <p:nvPr/>
              </p:nvSpPr>
              <p:spPr bwMode="auto">
                <a:xfrm>
                  <a:off x="763588" y="1312863"/>
                  <a:ext cx="219075" cy="219075"/>
                </a:xfrm>
                <a:custGeom>
                  <a:avLst/>
                  <a:gdLst>
                    <a:gd name="T0" fmla="*/ 17 w 58"/>
                    <a:gd name="T1" fmla="*/ 46 h 58"/>
                    <a:gd name="T2" fmla="*/ 45 w 58"/>
                    <a:gd name="T3" fmla="*/ 57 h 58"/>
                    <a:gd name="T4" fmla="*/ 53 w 58"/>
                    <a:gd name="T5" fmla="*/ 58 h 58"/>
                    <a:gd name="T6" fmla="*/ 39 w 58"/>
                    <a:gd name="T7" fmla="*/ 46 h 58"/>
                    <a:gd name="T8" fmla="*/ 36 w 58"/>
                    <a:gd name="T9" fmla="*/ 43 h 58"/>
                    <a:gd name="T10" fmla="*/ 25 w 58"/>
                    <a:gd name="T11" fmla="*/ 38 h 58"/>
                    <a:gd name="T12" fmla="*/ 15 w 58"/>
                    <a:gd name="T13" fmla="*/ 31 h 58"/>
                    <a:gd name="T14" fmla="*/ 15 w 58"/>
                    <a:gd name="T15" fmla="*/ 24 h 58"/>
                    <a:gd name="T16" fmla="*/ 37 w 58"/>
                    <a:gd name="T17" fmla="*/ 39 h 58"/>
                    <a:gd name="T18" fmla="*/ 42 w 58"/>
                    <a:gd name="T19" fmla="*/ 39 h 58"/>
                    <a:gd name="T20" fmla="*/ 46 w 58"/>
                    <a:gd name="T21" fmla="*/ 38 h 58"/>
                    <a:gd name="T22" fmla="*/ 58 w 58"/>
                    <a:gd name="T23" fmla="*/ 36 h 58"/>
                    <a:gd name="T24" fmla="*/ 30 w 58"/>
                    <a:gd name="T25" fmla="*/ 21 h 58"/>
                    <a:gd name="T26" fmla="*/ 5 w 58"/>
                    <a:gd name="T27" fmla="*/ 0 h 58"/>
                    <a:gd name="T28" fmla="*/ 4 w 58"/>
                    <a:gd name="T29" fmla="*/ 1 h 58"/>
                    <a:gd name="T30" fmla="*/ 1 w 58"/>
                    <a:gd name="T31" fmla="*/ 12 h 58"/>
                    <a:gd name="T32" fmla="*/ 0 w 58"/>
                    <a:gd name="T33" fmla="*/ 14 h 58"/>
                    <a:gd name="T34" fmla="*/ 0 w 58"/>
                    <a:gd name="T35" fmla="*/ 21 h 58"/>
                    <a:gd name="T36" fmla="*/ 2 w 58"/>
                    <a:gd name="T37" fmla="*/ 27 h 58"/>
                    <a:gd name="T38" fmla="*/ 17 w 58"/>
                    <a:gd name="T3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8" h="58">
                      <a:moveTo>
                        <a:pt x="17" y="46"/>
                      </a:moveTo>
                      <a:cubicBezTo>
                        <a:pt x="26" y="51"/>
                        <a:pt x="35" y="55"/>
                        <a:pt x="45" y="57"/>
                      </a:cubicBezTo>
                      <a:cubicBezTo>
                        <a:pt x="48" y="58"/>
                        <a:pt x="50" y="58"/>
                        <a:pt x="53" y="58"/>
                      </a:cubicBezTo>
                      <a:cubicBezTo>
                        <a:pt x="48" y="54"/>
                        <a:pt x="44" y="50"/>
                        <a:pt x="39" y="46"/>
                      </a:cubicBezTo>
                      <a:cubicBezTo>
                        <a:pt x="38" y="45"/>
                        <a:pt x="37" y="44"/>
                        <a:pt x="36" y="43"/>
                      </a:cubicBezTo>
                      <a:cubicBezTo>
                        <a:pt x="32" y="42"/>
                        <a:pt x="28" y="40"/>
                        <a:pt x="25" y="38"/>
                      </a:cubicBezTo>
                      <a:cubicBezTo>
                        <a:pt x="21" y="36"/>
                        <a:pt x="18" y="34"/>
                        <a:pt x="15" y="31"/>
                      </a:cubicBezTo>
                      <a:cubicBezTo>
                        <a:pt x="14" y="28"/>
                        <a:pt x="14" y="26"/>
                        <a:pt x="15" y="24"/>
                      </a:cubicBezTo>
                      <a:cubicBezTo>
                        <a:pt x="22" y="30"/>
                        <a:pt x="29" y="35"/>
                        <a:pt x="37" y="39"/>
                      </a:cubicBezTo>
                      <a:cubicBezTo>
                        <a:pt x="38" y="40"/>
                        <a:pt x="40" y="40"/>
                        <a:pt x="42" y="39"/>
                      </a:cubicBezTo>
                      <a:cubicBezTo>
                        <a:pt x="43" y="39"/>
                        <a:pt x="44" y="39"/>
                        <a:pt x="46" y="38"/>
                      </a:cubicBezTo>
                      <a:cubicBezTo>
                        <a:pt x="49" y="38"/>
                        <a:pt x="53" y="37"/>
                        <a:pt x="58" y="36"/>
                      </a:cubicBezTo>
                      <a:cubicBezTo>
                        <a:pt x="48" y="32"/>
                        <a:pt x="38" y="27"/>
                        <a:pt x="30" y="21"/>
                      </a:cubicBezTo>
                      <a:cubicBezTo>
                        <a:pt x="21" y="15"/>
                        <a:pt x="13" y="8"/>
                        <a:pt x="5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4"/>
                        <a:pt x="2" y="8"/>
                        <a:pt x="1" y="12"/>
                      </a:cubicBezTo>
                      <a:cubicBezTo>
                        <a:pt x="1" y="13"/>
                        <a:pt x="1" y="13"/>
                        <a:pt x="0" y="14"/>
                      </a:cubicBezTo>
                      <a:cubicBezTo>
                        <a:pt x="0" y="17"/>
                        <a:pt x="0" y="19"/>
                        <a:pt x="0" y="21"/>
                      </a:cubicBezTo>
                      <a:cubicBezTo>
                        <a:pt x="1" y="23"/>
                        <a:pt x="1" y="25"/>
                        <a:pt x="2" y="27"/>
                      </a:cubicBezTo>
                      <a:cubicBezTo>
                        <a:pt x="4" y="35"/>
                        <a:pt x="10" y="42"/>
                        <a:pt x="17" y="4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1" name="Freeform 9"/>
                <p:cNvSpPr>
                  <a:spLocks/>
                </p:cNvSpPr>
                <p:nvPr/>
              </p:nvSpPr>
              <p:spPr bwMode="auto">
                <a:xfrm>
                  <a:off x="2130425" y="1493838"/>
                  <a:ext cx="215900" cy="139700"/>
                </a:xfrm>
                <a:custGeom>
                  <a:avLst/>
                  <a:gdLst>
                    <a:gd name="T0" fmla="*/ 8 w 57"/>
                    <a:gd name="T1" fmla="*/ 14 h 37"/>
                    <a:gd name="T2" fmla="*/ 5 w 57"/>
                    <a:gd name="T3" fmla="*/ 14 h 37"/>
                    <a:gd name="T4" fmla="*/ 6 w 57"/>
                    <a:gd name="T5" fmla="*/ 15 h 37"/>
                    <a:gd name="T6" fmla="*/ 15 w 57"/>
                    <a:gd name="T7" fmla="*/ 22 h 37"/>
                    <a:gd name="T8" fmla="*/ 16 w 57"/>
                    <a:gd name="T9" fmla="*/ 23 h 37"/>
                    <a:gd name="T10" fmla="*/ 28 w 57"/>
                    <a:gd name="T11" fmla="*/ 21 h 37"/>
                    <a:gd name="T12" fmla="*/ 39 w 57"/>
                    <a:gd name="T13" fmla="*/ 18 h 37"/>
                    <a:gd name="T14" fmla="*/ 35 w 57"/>
                    <a:gd name="T15" fmla="*/ 24 h 37"/>
                    <a:gd name="T16" fmla="*/ 20 w 57"/>
                    <a:gd name="T17" fmla="*/ 28 h 37"/>
                    <a:gd name="T18" fmla="*/ 11 w 57"/>
                    <a:gd name="T19" fmla="*/ 30 h 37"/>
                    <a:gd name="T20" fmla="*/ 10 w 57"/>
                    <a:gd name="T21" fmla="*/ 31 h 37"/>
                    <a:gd name="T22" fmla="*/ 0 w 57"/>
                    <a:gd name="T23" fmla="*/ 35 h 37"/>
                    <a:gd name="T24" fmla="*/ 12 w 57"/>
                    <a:gd name="T25" fmla="*/ 36 h 37"/>
                    <a:gd name="T26" fmla="*/ 38 w 57"/>
                    <a:gd name="T27" fmla="*/ 34 h 37"/>
                    <a:gd name="T28" fmla="*/ 55 w 57"/>
                    <a:gd name="T29" fmla="*/ 17 h 37"/>
                    <a:gd name="T30" fmla="*/ 57 w 57"/>
                    <a:gd name="T31" fmla="*/ 12 h 37"/>
                    <a:gd name="T32" fmla="*/ 57 w 57"/>
                    <a:gd name="T33" fmla="*/ 0 h 37"/>
                    <a:gd name="T34" fmla="*/ 31 w 57"/>
                    <a:gd name="T35" fmla="*/ 10 h 37"/>
                    <a:gd name="T36" fmla="*/ 8 w 57"/>
                    <a:gd name="T37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37">
                      <a:moveTo>
                        <a:pt x="8" y="14"/>
                      </a:moveTo>
                      <a:cubicBezTo>
                        <a:pt x="7" y="14"/>
                        <a:pt x="6" y="14"/>
                        <a:pt x="5" y="14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9" y="18"/>
                        <a:pt x="12" y="20"/>
                        <a:pt x="15" y="22"/>
                      </a:cubicBezTo>
                      <a:cubicBezTo>
                        <a:pt x="15" y="23"/>
                        <a:pt x="16" y="23"/>
                        <a:pt x="16" y="23"/>
                      </a:cubicBezTo>
                      <a:cubicBezTo>
                        <a:pt x="20" y="22"/>
                        <a:pt x="24" y="22"/>
                        <a:pt x="28" y="21"/>
                      </a:cubicBezTo>
                      <a:cubicBezTo>
                        <a:pt x="31" y="20"/>
                        <a:pt x="35" y="19"/>
                        <a:pt x="39" y="18"/>
                      </a:cubicBezTo>
                      <a:cubicBezTo>
                        <a:pt x="39" y="21"/>
                        <a:pt x="37" y="23"/>
                        <a:pt x="35" y="24"/>
                      </a:cubicBezTo>
                      <a:cubicBezTo>
                        <a:pt x="30" y="27"/>
                        <a:pt x="25" y="27"/>
                        <a:pt x="20" y="28"/>
                      </a:cubicBezTo>
                      <a:cubicBezTo>
                        <a:pt x="17" y="28"/>
                        <a:pt x="14" y="28"/>
                        <a:pt x="11" y="30"/>
                      </a:cubicBezTo>
                      <a:cubicBezTo>
                        <a:pt x="11" y="30"/>
                        <a:pt x="10" y="30"/>
                        <a:pt x="10" y="31"/>
                      </a:cubicBezTo>
                      <a:cubicBezTo>
                        <a:pt x="7" y="32"/>
                        <a:pt x="4" y="33"/>
                        <a:pt x="0" y="35"/>
                      </a:cubicBezTo>
                      <a:cubicBezTo>
                        <a:pt x="4" y="36"/>
                        <a:pt x="8" y="36"/>
                        <a:pt x="12" y="36"/>
                      </a:cubicBezTo>
                      <a:cubicBezTo>
                        <a:pt x="21" y="37"/>
                        <a:pt x="30" y="36"/>
                        <a:pt x="38" y="34"/>
                      </a:cubicBezTo>
                      <a:cubicBezTo>
                        <a:pt x="47" y="31"/>
                        <a:pt x="52" y="25"/>
                        <a:pt x="55" y="17"/>
                      </a:cubicBezTo>
                      <a:cubicBezTo>
                        <a:pt x="56" y="15"/>
                        <a:pt x="57" y="14"/>
                        <a:pt x="57" y="12"/>
                      </a:cubicBezTo>
                      <a:cubicBezTo>
                        <a:pt x="57" y="8"/>
                        <a:pt x="57" y="4"/>
                        <a:pt x="57" y="0"/>
                      </a:cubicBezTo>
                      <a:cubicBezTo>
                        <a:pt x="49" y="4"/>
                        <a:pt x="40" y="8"/>
                        <a:pt x="31" y="10"/>
                      </a:cubicBezTo>
                      <a:cubicBezTo>
                        <a:pt x="23" y="12"/>
                        <a:pt x="16" y="14"/>
                        <a:pt x="8" y="1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2" name="Freeform 10"/>
                <p:cNvSpPr>
                  <a:spLocks/>
                </p:cNvSpPr>
                <p:nvPr/>
              </p:nvSpPr>
              <p:spPr bwMode="auto">
                <a:xfrm>
                  <a:off x="763588" y="1493838"/>
                  <a:ext cx="219075" cy="131763"/>
                </a:xfrm>
                <a:custGeom>
                  <a:avLst/>
                  <a:gdLst>
                    <a:gd name="T0" fmla="*/ 47 w 58"/>
                    <a:gd name="T1" fmla="*/ 35 h 35"/>
                    <a:gd name="T2" fmla="*/ 58 w 58"/>
                    <a:gd name="T3" fmla="*/ 34 h 35"/>
                    <a:gd name="T4" fmla="*/ 49 w 58"/>
                    <a:gd name="T5" fmla="*/ 30 h 35"/>
                    <a:gd name="T6" fmla="*/ 42 w 58"/>
                    <a:gd name="T7" fmla="*/ 27 h 35"/>
                    <a:gd name="T8" fmla="*/ 30 w 58"/>
                    <a:gd name="T9" fmla="*/ 26 h 35"/>
                    <a:gd name="T10" fmla="*/ 23 w 58"/>
                    <a:gd name="T11" fmla="*/ 24 h 35"/>
                    <a:gd name="T12" fmla="*/ 19 w 58"/>
                    <a:gd name="T13" fmla="*/ 17 h 35"/>
                    <a:gd name="T14" fmla="*/ 25 w 58"/>
                    <a:gd name="T15" fmla="*/ 19 h 35"/>
                    <a:gd name="T16" fmla="*/ 36 w 58"/>
                    <a:gd name="T17" fmla="*/ 21 h 35"/>
                    <a:gd name="T18" fmla="*/ 46 w 58"/>
                    <a:gd name="T19" fmla="*/ 20 h 35"/>
                    <a:gd name="T20" fmla="*/ 52 w 58"/>
                    <a:gd name="T21" fmla="*/ 16 h 35"/>
                    <a:gd name="T22" fmla="*/ 53 w 58"/>
                    <a:gd name="T23" fmla="*/ 14 h 35"/>
                    <a:gd name="T24" fmla="*/ 35 w 58"/>
                    <a:gd name="T25" fmla="*/ 12 h 35"/>
                    <a:gd name="T26" fmla="*/ 18 w 58"/>
                    <a:gd name="T27" fmla="*/ 7 h 35"/>
                    <a:gd name="T28" fmla="*/ 0 w 58"/>
                    <a:gd name="T29" fmla="*/ 0 h 35"/>
                    <a:gd name="T30" fmla="*/ 0 w 58"/>
                    <a:gd name="T31" fmla="*/ 12 h 35"/>
                    <a:gd name="T32" fmla="*/ 2 w 58"/>
                    <a:gd name="T33" fmla="*/ 16 h 35"/>
                    <a:gd name="T34" fmla="*/ 23 w 58"/>
                    <a:gd name="T35" fmla="*/ 33 h 35"/>
                    <a:gd name="T36" fmla="*/ 47 w 58"/>
                    <a:gd name="T3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8" h="35">
                      <a:moveTo>
                        <a:pt x="47" y="35"/>
                      </a:moveTo>
                      <a:cubicBezTo>
                        <a:pt x="50" y="35"/>
                        <a:pt x="54" y="35"/>
                        <a:pt x="58" y="34"/>
                      </a:cubicBezTo>
                      <a:cubicBezTo>
                        <a:pt x="55" y="32"/>
                        <a:pt x="52" y="31"/>
                        <a:pt x="49" y="30"/>
                      </a:cubicBezTo>
                      <a:cubicBezTo>
                        <a:pt x="47" y="29"/>
                        <a:pt x="45" y="27"/>
                        <a:pt x="42" y="27"/>
                      </a:cubicBezTo>
                      <a:cubicBezTo>
                        <a:pt x="38" y="26"/>
                        <a:pt x="34" y="26"/>
                        <a:pt x="30" y="26"/>
                      </a:cubicBezTo>
                      <a:cubicBezTo>
                        <a:pt x="27" y="26"/>
                        <a:pt x="25" y="25"/>
                        <a:pt x="23" y="24"/>
                      </a:cubicBezTo>
                      <a:cubicBezTo>
                        <a:pt x="20" y="23"/>
                        <a:pt x="19" y="21"/>
                        <a:pt x="19" y="17"/>
                      </a:cubicBezTo>
                      <a:cubicBezTo>
                        <a:pt x="21" y="18"/>
                        <a:pt x="23" y="19"/>
                        <a:pt x="25" y="19"/>
                      </a:cubicBezTo>
                      <a:cubicBezTo>
                        <a:pt x="29" y="20"/>
                        <a:pt x="32" y="21"/>
                        <a:pt x="36" y="21"/>
                      </a:cubicBezTo>
                      <a:cubicBezTo>
                        <a:pt x="39" y="22"/>
                        <a:pt x="43" y="23"/>
                        <a:pt x="46" y="20"/>
                      </a:cubicBezTo>
                      <a:cubicBezTo>
                        <a:pt x="48" y="18"/>
                        <a:pt x="50" y="17"/>
                        <a:pt x="52" y="16"/>
                      </a:cubicBezTo>
                      <a:cubicBezTo>
                        <a:pt x="52" y="15"/>
                        <a:pt x="53" y="15"/>
                        <a:pt x="53" y="14"/>
                      </a:cubicBezTo>
                      <a:cubicBezTo>
                        <a:pt x="47" y="13"/>
                        <a:pt x="40" y="13"/>
                        <a:pt x="35" y="12"/>
                      </a:cubicBezTo>
                      <a:cubicBezTo>
                        <a:pt x="29" y="10"/>
                        <a:pt x="23" y="9"/>
                        <a:pt x="18" y="7"/>
                      </a:cubicBezTo>
                      <a:cubicBezTo>
                        <a:pt x="12" y="5"/>
                        <a:pt x="6" y="3"/>
                        <a:pt x="0" y="0"/>
                      </a:cubicBezTo>
                      <a:cubicBezTo>
                        <a:pt x="0" y="4"/>
                        <a:pt x="0" y="8"/>
                        <a:pt x="0" y="12"/>
                      </a:cubicBezTo>
                      <a:cubicBezTo>
                        <a:pt x="1" y="13"/>
                        <a:pt x="1" y="15"/>
                        <a:pt x="2" y="16"/>
                      </a:cubicBezTo>
                      <a:cubicBezTo>
                        <a:pt x="5" y="26"/>
                        <a:pt x="13" y="32"/>
                        <a:pt x="23" y="33"/>
                      </a:cubicBezTo>
                      <a:cubicBezTo>
                        <a:pt x="30" y="35"/>
                        <a:pt x="38" y="35"/>
                        <a:pt x="47" y="3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3" name="Freeform 11"/>
                <p:cNvSpPr>
                  <a:spLocks/>
                </p:cNvSpPr>
                <p:nvPr/>
              </p:nvSpPr>
              <p:spPr bwMode="auto">
                <a:xfrm>
                  <a:off x="1860550" y="1282700"/>
                  <a:ext cx="319088" cy="561975"/>
                </a:xfrm>
                <a:custGeom>
                  <a:avLst/>
                  <a:gdLst>
                    <a:gd name="T0" fmla="*/ 17 w 85"/>
                    <a:gd name="T1" fmla="*/ 144 h 149"/>
                    <a:gd name="T2" fmla="*/ 21 w 85"/>
                    <a:gd name="T3" fmla="*/ 135 h 149"/>
                    <a:gd name="T4" fmla="*/ 23 w 85"/>
                    <a:gd name="T5" fmla="*/ 134 h 149"/>
                    <a:gd name="T6" fmla="*/ 30 w 85"/>
                    <a:gd name="T7" fmla="*/ 135 h 149"/>
                    <a:gd name="T8" fmla="*/ 37 w 85"/>
                    <a:gd name="T9" fmla="*/ 137 h 149"/>
                    <a:gd name="T10" fmla="*/ 38 w 85"/>
                    <a:gd name="T11" fmla="*/ 122 h 149"/>
                    <a:gd name="T12" fmla="*/ 56 w 85"/>
                    <a:gd name="T13" fmla="*/ 124 h 149"/>
                    <a:gd name="T14" fmla="*/ 51 w 85"/>
                    <a:gd name="T15" fmla="*/ 107 h 149"/>
                    <a:gd name="T16" fmla="*/ 71 w 85"/>
                    <a:gd name="T17" fmla="*/ 104 h 149"/>
                    <a:gd name="T18" fmla="*/ 71 w 85"/>
                    <a:gd name="T19" fmla="*/ 103 h 149"/>
                    <a:gd name="T20" fmla="*/ 59 w 85"/>
                    <a:gd name="T21" fmla="*/ 89 h 149"/>
                    <a:gd name="T22" fmla="*/ 65 w 85"/>
                    <a:gd name="T23" fmla="*/ 87 h 149"/>
                    <a:gd name="T24" fmla="*/ 80 w 85"/>
                    <a:gd name="T25" fmla="*/ 81 h 149"/>
                    <a:gd name="T26" fmla="*/ 80 w 85"/>
                    <a:gd name="T27" fmla="*/ 78 h 149"/>
                    <a:gd name="T28" fmla="*/ 68 w 85"/>
                    <a:gd name="T29" fmla="*/ 71 h 149"/>
                    <a:gd name="T30" fmla="*/ 62 w 85"/>
                    <a:gd name="T31" fmla="*/ 68 h 149"/>
                    <a:gd name="T32" fmla="*/ 63 w 85"/>
                    <a:gd name="T33" fmla="*/ 68 h 149"/>
                    <a:gd name="T34" fmla="*/ 83 w 85"/>
                    <a:gd name="T35" fmla="*/ 54 h 149"/>
                    <a:gd name="T36" fmla="*/ 85 w 85"/>
                    <a:gd name="T37" fmla="*/ 51 h 149"/>
                    <a:gd name="T38" fmla="*/ 85 w 85"/>
                    <a:gd name="T39" fmla="*/ 50 h 149"/>
                    <a:gd name="T40" fmla="*/ 59 w 85"/>
                    <a:gd name="T41" fmla="*/ 47 h 149"/>
                    <a:gd name="T42" fmla="*/ 71 w 85"/>
                    <a:gd name="T43" fmla="*/ 25 h 149"/>
                    <a:gd name="T44" fmla="*/ 70 w 85"/>
                    <a:gd name="T45" fmla="*/ 0 h 149"/>
                    <a:gd name="T46" fmla="*/ 58 w 85"/>
                    <a:gd name="T47" fmla="*/ 17 h 149"/>
                    <a:gd name="T48" fmla="*/ 51 w 85"/>
                    <a:gd name="T49" fmla="*/ 25 h 149"/>
                    <a:gd name="T50" fmla="*/ 50 w 85"/>
                    <a:gd name="T51" fmla="*/ 27 h 149"/>
                    <a:gd name="T52" fmla="*/ 45 w 85"/>
                    <a:gd name="T53" fmla="*/ 51 h 149"/>
                    <a:gd name="T54" fmla="*/ 47 w 85"/>
                    <a:gd name="T55" fmla="*/ 54 h 149"/>
                    <a:gd name="T56" fmla="*/ 58 w 85"/>
                    <a:gd name="T57" fmla="*/ 60 h 149"/>
                    <a:gd name="T58" fmla="*/ 59 w 85"/>
                    <a:gd name="T59" fmla="*/ 63 h 149"/>
                    <a:gd name="T60" fmla="*/ 50 w 85"/>
                    <a:gd name="T61" fmla="*/ 71 h 149"/>
                    <a:gd name="T62" fmla="*/ 50 w 85"/>
                    <a:gd name="T63" fmla="*/ 77 h 149"/>
                    <a:gd name="T64" fmla="*/ 59 w 85"/>
                    <a:gd name="T65" fmla="*/ 87 h 149"/>
                    <a:gd name="T66" fmla="*/ 43 w 85"/>
                    <a:gd name="T67" fmla="*/ 95 h 149"/>
                    <a:gd name="T68" fmla="*/ 44 w 85"/>
                    <a:gd name="T69" fmla="*/ 97 h 149"/>
                    <a:gd name="T70" fmla="*/ 47 w 85"/>
                    <a:gd name="T71" fmla="*/ 107 h 149"/>
                    <a:gd name="T72" fmla="*/ 43 w 85"/>
                    <a:gd name="T73" fmla="*/ 112 h 149"/>
                    <a:gd name="T74" fmla="*/ 31 w 85"/>
                    <a:gd name="T75" fmla="*/ 113 h 149"/>
                    <a:gd name="T76" fmla="*/ 30 w 85"/>
                    <a:gd name="T77" fmla="*/ 131 h 149"/>
                    <a:gd name="T78" fmla="*/ 13 w 85"/>
                    <a:gd name="T79" fmla="*/ 127 h 149"/>
                    <a:gd name="T80" fmla="*/ 7 w 85"/>
                    <a:gd name="T81" fmla="*/ 140 h 149"/>
                    <a:gd name="T82" fmla="*/ 0 w 85"/>
                    <a:gd name="T83" fmla="*/ 135 h 149"/>
                    <a:gd name="T84" fmla="*/ 0 w 85"/>
                    <a:gd name="T85" fmla="*/ 149 h 149"/>
                    <a:gd name="T86" fmla="*/ 1 w 85"/>
                    <a:gd name="T87" fmla="*/ 148 h 149"/>
                    <a:gd name="T88" fmla="*/ 4 w 85"/>
                    <a:gd name="T89" fmla="*/ 143 h 149"/>
                    <a:gd name="T90" fmla="*/ 13 w 85"/>
                    <a:gd name="T91" fmla="*/ 146 h 149"/>
                    <a:gd name="T92" fmla="*/ 17 w 85"/>
                    <a:gd name="T93" fmla="*/ 14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" h="149">
                      <a:moveTo>
                        <a:pt x="17" y="144"/>
                      </a:moveTo>
                      <a:cubicBezTo>
                        <a:pt x="18" y="141"/>
                        <a:pt x="20" y="138"/>
                        <a:pt x="21" y="135"/>
                      </a:cubicBezTo>
                      <a:cubicBezTo>
                        <a:pt x="21" y="134"/>
                        <a:pt x="22" y="133"/>
                        <a:pt x="23" y="134"/>
                      </a:cubicBezTo>
                      <a:cubicBezTo>
                        <a:pt x="25" y="134"/>
                        <a:pt x="27" y="135"/>
                        <a:pt x="30" y="135"/>
                      </a:cubicBezTo>
                      <a:cubicBezTo>
                        <a:pt x="32" y="136"/>
                        <a:pt x="34" y="136"/>
                        <a:pt x="37" y="137"/>
                      </a:cubicBezTo>
                      <a:cubicBezTo>
                        <a:pt x="38" y="132"/>
                        <a:pt x="38" y="127"/>
                        <a:pt x="38" y="122"/>
                      </a:cubicBezTo>
                      <a:cubicBezTo>
                        <a:pt x="44" y="123"/>
                        <a:pt x="49" y="123"/>
                        <a:pt x="56" y="124"/>
                      </a:cubicBezTo>
                      <a:cubicBezTo>
                        <a:pt x="54" y="117"/>
                        <a:pt x="53" y="112"/>
                        <a:pt x="51" y="107"/>
                      </a:cubicBezTo>
                      <a:cubicBezTo>
                        <a:pt x="58" y="106"/>
                        <a:pt x="64" y="105"/>
                        <a:pt x="71" y="104"/>
                      </a:cubicBezTo>
                      <a:cubicBezTo>
                        <a:pt x="71" y="104"/>
                        <a:pt x="71" y="103"/>
                        <a:pt x="71" y="103"/>
                      </a:cubicBezTo>
                      <a:cubicBezTo>
                        <a:pt x="67" y="98"/>
                        <a:pt x="63" y="94"/>
                        <a:pt x="59" y="89"/>
                      </a:cubicBezTo>
                      <a:cubicBezTo>
                        <a:pt x="61" y="88"/>
                        <a:pt x="63" y="87"/>
                        <a:pt x="65" y="87"/>
                      </a:cubicBezTo>
                      <a:cubicBezTo>
                        <a:pt x="70" y="85"/>
                        <a:pt x="75" y="83"/>
                        <a:pt x="80" y="81"/>
                      </a:cubicBezTo>
                      <a:cubicBezTo>
                        <a:pt x="82" y="80"/>
                        <a:pt x="82" y="79"/>
                        <a:pt x="80" y="78"/>
                      </a:cubicBezTo>
                      <a:cubicBezTo>
                        <a:pt x="76" y="76"/>
                        <a:pt x="72" y="74"/>
                        <a:pt x="68" y="71"/>
                      </a:cubicBezTo>
                      <a:cubicBezTo>
                        <a:pt x="66" y="70"/>
                        <a:pt x="64" y="69"/>
                        <a:pt x="62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70" y="64"/>
                        <a:pt x="77" y="59"/>
                        <a:pt x="83" y="54"/>
                      </a:cubicBezTo>
                      <a:cubicBezTo>
                        <a:pt x="84" y="53"/>
                        <a:pt x="85" y="52"/>
                        <a:pt x="85" y="51"/>
                      </a:cubicBezTo>
                      <a:cubicBezTo>
                        <a:pt x="85" y="51"/>
                        <a:pt x="85" y="51"/>
                        <a:pt x="85" y="50"/>
                      </a:cubicBezTo>
                      <a:cubicBezTo>
                        <a:pt x="76" y="49"/>
                        <a:pt x="68" y="48"/>
                        <a:pt x="59" y="47"/>
                      </a:cubicBezTo>
                      <a:cubicBezTo>
                        <a:pt x="67" y="38"/>
                        <a:pt x="67" y="38"/>
                        <a:pt x="71" y="25"/>
                      </a:cubicBezTo>
                      <a:cubicBezTo>
                        <a:pt x="73" y="19"/>
                        <a:pt x="72" y="3"/>
                        <a:pt x="70" y="0"/>
                      </a:cubicBezTo>
                      <a:cubicBezTo>
                        <a:pt x="66" y="6"/>
                        <a:pt x="62" y="12"/>
                        <a:pt x="58" y="17"/>
                      </a:cubicBezTo>
                      <a:cubicBezTo>
                        <a:pt x="56" y="20"/>
                        <a:pt x="53" y="23"/>
                        <a:pt x="51" y="25"/>
                      </a:cubicBezTo>
                      <a:cubicBezTo>
                        <a:pt x="50" y="26"/>
                        <a:pt x="50" y="27"/>
                        <a:pt x="50" y="27"/>
                      </a:cubicBezTo>
                      <a:cubicBezTo>
                        <a:pt x="50" y="36"/>
                        <a:pt x="48" y="43"/>
                        <a:pt x="45" y="51"/>
                      </a:cubicBezTo>
                      <a:cubicBezTo>
                        <a:pt x="45" y="52"/>
                        <a:pt x="45" y="53"/>
                        <a:pt x="47" y="54"/>
                      </a:cubicBezTo>
                      <a:cubicBezTo>
                        <a:pt x="51" y="55"/>
                        <a:pt x="55" y="58"/>
                        <a:pt x="58" y="60"/>
                      </a:cubicBezTo>
                      <a:cubicBezTo>
                        <a:pt x="60" y="61"/>
                        <a:pt x="60" y="62"/>
                        <a:pt x="59" y="63"/>
                      </a:cubicBezTo>
                      <a:cubicBezTo>
                        <a:pt x="56" y="65"/>
                        <a:pt x="53" y="68"/>
                        <a:pt x="50" y="71"/>
                      </a:cubicBezTo>
                      <a:cubicBezTo>
                        <a:pt x="47" y="74"/>
                        <a:pt x="47" y="73"/>
                        <a:pt x="50" y="77"/>
                      </a:cubicBezTo>
                      <a:cubicBezTo>
                        <a:pt x="53" y="80"/>
                        <a:pt x="56" y="84"/>
                        <a:pt x="59" y="87"/>
                      </a:cubicBezTo>
                      <a:cubicBezTo>
                        <a:pt x="53" y="90"/>
                        <a:pt x="48" y="92"/>
                        <a:pt x="43" y="95"/>
                      </a:cubicBezTo>
                      <a:cubicBezTo>
                        <a:pt x="43" y="96"/>
                        <a:pt x="44" y="96"/>
                        <a:pt x="44" y="97"/>
                      </a:cubicBezTo>
                      <a:cubicBezTo>
                        <a:pt x="45" y="100"/>
                        <a:pt x="46" y="103"/>
                        <a:pt x="47" y="107"/>
                      </a:cubicBezTo>
                      <a:cubicBezTo>
                        <a:pt x="49" y="112"/>
                        <a:pt x="49" y="112"/>
                        <a:pt x="43" y="112"/>
                      </a:cubicBezTo>
                      <a:cubicBezTo>
                        <a:pt x="39" y="112"/>
                        <a:pt x="35" y="113"/>
                        <a:pt x="31" y="113"/>
                      </a:cubicBezTo>
                      <a:cubicBezTo>
                        <a:pt x="31" y="119"/>
                        <a:pt x="30" y="125"/>
                        <a:pt x="30" y="131"/>
                      </a:cubicBezTo>
                      <a:cubicBezTo>
                        <a:pt x="24" y="130"/>
                        <a:pt x="18" y="128"/>
                        <a:pt x="13" y="127"/>
                      </a:cubicBezTo>
                      <a:cubicBezTo>
                        <a:pt x="11" y="131"/>
                        <a:pt x="9" y="135"/>
                        <a:pt x="7" y="140"/>
                      </a:cubicBezTo>
                      <a:cubicBezTo>
                        <a:pt x="4" y="138"/>
                        <a:pt x="2" y="136"/>
                        <a:pt x="0" y="135"/>
                      </a:cubicBezTo>
                      <a:cubicBezTo>
                        <a:pt x="0" y="140"/>
                        <a:pt x="0" y="144"/>
                        <a:pt x="0" y="149"/>
                      </a:cubicBezTo>
                      <a:cubicBezTo>
                        <a:pt x="1" y="149"/>
                        <a:pt x="1" y="148"/>
                        <a:pt x="1" y="148"/>
                      </a:cubicBezTo>
                      <a:cubicBezTo>
                        <a:pt x="2" y="146"/>
                        <a:pt x="3" y="144"/>
                        <a:pt x="4" y="143"/>
                      </a:cubicBezTo>
                      <a:cubicBezTo>
                        <a:pt x="7" y="144"/>
                        <a:pt x="10" y="145"/>
                        <a:pt x="13" y="146"/>
                      </a:cubicBezTo>
                      <a:cubicBezTo>
                        <a:pt x="15" y="147"/>
                        <a:pt x="17" y="146"/>
                        <a:pt x="17" y="14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4" name="Freeform 12"/>
                <p:cNvSpPr>
                  <a:spLocks/>
                </p:cNvSpPr>
                <p:nvPr/>
              </p:nvSpPr>
              <p:spPr bwMode="auto">
                <a:xfrm>
                  <a:off x="928688" y="1282700"/>
                  <a:ext cx="323850" cy="561975"/>
                </a:xfrm>
                <a:custGeom>
                  <a:avLst/>
                  <a:gdLst>
                    <a:gd name="T0" fmla="*/ 74 w 86"/>
                    <a:gd name="T1" fmla="*/ 128 h 149"/>
                    <a:gd name="T2" fmla="*/ 57 w 86"/>
                    <a:gd name="T3" fmla="*/ 132 h 149"/>
                    <a:gd name="T4" fmla="*/ 55 w 86"/>
                    <a:gd name="T5" fmla="*/ 114 h 149"/>
                    <a:gd name="T6" fmla="*/ 52 w 86"/>
                    <a:gd name="T7" fmla="*/ 114 h 149"/>
                    <a:gd name="T8" fmla="*/ 41 w 86"/>
                    <a:gd name="T9" fmla="*/ 113 h 149"/>
                    <a:gd name="T10" fmla="*/ 39 w 86"/>
                    <a:gd name="T11" fmla="*/ 110 h 149"/>
                    <a:gd name="T12" fmla="*/ 42 w 86"/>
                    <a:gd name="T13" fmla="*/ 100 h 149"/>
                    <a:gd name="T14" fmla="*/ 44 w 86"/>
                    <a:gd name="T15" fmla="*/ 96 h 149"/>
                    <a:gd name="T16" fmla="*/ 27 w 86"/>
                    <a:gd name="T17" fmla="*/ 88 h 149"/>
                    <a:gd name="T18" fmla="*/ 37 w 86"/>
                    <a:gd name="T19" fmla="*/ 77 h 149"/>
                    <a:gd name="T20" fmla="*/ 37 w 86"/>
                    <a:gd name="T21" fmla="*/ 72 h 149"/>
                    <a:gd name="T22" fmla="*/ 28 w 86"/>
                    <a:gd name="T23" fmla="*/ 64 h 149"/>
                    <a:gd name="T24" fmla="*/ 28 w 86"/>
                    <a:gd name="T25" fmla="*/ 61 h 149"/>
                    <a:gd name="T26" fmla="*/ 40 w 86"/>
                    <a:gd name="T27" fmla="*/ 55 h 149"/>
                    <a:gd name="T28" fmla="*/ 41 w 86"/>
                    <a:gd name="T29" fmla="*/ 51 h 149"/>
                    <a:gd name="T30" fmla="*/ 37 w 86"/>
                    <a:gd name="T31" fmla="*/ 33 h 149"/>
                    <a:gd name="T32" fmla="*/ 33 w 86"/>
                    <a:gd name="T33" fmla="*/ 23 h 149"/>
                    <a:gd name="T34" fmla="*/ 31 w 86"/>
                    <a:gd name="T35" fmla="*/ 21 h 149"/>
                    <a:gd name="T36" fmla="*/ 17 w 86"/>
                    <a:gd name="T37" fmla="*/ 0 h 149"/>
                    <a:gd name="T38" fmla="*/ 14 w 86"/>
                    <a:gd name="T39" fmla="*/ 17 h 149"/>
                    <a:gd name="T40" fmla="*/ 28 w 86"/>
                    <a:gd name="T41" fmla="*/ 48 h 149"/>
                    <a:gd name="T42" fmla="*/ 1 w 86"/>
                    <a:gd name="T43" fmla="*/ 51 h 149"/>
                    <a:gd name="T44" fmla="*/ 0 w 86"/>
                    <a:gd name="T45" fmla="*/ 52 h 149"/>
                    <a:gd name="T46" fmla="*/ 24 w 86"/>
                    <a:gd name="T47" fmla="*/ 69 h 149"/>
                    <a:gd name="T48" fmla="*/ 22 w 86"/>
                    <a:gd name="T49" fmla="*/ 70 h 149"/>
                    <a:gd name="T50" fmla="*/ 6 w 86"/>
                    <a:gd name="T51" fmla="*/ 79 h 149"/>
                    <a:gd name="T52" fmla="*/ 6 w 86"/>
                    <a:gd name="T53" fmla="*/ 82 h 149"/>
                    <a:gd name="T54" fmla="*/ 21 w 86"/>
                    <a:gd name="T55" fmla="*/ 88 h 149"/>
                    <a:gd name="T56" fmla="*/ 28 w 86"/>
                    <a:gd name="T57" fmla="*/ 90 h 149"/>
                    <a:gd name="T58" fmla="*/ 15 w 86"/>
                    <a:gd name="T59" fmla="*/ 105 h 149"/>
                    <a:gd name="T60" fmla="*/ 35 w 86"/>
                    <a:gd name="T61" fmla="*/ 108 h 149"/>
                    <a:gd name="T62" fmla="*/ 31 w 86"/>
                    <a:gd name="T63" fmla="*/ 125 h 149"/>
                    <a:gd name="T64" fmla="*/ 49 w 86"/>
                    <a:gd name="T65" fmla="*/ 123 h 149"/>
                    <a:gd name="T66" fmla="*/ 50 w 86"/>
                    <a:gd name="T67" fmla="*/ 138 h 149"/>
                    <a:gd name="T68" fmla="*/ 61 w 86"/>
                    <a:gd name="T69" fmla="*/ 135 h 149"/>
                    <a:gd name="T70" fmla="*/ 66 w 86"/>
                    <a:gd name="T71" fmla="*/ 137 h 149"/>
                    <a:gd name="T72" fmla="*/ 70 w 86"/>
                    <a:gd name="T73" fmla="*/ 145 h 149"/>
                    <a:gd name="T74" fmla="*/ 74 w 86"/>
                    <a:gd name="T75" fmla="*/ 147 h 149"/>
                    <a:gd name="T76" fmla="*/ 83 w 86"/>
                    <a:gd name="T77" fmla="*/ 144 h 149"/>
                    <a:gd name="T78" fmla="*/ 86 w 86"/>
                    <a:gd name="T79" fmla="*/ 149 h 149"/>
                    <a:gd name="T80" fmla="*/ 86 w 86"/>
                    <a:gd name="T81" fmla="*/ 146 h 149"/>
                    <a:gd name="T82" fmla="*/ 86 w 86"/>
                    <a:gd name="T83" fmla="*/ 136 h 149"/>
                    <a:gd name="T84" fmla="*/ 80 w 86"/>
                    <a:gd name="T85" fmla="*/ 141 h 149"/>
                    <a:gd name="T86" fmla="*/ 74 w 86"/>
                    <a:gd name="T87" fmla="*/ 128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6" h="149">
                      <a:moveTo>
                        <a:pt x="74" y="128"/>
                      </a:moveTo>
                      <a:cubicBezTo>
                        <a:pt x="69" y="129"/>
                        <a:pt x="63" y="131"/>
                        <a:pt x="57" y="132"/>
                      </a:cubicBezTo>
                      <a:cubicBezTo>
                        <a:pt x="57" y="126"/>
                        <a:pt x="56" y="120"/>
                        <a:pt x="55" y="114"/>
                      </a:cubicBezTo>
                      <a:cubicBezTo>
                        <a:pt x="54" y="114"/>
                        <a:pt x="53" y="114"/>
                        <a:pt x="52" y="114"/>
                      </a:cubicBezTo>
                      <a:cubicBezTo>
                        <a:pt x="48" y="113"/>
                        <a:pt x="45" y="113"/>
                        <a:pt x="41" y="113"/>
                      </a:cubicBezTo>
                      <a:cubicBezTo>
                        <a:pt x="38" y="113"/>
                        <a:pt x="38" y="112"/>
                        <a:pt x="39" y="110"/>
                      </a:cubicBezTo>
                      <a:cubicBezTo>
                        <a:pt x="40" y="106"/>
                        <a:pt x="41" y="103"/>
                        <a:pt x="42" y="100"/>
                      </a:cubicBezTo>
                      <a:cubicBezTo>
                        <a:pt x="42" y="99"/>
                        <a:pt x="43" y="97"/>
                        <a:pt x="44" y="96"/>
                      </a:cubicBezTo>
                      <a:cubicBezTo>
                        <a:pt x="38" y="93"/>
                        <a:pt x="33" y="91"/>
                        <a:pt x="27" y="88"/>
                      </a:cubicBezTo>
                      <a:cubicBezTo>
                        <a:pt x="31" y="84"/>
                        <a:pt x="34" y="81"/>
                        <a:pt x="37" y="77"/>
                      </a:cubicBezTo>
                      <a:cubicBezTo>
                        <a:pt x="39" y="75"/>
                        <a:pt x="39" y="75"/>
                        <a:pt x="37" y="72"/>
                      </a:cubicBezTo>
                      <a:cubicBezTo>
                        <a:pt x="34" y="70"/>
                        <a:pt x="31" y="67"/>
                        <a:pt x="28" y="64"/>
                      </a:cubicBezTo>
                      <a:cubicBezTo>
                        <a:pt x="27" y="63"/>
                        <a:pt x="26" y="62"/>
                        <a:pt x="28" y="61"/>
                      </a:cubicBezTo>
                      <a:cubicBezTo>
                        <a:pt x="32" y="59"/>
                        <a:pt x="36" y="56"/>
                        <a:pt x="40" y="55"/>
                      </a:cubicBezTo>
                      <a:cubicBezTo>
                        <a:pt x="42" y="54"/>
                        <a:pt x="42" y="53"/>
                        <a:pt x="41" y="51"/>
                      </a:cubicBezTo>
                      <a:cubicBezTo>
                        <a:pt x="38" y="45"/>
                        <a:pt x="37" y="39"/>
                        <a:pt x="37" y="33"/>
                      </a:cubicBezTo>
                      <a:cubicBezTo>
                        <a:pt x="37" y="28"/>
                        <a:pt x="36" y="26"/>
                        <a:pt x="33" y="23"/>
                      </a:cubicBezTo>
                      <a:cubicBezTo>
                        <a:pt x="32" y="23"/>
                        <a:pt x="32" y="22"/>
                        <a:pt x="31" y="21"/>
                      </a:cubicBezTo>
                      <a:cubicBezTo>
                        <a:pt x="26" y="15"/>
                        <a:pt x="21" y="9"/>
                        <a:pt x="17" y="0"/>
                      </a:cubicBezTo>
                      <a:cubicBezTo>
                        <a:pt x="14" y="6"/>
                        <a:pt x="14" y="11"/>
                        <a:pt x="14" y="17"/>
                      </a:cubicBezTo>
                      <a:cubicBezTo>
                        <a:pt x="15" y="29"/>
                        <a:pt x="18" y="40"/>
                        <a:pt x="28" y="48"/>
                      </a:cubicBezTo>
                      <a:cubicBezTo>
                        <a:pt x="19" y="49"/>
                        <a:pt x="9" y="50"/>
                        <a:pt x="1" y="51"/>
                      </a:cubicBezTo>
                      <a:cubicBezTo>
                        <a:pt x="1" y="52"/>
                        <a:pt x="1" y="52"/>
                        <a:pt x="0" y="52"/>
                      </a:cubicBezTo>
                      <a:cubicBezTo>
                        <a:pt x="7" y="60"/>
                        <a:pt x="16" y="64"/>
                        <a:pt x="24" y="69"/>
                      </a:cubicBezTo>
                      <a:cubicBezTo>
                        <a:pt x="23" y="70"/>
                        <a:pt x="23" y="70"/>
                        <a:pt x="22" y="70"/>
                      </a:cubicBezTo>
                      <a:cubicBezTo>
                        <a:pt x="17" y="73"/>
                        <a:pt x="11" y="76"/>
                        <a:pt x="6" y="79"/>
                      </a:cubicBezTo>
                      <a:cubicBezTo>
                        <a:pt x="4" y="80"/>
                        <a:pt x="4" y="81"/>
                        <a:pt x="6" y="82"/>
                      </a:cubicBezTo>
                      <a:cubicBezTo>
                        <a:pt x="11" y="84"/>
                        <a:pt x="16" y="86"/>
                        <a:pt x="21" y="88"/>
                      </a:cubicBezTo>
                      <a:cubicBezTo>
                        <a:pt x="23" y="88"/>
                        <a:pt x="25" y="89"/>
                        <a:pt x="28" y="90"/>
                      </a:cubicBezTo>
                      <a:cubicBezTo>
                        <a:pt x="23" y="94"/>
                        <a:pt x="19" y="99"/>
                        <a:pt x="15" y="105"/>
                      </a:cubicBezTo>
                      <a:cubicBezTo>
                        <a:pt x="22" y="106"/>
                        <a:pt x="29" y="107"/>
                        <a:pt x="35" y="108"/>
                      </a:cubicBezTo>
                      <a:cubicBezTo>
                        <a:pt x="34" y="113"/>
                        <a:pt x="32" y="118"/>
                        <a:pt x="31" y="125"/>
                      </a:cubicBezTo>
                      <a:cubicBezTo>
                        <a:pt x="37" y="124"/>
                        <a:pt x="43" y="124"/>
                        <a:pt x="49" y="123"/>
                      </a:cubicBezTo>
                      <a:cubicBezTo>
                        <a:pt x="49" y="128"/>
                        <a:pt x="49" y="133"/>
                        <a:pt x="50" y="138"/>
                      </a:cubicBezTo>
                      <a:cubicBezTo>
                        <a:pt x="54" y="137"/>
                        <a:pt x="58" y="136"/>
                        <a:pt x="61" y="135"/>
                      </a:cubicBezTo>
                      <a:cubicBezTo>
                        <a:pt x="65" y="134"/>
                        <a:pt x="65" y="134"/>
                        <a:pt x="66" y="137"/>
                      </a:cubicBezTo>
                      <a:cubicBezTo>
                        <a:pt x="67" y="140"/>
                        <a:pt x="69" y="142"/>
                        <a:pt x="70" y="145"/>
                      </a:cubicBezTo>
                      <a:cubicBezTo>
                        <a:pt x="70" y="147"/>
                        <a:pt x="72" y="148"/>
                        <a:pt x="74" y="147"/>
                      </a:cubicBezTo>
                      <a:cubicBezTo>
                        <a:pt x="77" y="146"/>
                        <a:pt x="80" y="145"/>
                        <a:pt x="83" y="144"/>
                      </a:cubicBezTo>
                      <a:cubicBezTo>
                        <a:pt x="84" y="145"/>
                        <a:pt x="85" y="147"/>
                        <a:pt x="86" y="149"/>
                      </a:cubicBezTo>
                      <a:cubicBezTo>
                        <a:pt x="86" y="148"/>
                        <a:pt x="86" y="147"/>
                        <a:pt x="86" y="146"/>
                      </a:cubicBezTo>
                      <a:cubicBezTo>
                        <a:pt x="86" y="143"/>
                        <a:pt x="86" y="140"/>
                        <a:pt x="86" y="136"/>
                      </a:cubicBezTo>
                      <a:cubicBezTo>
                        <a:pt x="84" y="138"/>
                        <a:pt x="82" y="139"/>
                        <a:pt x="80" y="141"/>
                      </a:cubicBezTo>
                      <a:cubicBezTo>
                        <a:pt x="78" y="136"/>
                        <a:pt x="76" y="132"/>
                        <a:pt x="74" y="1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5" name="Freeform 13"/>
                <p:cNvSpPr>
                  <a:spLocks/>
                </p:cNvSpPr>
                <p:nvPr/>
              </p:nvSpPr>
              <p:spPr bwMode="auto">
                <a:xfrm>
                  <a:off x="1054100" y="1377950"/>
                  <a:ext cx="198438" cy="401638"/>
                </a:xfrm>
                <a:custGeom>
                  <a:avLst/>
                  <a:gdLst>
                    <a:gd name="T0" fmla="*/ 40 w 53"/>
                    <a:gd name="T1" fmla="*/ 60 h 107"/>
                    <a:gd name="T2" fmla="*/ 45 w 53"/>
                    <a:gd name="T3" fmla="*/ 46 h 107"/>
                    <a:gd name="T4" fmla="*/ 42 w 53"/>
                    <a:gd name="T5" fmla="*/ 34 h 107"/>
                    <a:gd name="T6" fmla="*/ 37 w 53"/>
                    <a:gd name="T7" fmla="*/ 31 h 107"/>
                    <a:gd name="T8" fmla="*/ 10 w 53"/>
                    <a:gd name="T9" fmla="*/ 2 h 107"/>
                    <a:gd name="T10" fmla="*/ 9 w 53"/>
                    <a:gd name="T11" fmla="*/ 0 h 107"/>
                    <a:gd name="T12" fmla="*/ 8 w 53"/>
                    <a:gd name="T13" fmla="*/ 1 h 107"/>
                    <a:gd name="T14" fmla="*/ 15 w 53"/>
                    <a:gd name="T15" fmla="*/ 30 h 107"/>
                    <a:gd name="T16" fmla="*/ 0 w 53"/>
                    <a:gd name="T17" fmla="*/ 38 h 107"/>
                    <a:gd name="T18" fmla="*/ 10 w 53"/>
                    <a:gd name="T19" fmla="*/ 47 h 107"/>
                    <a:gd name="T20" fmla="*/ 10 w 53"/>
                    <a:gd name="T21" fmla="*/ 51 h 107"/>
                    <a:gd name="T22" fmla="*/ 1 w 53"/>
                    <a:gd name="T23" fmla="*/ 61 h 107"/>
                    <a:gd name="T24" fmla="*/ 18 w 53"/>
                    <a:gd name="T25" fmla="*/ 67 h 107"/>
                    <a:gd name="T26" fmla="*/ 10 w 53"/>
                    <a:gd name="T27" fmla="*/ 83 h 107"/>
                    <a:gd name="T28" fmla="*/ 25 w 53"/>
                    <a:gd name="T29" fmla="*/ 83 h 107"/>
                    <a:gd name="T30" fmla="*/ 28 w 53"/>
                    <a:gd name="T31" fmla="*/ 86 h 107"/>
                    <a:gd name="T32" fmla="*/ 28 w 53"/>
                    <a:gd name="T33" fmla="*/ 97 h 107"/>
                    <a:gd name="T34" fmla="*/ 31 w 53"/>
                    <a:gd name="T35" fmla="*/ 99 h 107"/>
                    <a:gd name="T36" fmla="*/ 33 w 53"/>
                    <a:gd name="T37" fmla="*/ 99 h 107"/>
                    <a:gd name="T38" fmla="*/ 44 w 53"/>
                    <a:gd name="T39" fmla="*/ 95 h 107"/>
                    <a:gd name="T40" fmla="*/ 48 w 53"/>
                    <a:gd name="T41" fmla="*/ 105 h 107"/>
                    <a:gd name="T42" fmla="*/ 51 w 53"/>
                    <a:gd name="T43" fmla="*/ 106 h 107"/>
                    <a:gd name="T44" fmla="*/ 53 w 53"/>
                    <a:gd name="T45" fmla="*/ 105 h 107"/>
                    <a:gd name="T46" fmla="*/ 53 w 53"/>
                    <a:gd name="T47" fmla="*/ 77 h 107"/>
                    <a:gd name="T48" fmla="*/ 53 w 53"/>
                    <a:gd name="T49" fmla="*/ 77 h 107"/>
                    <a:gd name="T50" fmla="*/ 40 w 53"/>
                    <a:gd name="T51" fmla="*/ 6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3" h="107">
                      <a:moveTo>
                        <a:pt x="40" y="60"/>
                      </a:moveTo>
                      <a:cubicBezTo>
                        <a:pt x="40" y="55"/>
                        <a:pt x="42" y="50"/>
                        <a:pt x="45" y="46"/>
                      </a:cubicBezTo>
                      <a:cubicBezTo>
                        <a:pt x="47" y="41"/>
                        <a:pt x="47" y="37"/>
                        <a:pt x="42" y="34"/>
                      </a:cubicBezTo>
                      <a:cubicBezTo>
                        <a:pt x="41" y="33"/>
                        <a:pt x="39" y="32"/>
                        <a:pt x="37" y="31"/>
                      </a:cubicBezTo>
                      <a:cubicBezTo>
                        <a:pt x="27" y="23"/>
                        <a:pt x="17" y="14"/>
                        <a:pt x="10" y="2"/>
                      </a:cubicBezTo>
                      <a:cubicBezTo>
                        <a:pt x="10" y="1"/>
                        <a:pt x="9" y="1"/>
                        <a:pt x="9" y="0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11"/>
                        <a:pt x="10" y="21"/>
                        <a:pt x="15" y="30"/>
                      </a:cubicBezTo>
                      <a:cubicBezTo>
                        <a:pt x="10" y="33"/>
                        <a:pt x="5" y="34"/>
                        <a:pt x="0" y="38"/>
                      </a:cubicBezTo>
                      <a:cubicBezTo>
                        <a:pt x="4" y="41"/>
                        <a:pt x="7" y="44"/>
                        <a:pt x="10" y="47"/>
                      </a:cubicBezTo>
                      <a:cubicBezTo>
                        <a:pt x="13" y="49"/>
                        <a:pt x="13" y="49"/>
                        <a:pt x="10" y="51"/>
                      </a:cubicBezTo>
                      <a:cubicBezTo>
                        <a:pt x="7" y="54"/>
                        <a:pt x="4" y="57"/>
                        <a:pt x="1" y="61"/>
                      </a:cubicBezTo>
                      <a:cubicBezTo>
                        <a:pt x="7" y="63"/>
                        <a:pt x="12" y="65"/>
                        <a:pt x="18" y="67"/>
                      </a:cubicBezTo>
                      <a:cubicBezTo>
                        <a:pt x="15" y="72"/>
                        <a:pt x="11" y="77"/>
                        <a:pt x="10" y="83"/>
                      </a:cubicBezTo>
                      <a:cubicBezTo>
                        <a:pt x="16" y="83"/>
                        <a:pt x="21" y="83"/>
                        <a:pt x="25" y="83"/>
                      </a:cubicBezTo>
                      <a:cubicBezTo>
                        <a:pt x="27" y="83"/>
                        <a:pt x="28" y="84"/>
                        <a:pt x="28" y="86"/>
                      </a:cubicBezTo>
                      <a:cubicBezTo>
                        <a:pt x="28" y="89"/>
                        <a:pt x="28" y="93"/>
                        <a:pt x="28" y="97"/>
                      </a:cubicBezTo>
                      <a:cubicBezTo>
                        <a:pt x="28" y="99"/>
                        <a:pt x="29" y="100"/>
                        <a:pt x="31" y="99"/>
                      </a:cubicBezTo>
                      <a:cubicBezTo>
                        <a:pt x="31" y="99"/>
                        <a:pt x="32" y="99"/>
                        <a:pt x="33" y="99"/>
                      </a:cubicBezTo>
                      <a:cubicBezTo>
                        <a:pt x="36" y="97"/>
                        <a:pt x="40" y="96"/>
                        <a:pt x="44" y="95"/>
                      </a:cubicBezTo>
                      <a:cubicBezTo>
                        <a:pt x="45" y="98"/>
                        <a:pt x="47" y="102"/>
                        <a:pt x="48" y="105"/>
                      </a:cubicBezTo>
                      <a:cubicBezTo>
                        <a:pt x="49" y="107"/>
                        <a:pt x="49" y="107"/>
                        <a:pt x="51" y="106"/>
                      </a:cubicBezTo>
                      <a:cubicBezTo>
                        <a:pt x="52" y="105"/>
                        <a:pt x="52" y="105"/>
                        <a:pt x="53" y="105"/>
                      </a:cubicBezTo>
                      <a:cubicBezTo>
                        <a:pt x="53" y="96"/>
                        <a:pt x="53" y="86"/>
                        <a:pt x="53" y="77"/>
                      </a:cubicBezTo>
                      <a:cubicBezTo>
                        <a:pt x="53" y="77"/>
                        <a:pt x="53" y="77"/>
                        <a:pt x="53" y="77"/>
                      </a:cubicBezTo>
                      <a:cubicBezTo>
                        <a:pt x="45" y="74"/>
                        <a:pt x="41" y="68"/>
                        <a:pt x="40" y="6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6" name="Freeform 14"/>
                <p:cNvSpPr>
                  <a:spLocks/>
                </p:cNvSpPr>
                <p:nvPr/>
              </p:nvSpPr>
              <p:spPr bwMode="auto">
                <a:xfrm>
                  <a:off x="1860550" y="1377950"/>
                  <a:ext cx="198438" cy="401638"/>
                </a:xfrm>
                <a:custGeom>
                  <a:avLst/>
                  <a:gdLst>
                    <a:gd name="T0" fmla="*/ 3 w 53"/>
                    <a:gd name="T1" fmla="*/ 106 h 107"/>
                    <a:gd name="T2" fmla="*/ 6 w 53"/>
                    <a:gd name="T3" fmla="*/ 105 h 107"/>
                    <a:gd name="T4" fmla="*/ 10 w 53"/>
                    <a:gd name="T5" fmla="*/ 94 h 107"/>
                    <a:gd name="T6" fmla="*/ 13 w 53"/>
                    <a:gd name="T7" fmla="*/ 95 h 107"/>
                    <a:gd name="T8" fmla="*/ 23 w 53"/>
                    <a:gd name="T9" fmla="*/ 99 h 107"/>
                    <a:gd name="T10" fmla="*/ 26 w 53"/>
                    <a:gd name="T11" fmla="*/ 96 h 107"/>
                    <a:gd name="T12" fmla="*/ 26 w 53"/>
                    <a:gd name="T13" fmla="*/ 86 h 107"/>
                    <a:gd name="T14" fmla="*/ 29 w 53"/>
                    <a:gd name="T15" fmla="*/ 83 h 107"/>
                    <a:gd name="T16" fmla="*/ 43 w 53"/>
                    <a:gd name="T17" fmla="*/ 83 h 107"/>
                    <a:gd name="T18" fmla="*/ 43 w 53"/>
                    <a:gd name="T19" fmla="*/ 82 h 107"/>
                    <a:gd name="T20" fmla="*/ 36 w 53"/>
                    <a:gd name="T21" fmla="*/ 67 h 107"/>
                    <a:gd name="T22" fmla="*/ 52 w 53"/>
                    <a:gd name="T23" fmla="*/ 61 h 107"/>
                    <a:gd name="T24" fmla="*/ 42 w 53"/>
                    <a:gd name="T25" fmla="*/ 50 h 107"/>
                    <a:gd name="T26" fmla="*/ 43 w 53"/>
                    <a:gd name="T27" fmla="*/ 46 h 107"/>
                    <a:gd name="T28" fmla="*/ 53 w 53"/>
                    <a:gd name="T29" fmla="*/ 38 h 107"/>
                    <a:gd name="T30" fmla="*/ 53 w 53"/>
                    <a:gd name="T31" fmla="*/ 37 h 107"/>
                    <a:gd name="T32" fmla="*/ 38 w 53"/>
                    <a:gd name="T33" fmla="*/ 29 h 107"/>
                    <a:gd name="T34" fmla="*/ 44 w 53"/>
                    <a:gd name="T35" fmla="*/ 0 h 107"/>
                    <a:gd name="T36" fmla="*/ 43 w 53"/>
                    <a:gd name="T37" fmla="*/ 2 h 107"/>
                    <a:gd name="T38" fmla="*/ 27 w 53"/>
                    <a:gd name="T39" fmla="*/ 21 h 107"/>
                    <a:gd name="T40" fmla="*/ 11 w 53"/>
                    <a:gd name="T41" fmla="*/ 34 h 107"/>
                    <a:gd name="T42" fmla="*/ 8 w 53"/>
                    <a:gd name="T43" fmla="*/ 43 h 107"/>
                    <a:gd name="T44" fmla="*/ 12 w 53"/>
                    <a:gd name="T45" fmla="*/ 51 h 107"/>
                    <a:gd name="T46" fmla="*/ 3 w 53"/>
                    <a:gd name="T47" fmla="*/ 76 h 107"/>
                    <a:gd name="T48" fmla="*/ 0 w 53"/>
                    <a:gd name="T49" fmla="*/ 77 h 107"/>
                    <a:gd name="T50" fmla="*/ 0 w 53"/>
                    <a:gd name="T51" fmla="*/ 104 h 107"/>
                    <a:gd name="T52" fmla="*/ 3 w 53"/>
                    <a:gd name="T53" fmla="*/ 106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3" h="107">
                      <a:moveTo>
                        <a:pt x="3" y="106"/>
                      </a:moveTo>
                      <a:cubicBezTo>
                        <a:pt x="4" y="107"/>
                        <a:pt x="5" y="107"/>
                        <a:pt x="6" y="105"/>
                      </a:cubicBezTo>
                      <a:cubicBezTo>
                        <a:pt x="7" y="102"/>
                        <a:pt x="9" y="98"/>
                        <a:pt x="10" y="94"/>
                      </a:cubicBezTo>
                      <a:cubicBezTo>
                        <a:pt x="11" y="95"/>
                        <a:pt x="12" y="95"/>
                        <a:pt x="13" y="95"/>
                      </a:cubicBezTo>
                      <a:cubicBezTo>
                        <a:pt x="16" y="96"/>
                        <a:pt x="19" y="98"/>
                        <a:pt x="23" y="99"/>
                      </a:cubicBezTo>
                      <a:cubicBezTo>
                        <a:pt x="25" y="99"/>
                        <a:pt x="26" y="98"/>
                        <a:pt x="26" y="96"/>
                      </a:cubicBezTo>
                      <a:cubicBezTo>
                        <a:pt x="26" y="93"/>
                        <a:pt x="26" y="89"/>
                        <a:pt x="26" y="86"/>
                      </a:cubicBezTo>
                      <a:cubicBezTo>
                        <a:pt x="26" y="83"/>
                        <a:pt x="26" y="83"/>
                        <a:pt x="29" y="83"/>
                      </a:cubicBezTo>
                      <a:cubicBezTo>
                        <a:pt x="33" y="83"/>
                        <a:pt x="38" y="83"/>
                        <a:pt x="43" y="83"/>
                      </a:cubicBezTo>
                      <a:cubicBezTo>
                        <a:pt x="43" y="82"/>
                        <a:pt x="43" y="82"/>
                        <a:pt x="43" y="82"/>
                      </a:cubicBezTo>
                      <a:cubicBezTo>
                        <a:pt x="41" y="77"/>
                        <a:pt x="38" y="72"/>
                        <a:pt x="36" y="67"/>
                      </a:cubicBezTo>
                      <a:cubicBezTo>
                        <a:pt x="41" y="65"/>
                        <a:pt x="46" y="63"/>
                        <a:pt x="52" y="61"/>
                      </a:cubicBezTo>
                      <a:cubicBezTo>
                        <a:pt x="48" y="57"/>
                        <a:pt x="45" y="53"/>
                        <a:pt x="42" y="50"/>
                      </a:cubicBezTo>
                      <a:cubicBezTo>
                        <a:pt x="40" y="48"/>
                        <a:pt x="40" y="48"/>
                        <a:pt x="43" y="46"/>
                      </a:cubicBezTo>
                      <a:cubicBezTo>
                        <a:pt x="46" y="44"/>
                        <a:pt x="49" y="41"/>
                        <a:pt x="53" y="38"/>
                      </a:cubicBezTo>
                      <a:cubicBezTo>
                        <a:pt x="53" y="37"/>
                        <a:pt x="53" y="37"/>
                        <a:pt x="53" y="37"/>
                      </a:cubicBezTo>
                      <a:cubicBezTo>
                        <a:pt x="48" y="34"/>
                        <a:pt x="43" y="32"/>
                        <a:pt x="38" y="29"/>
                      </a:cubicBezTo>
                      <a:cubicBezTo>
                        <a:pt x="43" y="20"/>
                        <a:pt x="45" y="11"/>
                        <a:pt x="44" y="0"/>
                      </a:cubicBezTo>
                      <a:cubicBezTo>
                        <a:pt x="44" y="1"/>
                        <a:pt x="43" y="1"/>
                        <a:pt x="43" y="2"/>
                      </a:cubicBezTo>
                      <a:cubicBezTo>
                        <a:pt x="39" y="9"/>
                        <a:pt x="34" y="16"/>
                        <a:pt x="27" y="21"/>
                      </a:cubicBezTo>
                      <a:cubicBezTo>
                        <a:pt x="22" y="26"/>
                        <a:pt x="17" y="30"/>
                        <a:pt x="11" y="34"/>
                      </a:cubicBezTo>
                      <a:cubicBezTo>
                        <a:pt x="8" y="36"/>
                        <a:pt x="7" y="39"/>
                        <a:pt x="8" y="43"/>
                      </a:cubicBezTo>
                      <a:cubicBezTo>
                        <a:pt x="9" y="45"/>
                        <a:pt x="11" y="48"/>
                        <a:pt x="12" y="51"/>
                      </a:cubicBezTo>
                      <a:cubicBezTo>
                        <a:pt x="16" y="61"/>
                        <a:pt x="12" y="71"/>
                        <a:pt x="3" y="76"/>
                      </a:cubicBezTo>
                      <a:cubicBezTo>
                        <a:pt x="2" y="76"/>
                        <a:pt x="1" y="77"/>
                        <a:pt x="0" y="77"/>
                      </a:cubicBezTo>
                      <a:cubicBezTo>
                        <a:pt x="0" y="86"/>
                        <a:pt x="0" y="95"/>
                        <a:pt x="0" y="104"/>
                      </a:cubicBezTo>
                      <a:cubicBezTo>
                        <a:pt x="1" y="105"/>
                        <a:pt x="2" y="105"/>
                        <a:pt x="3" y="10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89088" y="1189038"/>
                  <a:ext cx="255588" cy="161925"/>
                </a:xfrm>
                <a:custGeom>
                  <a:avLst/>
                  <a:gdLst>
                    <a:gd name="T0" fmla="*/ 38 w 68"/>
                    <a:gd name="T1" fmla="*/ 41 h 43"/>
                    <a:gd name="T2" fmla="*/ 49 w 68"/>
                    <a:gd name="T3" fmla="*/ 32 h 43"/>
                    <a:gd name="T4" fmla="*/ 66 w 68"/>
                    <a:gd name="T5" fmla="*/ 12 h 43"/>
                    <a:gd name="T6" fmla="*/ 62 w 68"/>
                    <a:gd name="T7" fmla="*/ 7 h 43"/>
                    <a:gd name="T8" fmla="*/ 25 w 68"/>
                    <a:gd name="T9" fmla="*/ 6 h 43"/>
                    <a:gd name="T10" fmla="*/ 7 w 68"/>
                    <a:gd name="T11" fmla="*/ 2 h 43"/>
                    <a:gd name="T12" fmla="*/ 1 w 68"/>
                    <a:gd name="T13" fmla="*/ 0 h 43"/>
                    <a:gd name="T14" fmla="*/ 9 w 68"/>
                    <a:gd name="T15" fmla="*/ 11 h 43"/>
                    <a:gd name="T16" fmla="*/ 0 w 68"/>
                    <a:gd name="T17" fmla="*/ 13 h 43"/>
                    <a:gd name="T18" fmla="*/ 11 w 68"/>
                    <a:gd name="T19" fmla="*/ 19 h 43"/>
                    <a:gd name="T20" fmla="*/ 4 w 68"/>
                    <a:gd name="T21" fmla="*/ 24 h 43"/>
                    <a:gd name="T22" fmla="*/ 14 w 68"/>
                    <a:gd name="T23" fmla="*/ 25 h 43"/>
                    <a:gd name="T24" fmla="*/ 1 w 68"/>
                    <a:gd name="T25" fmla="*/ 35 h 43"/>
                    <a:gd name="T26" fmla="*/ 25 w 68"/>
                    <a:gd name="T27" fmla="*/ 30 h 43"/>
                    <a:gd name="T28" fmla="*/ 25 w 68"/>
                    <a:gd name="T29" fmla="*/ 43 h 43"/>
                    <a:gd name="T30" fmla="*/ 35 w 68"/>
                    <a:gd name="T31" fmla="*/ 33 h 43"/>
                    <a:gd name="T32" fmla="*/ 38 w 68"/>
                    <a:gd name="T33" fmla="*/ 41 h 43"/>
                    <a:gd name="T34" fmla="*/ 42 w 68"/>
                    <a:gd name="T35" fmla="*/ 12 h 43"/>
                    <a:gd name="T36" fmla="*/ 55 w 68"/>
                    <a:gd name="T37" fmla="*/ 12 h 43"/>
                    <a:gd name="T38" fmla="*/ 56 w 68"/>
                    <a:gd name="T39" fmla="*/ 15 h 43"/>
                    <a:gd name="T40" fmla="*/ 56 w 68"/>
                    <a:gd name="T41" fmla="*/ 15 h 43"/>
                    <a:gd name="T42" fmla="*/ 50 w 68"/>
                    <a:gd name="T43" fmla="*/ 17 h 43"/>
                    <a:gd name="T44" fmla="*/ 42 w 68"/>
                    <a:gd name="T45" fmla="*/ 13 h 43"/>
                    <a:gd name="T46" fmla="*/ 42 w 68"/>
                    <a:gd name="T47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" h="43">
                      <a:moveTo>
                        <a:pt x="38" y="41"/>
                      </a:moveTo>
                      <a:cubicBezTo>
                        <a:pt x="42" y="38"/>
                        <a:pt x="45" y="35"/>
                        <a:pt x="49" y="32"/>
                      </a:cubicBezTo>
                      <a:cubicBezTo>
                        <a:pt x="56" y="27"/>
                        <a:pt x="62" y="20"/>
                        <a:pt x="66" y="12"/>
                      </a:cubicBezTo>
                      <a:cubicBezTo>
                        <a:pt x="68" y="8"/>
                        <a:pt x="67" y="7"/>
                        <a:pt x="62" y="7"/>
                      </a:cubicBezTo>
                      <a:cubicBezTo>
                        <a:pt x="50" y="6"/>
                        <a:pt x="37" y="6"/>
                        <a:pt x="25" y="6"/>
                      </a:cubicBezTo>
                      <a:cubicBezTo>
                        <a:pt x="19" y="6"/>
                        <a:pt x="13" y="4"/>
                        <a:pt x="7" y="2"/>
                      </a:cubicBezTo>
                      <a:cubicBezTo>
                        <a:pt x="5" y="1"/>
                        <a:pt x="3" y="1"/>
                        <a:pt x="1" y="0"/>
                      </a:cubicBezTo>
                      <a:cubicBezTo>
                        <a:pt x="2" y="5"/>
                        <a:pt x="5" y="7"/>
                        <a:pt x="9" y="11"/>
                      </a:cubicBezTo>
                      <a:cubicBezTo>
                        <a:pt x="6" y="11"/>
                        <a:pt x="3" y="12"/>
                        <a:pt x="0" y="13"/>
                      </a:cubicBezTo>
                      <a:cubicBezTo>
                        <a:pt x="3" y="16"/>
                        <a:pt x="7" y="17"/>
                        <a:pt x="11" y="19"/>
                      </a:cubicBezTo>
                      <a:cubicBezTo>
                        <a:pt x="9" y="20"/>
                        <a:pt x="6" y="22"/>
                        <a:pt x="4" y="24"/>
                      </a:cubicBezTo>
                      <a:cubicBezTo>
                        <a:pt x="7" y="26"/>
                        <a:pt x="11" y="25"/>
                        <a:pt x="14" y="25"/>
                      </a:cubicBezTo>
                      <a:cubicBezTo>
                        <a:pt x="11" y="30"/>
                        <a:pt x="7" y="33"/>
                        <a:pt x="1" y="35"/>
                      </a:cubicBezTo>
                      <a:cubicBezTo>
                        <a:pt x="10" y="39"/>
                        <a:pt x="18" y="35"/>
                        <a:pt x="25" y="30"/>
                      </a:cubicBezTo>
                      <a:cubicBezTo>
                        <a:pt x="25" y="35"/>
                        <a:pt x="25" y="39"/>
                        <a:pt x="25" y="43"/>
                      </a:cubicBezTo>
                      <a:cubicBezTo>
                        <a:pt x="29" y="41"/>
                        <a:pt x="31" y="37"/>
                        <a:pt x="35" y="33"/>
                      </a:cubicBezTo>
                      <a:cubicBezTo>
                        <a:pt x="37" y="36"/>
                        <a:pt x="37" y="39"/>
                        <a:pt x="38" y="41"/>
                      </a:cubicBezTo>
                      <a:close/>
                      <a:moveTo>
                        <a:pt x="42" y="12"/>
                      </a:moveTo>
                      <a:cubicBezTo>
                        <a:pt x="46" y="12"/>
                        <a:pt x="51" y="12"/>
                        <a:pt x="55" y="12"/>
                      </a:cubicBezTo>
                      <a:cubicBezTo>
                        <a:pt x="57" y="12"/>
                        <a:pt x="58" y="13"/>
                        <a:pt x="56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4" y="19"/>
                        <a:pt x="54" y="19"/>
                        <a:pt x="50" y="17"/>
                      </a:cubicBezTo>
                      <a:cubicBezTo>
                        <a:pt x="47" y="16"/>
                        <a:pt x="44" y="14"/>
                        <a:pt x="42" y="13"/>
                      </a:cubicBezTo>
                      <a:cubicBezTo>
                        <a:pt x="42" y="13"/>
                        <a:pt x="42" y="13"/>
                        <a:pt x="42" y="1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276350" y="1189038"/>
                  <a:ext cx="247650" cy="161925"/>
                </a:xfrm>
                <a:custGeom>
                  <a:avLst/>
                  <a:gdLst>
                    <a:gd name="T0" fmla="*/ 31 w 66"/>
                    <a:gd name="T1" fmla="*/ 34 h 43"/>
                    <a:gd name="T2" fmla="*/ 41 w 66"/>
                    <a:gd name="T3" fmla="*/ 43 h 43"/>
                    <a:gd name="T4" fmla="*/ 41 w 66"/>
                    <a:gd name="T5" fmla="*/ 30 h 43"/>
                    <a:gd name="T6" fmla="*/ 64 w 66"/>
                    <a:gd name="T7" fmla="*/ 35 h 43"/>
                    <a:gd name="T8" fmla="*/ 52 w 66"/>
                    <a:gd name="T9" fmla="*/ 25 h 43"/>
                    <a:gd name="T10" fmla="*/ 61 w 66"/>
                    <a:gd name="T11" fmla="*/ 24 h 43"/>
                    <a:gd name="T12" fmla="*/ 55 w 66"/>
                    <a:gd name="T13" fmla="*/ 18 h 43"/>
                    <a:gd name="T14" fmla="*/ 66 w 66"/>
                    <a:gd name="T15" fmla="*/ 12 h 43"/>
                    <a:gd name="T16" fmla="*/ 57 w 66"/>
                    <a:gd name="T17" fmla="*/ 10 h 43"/>
                    <a:gd name="T18" fmla="*/ 64 w 66"/>
                    <a:gd name="T19" fmla="*/ 0 h 43"/>
                    <a:gd name="T20" fmla="*/ 64 w 66"/>
                    <a:gd name="T21" fmla="*/ 0 h 43"/>
                    <a:gd name="T22" fmla="*/ 30 w 66"/>
                    <a:gd name="T23" fmla="*/ 6 h 43"/>
                    <a:gd name="T24" fmla="*/ 18 w 66"/>
                    <a:gd name="T25" fmla="*/ 6 h 43"/>
                    <a:gd name="T26" fmla="*/ 3 w 66"/>
                    <a:gd name="T27" fmla="*/ 7 h 43"/>
                    <a:gd name="T28" fmla="*/ 0 w 66"/>
                    <a:gd name="T29" fmla="*/ 9 h 43"/>
                    <a:gd name="T30" fmla="*/ 4 w 66"/>
                    <a:gd name="T31" fmla="*/ 17 h 43"/>
                    <a:gd name="T32" fmla="*/ 18 w 66"/>
                    <a:gd name="T33" fmla="*/ 33 h 43"/>
                    <a:gd name="T34" fmla="*/ 28 w 66"/>
                    <a:gd name="T35" fmla="*/ 41 h 43"/>
                    <a:gd name="T36" fmla="*/ 31 w 66"/>
                    <a:gd name="T37" fmla="*/ 34 h 43"/>
                    <a:gd name="T38" fmla="*/ 18 w 66"/>
                    <a:gd name="T39" fmla="*/ 16 h 43"/>
                    <a:gd name="T40" fmla="*/ 14 w 66"/>
                    <a:gd name="T41" fmla="*/ 18 h 43"/>
                    <a:gd name="T42" fmla="*/ 12 w 66"/>
                    <a:gd name="T43" fmla="*/ 18 h 43"/>
                    <a:gd name="T44" fmla="*/ 10 w 66"/>
                    <a:gd name="T45" fmla="*/ 13 h 43"/>
                    <a:gd name="T46" fmla="*/ 15 w 66"/>
                    <a:gd name="T47" fmla="*/ 12 h 43"/>
                    <a:gd name="T48" fmla="*/ 25 w 66"/>
                    <a:gd name="T49" fmla="*/ 12 h 43"/>
                    <a:gd name="T50" fmla="*/ 25 w 66"/>
                    <a:gd name="T51" fmla="*/ 13 h 43"/>
                    <a:gd name="T52" fmla="*/ 18 w 66"/>
                    <a:gd name="T53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6" h="43">
                      <a:moveTo>
                        <a:pt x="31" y="34"/>
                      </a:moveTo>
                      <a:cubicBezTo>
                        <a:pt x="35" y="37"/>
                        <a:pt x="37" y="41"/>
                        <a:pt x="41" y="43"/>
                      </a:cubicBezTo>
                      <a:cubicBezTo>
                        <a:pt x="41" y="39"/>
                        <a:pt x="41" y="35"/>
                        <a:pt x="41" y="30"/>
                      </a:cubicBezTo>
                      <a:cubicBezTo>
                        <a:pt x="48" y="35"/>
                        <a:pt x="55" y="39"/>
                        <a:pt x="64" y="35"/>
                      </a:cubicBezTo>
                      <a:cubicBezTo>
                        <a:pt x="59" y="33"/>
                        <a:pt x="54" y="30"/>
                        <a:pt x="52" y="25"/>
                      </a:cubicBezTo>
                      <a:cubicBezTo>
                        <a:pt x="55" y="25"/>
                        <a:pt x="58" y="26"/>
                        <a:pt x="61" y="24"/>
                      </a:cubicBezTo>
                      <a:cubicBezTo>
                        <a:pt x="59" y="22"/>
                        <a:pt x="56" y="21"/>
                        <a:pt x="55" y="18"/>
                      </a:cubicBezTo>
                      <a:cubicBezTo>
                        <a:pt x="59" y="17"/>
                        <a:pt x="63" y="16"/>
                        <a:pt x="66" y="12"/>
                      </a:cubicBezTo>
                      <a:cubicBezTo>
                        <a:pt x="62" y="12"/>
                        <a:pt x="59" y="12"/>
                        <a:pt x="57" y="10"/>
                      </a:cubicBezTo>
                      <a:cubicBezTo>
                        <a:pt x="61" y="7"/>
                        <a:pt x="64" y="3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3" y="5"/>
                        <a:pt x="41" y="6"/>
                        <a:pt x="30" y="6"/>
                      </a:cubicBezTo>
                      <a:cubicBezTo>
                        <a:pt x="26" y="7"/>
                        <a:pt x="22" y="6"/>
                        <a:pt x="18" y="6"/>
                      </a:cubicBezTo>
                      <a:cubicBezTo>
                        <a:pt x="13" y="7"/>
                        <a:pt x="8" y="7"/>
                        <a:pt x="3" y="7"/>
                      </a:cubicBezTo>
                      <a:cubicBezTo>
                        <a:pt x="1" y="7"/>
                        <a:pt x="0" y="7"/>
                        <a:pt x="0" y="9"/>
                      </a:cubicBezTo>
                      <a:cubicBezTo>
                        <a:pt x="1" y="12"/>
                        <a:pt x="2" y="14"/>
                        <a:pt x="4" y="17"/>
                      </a:cubicBezTo>
                      <a:cubicBezTo>
                        <a:pt x="7" y="23"/>
                        <a:pt x="12" y="28"/>
                        <a:pt x="18" y="33"/>
                      </a:cubicBezTo>
                      <a:cubicBezTo>
                        <a:pt x="21" y="35"/>
                        <a:pt x="25" y="38"/>
                        <a:pt x="28" y="41"/>
                      </a:cubicBezTo>
                      <a:cubicBezTo>
                        <a:pt x="29" y="39"/>
                        <a:pt x="30" y="36"/>
                        <a:pt x="31" y="34"/>
                      </a:cubicBezTo>
                      <a:close/>
                      <a:moveTo>
                        <a:pt x="18" y="16"/>
                      </a:moveTo>
                      <a:cubicBezTo>
                        <a:pt x="17" y="17"/>
                        <a:pt x="16" y="17"/>
                        <a:pt x="14" y="18"/>
                      </a:cubicBezTo>
                      <a:cubicBezTo>
                        <a:pt x="13" y="20"/>
                        <a:pt x="12" y="19"/>
                        <a:pt x="12" y="18"/>
                      </a:cubicBezTo>
                      <a:cubicBezTo>
                        <a:pt x="11" y="16"/>
                        <a:pt x="11" y="15"/>
                        <a:pt x="10" y="13"/>
                      </a:cubicBezTo>
                      <a:cubicBezTo>
                        <a:pt x="11" y="13"/>
                        <a:pt x="13" y="12"/>
                        <a:pt x="15" y="12"/>
                      </a:cubicBezTo>
                      <a:cubicBezTo>
                        <a:pt x="18" y="12"/>
                        <a:pt x="21" y="12"/>
                        <a:pt x="25" y="12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3" y="14"/>
                        <a:pt x="21" y="15"/>
                        <a:pt x="18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2138363" y="1128713"/>
                  <a:ext cx="166688" cy="301625"/>
                </a:xfrm>
                <a:custGeom>
                  <a:avLst/>
                  <a:gdLst>
                    <a:gd name="T0" fmla="*/ 1 w 44"/>
                    <a:gd name="T1" fmla="*/ 80 h 80"/>
                    <a:gd name="T2" fmla="*/ 3 w 44"/>
                    <a:gd name="T3" fmla="*/ 78 h 80"/>
                    <a:gd name="T4" fmla="*/ 31 w 44"/>
                    <a:gd name="T5" fmla="*/ 53 h 80"/>
                    <a:gd name="T6" fmla="*/ 41 w 44"/>
                    <a:gd name="T7" fmla="*/ 18 h 80"/>
                    <a:gd name="T8" fmla="*/ 32 w 44"/>
                    <a:gd name="T9" fmla="*/ 1 h 80"/>
                    <a:gd name="T10" fmla="*/ 30 w 44"/>
                    <a:gd name="T11" fmla="*/ 2 h 80"/>
                    <a:gd name="T12" fmla="*/ 4 w 44"/>
                    <a:gd name="T13" fmla="*/ 39 h 80"/>
                    <a:gd name="T14" fmla="*/ 3 w 44"/>
                    <a:gd name="T15" fmla="*/ 44 h 80"/>
                    <a:gd name="T16" fmla="*/ 4 w 44"/>
                    <a:gd name="T17" fmla="*/ 51 h 80"/>
                    <a:gd name="T18" fmla="*/ 5 w 44"/>
                    <a:gd name="T19" fmla="*/ 57 h 80"/>
                    <a:gd name="T20" fmla="*/ 28 w 44"/>
                    <a:gd name="T21" fmla="*/ 26 h 80"/>
                    <a:gd name="T22" fmla="*/ 27 w 44"/>
                    <a:gd name="T23" fmla="*/ 39 h 80"/>
                    <a:gd name="T24" fmla="*/ 7 w 44"/>
                    <a:gd name="T25" fmla="*/ 61 h 80"/>
                    <a:gd name="T26" fmla="*/ 5 w 44"/>
                    <a:gd name="T27" fmla="*/ 64 h 80"/>
                    <a:gd name="T28" fmla="*/ 2 w 44"/>
                    <a:gd name="T29" fmla="*/ 73 h 80"/>
                    <a:gd name="T30" fmla="*/ 0 w 44"/>
                    <a:gd name="T31" fmla="*/ 80 h 80"/>
                    <a:gd name="T32" fmla="*/ 1 w 44"/>
                    <a:gd name="T33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80">
                      <a:moveTo>
                        <a:pt x="1" y="80"/>
                      </a:moveTo>
                      <a:cubicBezTo>
                        <a:pt x="1" y="79"/>
                        <a:pt x="2" y="78"/>
                        <a:pt x="3" y="78"/>
                      </a:cubicBezTo>
                      <a:cubicBezTo>
                        <a:pt x="14" y="70"/>
                        <a:pt x="23" y="63"/>
                        <a:pt x="31" y="53"/>
                      </a:cubicBezTo>
                      <a:cubicBezTo>
                        <a:pt x="39" y="43"/>
                        <a:pt x="44" y="31"/>
                        <a:pt x="41" y="18"/>
                      </a:cubicBezTo>
                      <a:cubicBezTo>
                        <a:pt x="40" y="12"/>
                        <a:pt x="37" y="6"/>
                        <a:pt x="32" y="1"/>
                      </a:cubicBezTo>
                      <a:cubicBezTo>
                        <a:pt x="31" y="0"/>
                        <a:pt x="30" y="0"/>
                        <a:pt x="30" y="2"/>
                      </a:cubicBezTo>
                      <a:cubicBezTo>
                        <a:pt x="23" y="15"/>
                        <a:pt x="14" y="27"/>
                        <a:pt x="4" y="39"/>
                      </a:cubicBezTo>
                      <a:cubicBezTo>
                        <a:pt x="3" y="41"/>
                        <a:pt x="3" y="42"/>
                        <a:pt x="3" y="44"/>
                      </a:cubicBezTo>
                      <a:cubicBezTo>
                        <a:pt x="3" y="46"/>
                        <a:pt x="4" y="49"/>
                        <a:pt x="4" y="51"/>
                      </a:cubicBezTo>
                      <a:cubicBezTo>
                        <a:pt x="4" y="53"/>
                        <a:pt x="5" y="55"/>
                        <a:pt x="5" y="57"/>
                      </a:cubicBezTo>
                      <a:cubicBezTo>
                        <a:pt x="15" y="48"/>
                        <a:pt x="22" y="38"/>
                        <a:pt x="28" y="26"/>
                      </a:cubicBezTo>
                      <a:cubicBezTo>
                        <a:pt x="31" y="31"/>
                        <a:pt x="30" y="35"/>
                        <a:pt x="27" y="39"/>
                      </a:cubicBezTo>
                      <a:cubicBezTo>
                        <a:pt x="22" y="48"/>
                        <a:pt x="15" y="54"/>
                        <a:pt x="7" y="61"/>
                      </a:cubicBezTo>
                      <a:cubicBezTo>
                        <a:pt x="6" y="61"/>
                        <a:pt x="5" y="62"/>
                        <a:pt x="5" y="64"/>
                      </a:cubicBezTo>
                      <a:cubicBezTo>
                        <a:pt x="4" y="67"/>
                        <a:pt x="3" y="70"/>
                        <a:pt x="2" y="73"/>
                      </a:cubicBezTo>
                      <a:cubicBezTo>
                        <a:pt x="1" y="75"/>
                        <a:pt x="1" y="77"/>
                        <a:pt x="0" y="80"/>
                      </a:cubicBezTo>
                      <a:cubicBezTo>
                        <a:pt x="0" y="80"/>
                        <a:pt x="0" y="80"/>
                        <a:pt x="1" y="8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0" name="Freeform 18"/>
                <p:cNvSpPr>
                  <a:spLocks/>
                </p:cNvSpPr>
                <p:nvPr/>
              </p:nvSpPr>
              <p:spPr bwMode="auto">
                <a:xfrm>
                  <a:off x="815975" y="1128713"/>
                  <a:ext cx="166688" cy="304800"/>
                </a:xfrm>
                <a:custGeom>
                  <a:avLst/>
                  <a:gdLst>
                    <a:gd name="T0" fmla="*/ 13 w 44"/>
                    <a:gd name="T1" fmla="*/ 53 h 81"/>
                    <a:gd name="T2" fmla="*/ 35 w 44"/>
                    <a:gd name="T3" fmla="*/ 75 h 81"/>
                    <a:gd name="T4" fmla="*/ 44 w 44"/>
                    <a:gd name="T5" fmla="*/ 81 h 81"/>
                    <a:gd name="T6" fmla="*/ 43 w 44"/>
                    <a:gd name="T7" fmla="*/ 79 h 81"/>
                    <a:gd name="T8" fmla="*/ 39 w 44"/>
                    <a:gd name="T9" fmla="*/ 67 h 81"/>
                    <a:gd name="T10" fmla="*/ 36 w 44"/>
                    <a:gd name="T11" fmla="*/ 61 h 81"/>
                    <a:gd name="T12" fmla="*/ 26 w 44"/>
                    <a:gd name="T13" fmla="*/ 52 h 81"/>
                    <a:gd name="T14" fmla="*/ 14 w 44"/>
                    <a:gd name="T15" fmla="*/ 36 h 81"/>
                    <a:gd name="T16" fmla="*/ 16 w 44"/>
                    <a:gd name="T17" fmla="*/ 27 h 81"/>
                    <a:gd name="T18" fmla="*/ 38 w 44"/>
                    <a:gd name="T19" fmla="*/ 57 h 81"/>
                    <a:gd name="T20" fmla="*/ 39 w 44"/>
                    <a:gd name="T21" fmla="*/ 57 h 81"/>
                    <a:gd name="T22" fmla="*/ 40 w 44"/>
                    <a:gd name="T23" fmla="*/ 44 h 81"/>
                    <a:gd name="T24" fmla="*/ 39 w 44"/>
                    <a:gd name="T25" fmla="*/ 40 h 81"/>
                    <a:gd name="T26" fmla="*/ 30 w 44"/>
                    <a:gd name="T27" fmla="*/ 28 h 81"/>
                    <a:gd name="T28" fmla="*/ 14 w 44"/>
                    <a:gd name="T29" fmla="*/ 2 h 81"/>
                    <a:gd name="T30" fmla="*/ 11 w 44"/>
                    <a:gd name="T31" fmla="*/ 2 h 81"/>
                    <a:gd name="T32" fmla="*/ 3 w 44"/>
                    <a:gd name="T33" fmla="*/ 34 h 81"/>
                    <a:gd name="T34" fmla="*/ 13 w 44"/>
                    <a:gd name="T35" fmla="*/ 5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4" h="81">
                      <a:moveTo>
                        <a:pt x="13" y="53"/>
                      </a:moveTo>
                      <a:cubicBezTo>
                        <a:pt x="19" y="62"/>
                        <a:pt x="27" y="68"/>
                        <a:pt x="35" y="75"/>
                      </a:cubicBezTo>
                      <a:cubicBezTo>
                        <a:pt x="38" y="77"/>
                        <a:pt x="40" y="79"/>
                        <a:pt x="44" y="81"/>
                      </a:cubicBezTo>
                      <a:cubicBezTo>
                        <a:pt x="43" y="80"/>
                        <a:pt x="43" y="79"/>
                        <a:pt x="43" y="79"/>
                      </a:cubicBezTo>
                      <a:cubicBezTo>
                        <a:pt x="42" y="75"/>
                        <a:pt x="41" y="71"/>
                        <a:pt x="39" y="67"/>
                      </a:cubicBezTo>
                      <a:cubicBezTo>
                        <a:pt x="39" y="65"/>
                        <a:pt x="39" y="62"/>
                        <a:pt x="36" y="61"/>
                      </a:cubicBezTo>
                      <a:cubicBezTo>
                        <a:pt x="32" y="58"/>
                        <a:pt x="29" y="55"/>
                        <a:pt x="26" y="52"/>
                      </a:cubicBezTo>
                      <a:cubicBezTo>
                        <a:pt x="21" y="47"/>
                        <a:pt x="17" y="42"/>
                        <a:pt x="14" y="36"/>
                      </a:cubicBezTo>
                      <a:cubicBezTo>
                        <a:pt x="13" y="33"/>
                        <a:pt x="13" y="30"/>
                        <a:pt x="16" y="27"/>
                      </a:cubicBezTo>
                      <a:cubicBezTo>
                        <a:pt x="21" y="39"/>
                        <a:pt x="29" y="49"/>
                        <a:pt x="38" y="57"/>
                      </a:cubicBezTo>
                      <a:cubicBezTo>
                        <a:pt x="38" y="57"/>
                        <a:pt x="39" y="57"/>
                        <a:pt x="39" y="57"/>
                      </a:cubicBezTo>
                      <a:cubicBezTo>
                        <a:pt x="39" y="52"/>
                        <a:pt x="40" y="48"/>
                        <a:pt x="40" y="44"/>
                      </a:cubicBezTo>
                      <a:cubicBezTo>
                        <a:pt x="41" y="43"/>
                        <a:pt x="40" y="41"/>
                        <a:pt x="39" y="40"/>
                      </a:cubicBezTo>
                      <a:cubicBezTo>
                        <a:pt x="36" y="36"/>
                        <a:pt x="33" y="32"/>
                        <a:pt x="30" y="28"/>
                      </a:cubicBezTo>
                      <a:cubicBezTo>
                        <a:pt x="25" y="20"/>
                        <a:pt x="19" y="11"/>
                        <a:pt x="14" y="2"/>
                      </a:cubicBezTo>
                      <a:cubicBezTo>
                        <a:pt x="13" y="0"/>
                        <a:pt x="13" y="0"/>
                        <a:pt x="11" y="2"/>
                      </a:cubicBezTo>
                      <a:cubicBezTo>
                        <a:pt x="2" y="11"/>
                        <a:pt x="0" y="22"/>
                        <a:pt x="3" y="34"/>
                      </a:cubicBezTo>
                      <a:cubicBezTo>
                        <a:pt x="4" y="41"/>
                        <a:pt x="8" y="48"/>
                        <a:pt x="13" y="5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1" name="Freeform 19"/>
                <p:cNvSpPr>
                  <a:spLocks/>
                </p:cNvSpPr>
                <p:nvPr/>
              </p:nvSpPr>
              <p:spPr bwMode="auto">
                <a:xfrm>
                  <a:off x="1441450" y="911225"/>
                  <a:ext cx="238125" cy="134938"/>
                </a:xfrm>
                <a:custGeom>
                  <a:avLst/>
                  <a:gdLst>
                    <a:gd name="T0" fmla="*/ 9 w 63"/>
                    <a:gd name="T1" fmla="*/ 36 h 36"/>
                    <a:gd name="T2" fmla="*/ 54 w 63"/>
                    <a:gd name="T3" fmla="*/ 36 h 36"/>
                    <a:gd name="T4" fmla="*/ 57 w 63"/>
                    <a:gd name="T5" fmla="*/ 34 h 36"/>
                    <a:gd name="T6" fmla="*/ 62 w 63"/>
                    <a:gd name="T7" fmla="*/ 20 h 36"/>
                    <a:gd name="T8" fmla="*/ 62 w 63"/>
                    <a:gd name="T9" fmla="*/ 11 h 36"/>
                    <a:gd name="T10" fmla="*/ 44 w 63"/>
                    <a:gd name="T11" fmla="*/ 1 h 36"/>
                    <a:gd name="T12" fmla="*/ 40 w 63"/>
                    <a:gd name="T13" fmla="*/ 21 h 36"/>
                    <a:gd name="T14" fmla="*/ 35 w 63"/>
                    <a:gd name="T15" fmla="*/ 31 h 36"/>
                    <a:gd name="T16" fmla="*/ 27 w 63"/>
                    <a:gd name="T17" fmla="*/ 31 h 36"/>
                    <a:gd name="T18" fmla="*/ 26 w 63"/>
                    <a:gd name="T19" fmla="*/ 30 h 36"/>
                    <a:gd name="T20" fmla="*/ 19 w 63"/>
                    <a:gd name="T21" fmla="*/ 9 h 36"/>
                    <a:gd name="T22" fmla="*/ 18 w 63"/>
                    <a:gd name="T23" fmla="*/ 0 h 36"/>
                    <a:gd name="T24" fmla="*/ 9 w 63"/>
                    <a:gd name="T25" fmla="*/ 2 h 36"/>
                    <a:gd name="T26" fmla="*/ 0 w 63"/>
                    <a:gd name="T27" fmla="*/ 17 h 36"/>
                    <a:gd name="T28" fmla="*/ 4 w 63"/>
                    <a:gd name="T29" fmla="*/ 33 h 36"/>
                    <a:gd name="T30" fmla="*/ 9 w 63"/>
                    <a:gd name="T31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3" h="36">
                      <a:moveTo>
                        <a:pt x="9" y="36"/>
                      </a:moveTo>
                      <a:cubicBezTo>
                        <a:pt x="23" y="36"/>
                        <a:pt x="39" y="36"/>
                        <a:pt x="54" y="36"/>
                      </a:cubicBezTo>
                      <a:cubicBezTo>
                        <a:pt x="56" y="36"/>
                        <a:pt x="57" y="36"/>
                        <a:pt x="57" y="34"/>
                      </a:cubicBezTo>
                      <a:cubicBezTo>
                        <a:pt x="59" y="29"/>
                        <a:pt x="61" y="25"/>
                        <a:pt x="62" y="20"/>
                      </a:cubicBezTo>
                      <a:cubicBezTo>
                        <a:pt x="63" y="17"/>
                        <a:pt x="63" y="14"/>
                        <a:pt x="62" y="11"/>
                      </a:cubicBezTo>
                      <a:cubicBezTo>
                        <a:pt x="60" y="4"/>
                        <a:pt x="50" y="0"/>
                        <a:pt x="44" y="1"/>
                      </a:cubicBezTo>
                      <a:cubicBezTo>
                        <a:pt x="43" y="8"/>
                        <a:pt x="41" y="15"/>
                        <a:pt x="40" y="21"/>
                      </a:cubicBezTo>
                      <a:cubicBezTo>
                        <a:pt x="39" y="25"/>
                        <a:pt x="37" y="28"/>
                        <a:pt x="35" y="31"/>
                      </a:cubicBezTo>
                      <a:cubicBezTo>
                        <a:pt x="33" y="35"/>
                        <a:pt x="30" y="34"/>
                        <a:pt x="27" y="31"/>
                      </a:cubicBezTo>
                      <a:cubicBezTo>
                        <a:pt x="27" y="31"/>
                        <a:pt x="27" y="30"/>
                        <a:pt x="26" y="30"/>
                      </a:cubicBezTo>
                      <a:cubicBezTo>
                        <a:pt x="22" y="23"/>
                        <a:pt x="21" y="16"/>
                        <a:pt x="19" y="9"/>
                      </a:cubicBezTo>
                      <a:cubicBezTo>
                        <a:pt x="19" y="6"/>
                        <a:pt x="19" y="3"/>
                        <a:pt x="18" y="0"/>
                      </a:cubicBezTo>
                      <a:cubicBezTo>
                        <a:pt x="15" y="1"/>
                        <a:pt x="12" y="1"/>
                        <a:pt x="9" y="2"/>
                      </a:cubicBezTo>
                      <a:cubicBezTo>
                        <a:pt x="4" y="5"/>
                        <a:pt x="0" y="9"/>
                        <a:pt x="0" y="17"/>
                      </a:cubicBezTo>
                      <a:cubicBezTo>
                        <a:pt x="1" y="22"/>
                        <a:pt x="2" y="28"/>
                        <a:pt x="4" y="33"/>
                      </a:cubicBezTo>
                      <a:cubicBezTo>
                        <a:pt x="5" y="35"/>
                        <a:pt x="6" y="36"/>
                        <a:pt x="9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>
                  <a:off x="1257300" y="1076325"/>
                  <a:ext cx="161925" cy="98425"/>
                </a:xfrm>
                <a:custGeom>
                  <a:avLst/>
                  <a:gdLst>
                    <a:gd name="T0" fmla="*/ 5 w 43"/>
                    <a:gd name="T1" fmla="*/ 26 h 26"/>
                    <a:gd name="T2" fmla="*/ 37 w 43"/>
                    <a:gd name="T3" fmla="*/ 26 h 26"/>
                    <a:gd name="T4" fmla="*/ 39 w 43"/>
                    <a:gd name="T5" fmla="*/ 24 h 26"/>
                    <a:gd name="T6" fmla="*/ 41 w 43"/>
                    <a:gd name="T7" fmla="*/ 20 h 26"/>
                    <a:gd name="T8" fmla="*/ 39 w 43"/>
                    <a:gd name="T9" fmla="*/ 5 h 26"/>
                    <a:gd name="T10" fmla="*/ 28 w 43"/>
                    <a:gd name="T11" fmla="*/ 0 h 26"/>
                    <a:gd name="T12" fmla="*/ 27 w 43"/>
                    <a:gd name="T13" fmla="*/ 5 h 26"/>
                    <a:gd name="T14" fmla="*/ 24 w 43"/>
                    <a:gd name="T15" fmla="*/ 19 h 26"/>
                    <a:gd name="T16" fmla="*/ 21 w 43"/>
                    <a:gd name="T17" fmla="*/ 22 h 26"/>
                    <a:gd name="T18" fmla="*/ 18 w 43"/>
                    <a:gd name="T19" fmla="*/ 19 h 26"/>
                    <a:gd name="T20" fmla="*/ 14 w 43"/>
                    <a:gd name="T21" fmla="*/ 3 h 26"/>
                    <a:gd name="T22" fmla="*/ 13 w 43"/>
                    <a:gd name="T23" fmla="*/ 0 h 26"/>
                    <a:gd name="T24" fmla="*/ 10 w 43"/>
                    <a:gd name="T25" fmla="*/ 1 h 26"/>
                    <a:gd name="T26" fmla="*/ 1 w 43"/>
                    <a:gd name="T27" fmla="*/ 11 h 26"/>
                    <a:gd name="T28" fmla="*/ 2 w 43"/>
                    <a:gd name="T29" fmla="*/ 24 h 26"/>
                    <a:gd name="T30" fmla="*/ 5 w 43"/>
                    <a:gd name="T3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" h="26">
                      <a:moveTo>
                        <a:pt x="5" y="26"/>
                      </a:moveTo>
                      <a:cubicBezTo>
                        <a:pt x="16" y="26"/>
                        <a:pt x="26" y="26"/>
                        <a:pt x="37" y="26"/>
                      </a:cubicBezTo>
                      <a:cubicBezTo>
                        <a:pt x="38" y="26"/>
                        <a:pt x="39" y="26"/>
                        <a:pt x="39" y="24"/>
                      </a:cubicBezTo>
                      <a:cubicBezTo>
                        <a:pt x="40" y="23"/>
                        <a:pt x="40" y="21"/>
                        <a:pt x="41" y="20"/>
                      </a:cubicBezTo>
                      <a:cubicBezTo>
                        <a:pt x="42" y="15"/>
                        <a:pt x="43" y="9"/>
                        <a:pt x="39" y="5"/>
                      </a:cubicBezTo>
                      <a:cubicBezTo>
                        <a:pt x="36" y="2"/>
                        <a:pt x="33" y="1"/>
                        <a:pt x="28" y="0"/>
                      </a:cubicBezTo>
                      <a:cubicBezTo>
                        <a:pt x="28" y="2"/>
                        <a:pt x="28" y="3"/>
                        <a:pt x="27" y="5"/>
                      </a:cubicBezTo>
                      <a:cubicBezTo>
                        <a:pt x="27" y="10"/>
                        <a:pt x="26" y="15"/>
                        <a:pt x="24" y="19"/>
                      </a:cubicBezTo>
                      <a:cubicBezTo>
                        <a:pt x="23" y="21"/>
                        <a:pt x="22" y="22"/>
                        <a:pt x="21" y="22"/>
                      </a:cubicBezTo>
                      <a:cubicBezTo>
                        <a:pt x="20" y="22"/>
                        <a:pt x="19" y="21"/>
                        <a:pt x="18" y="19"/>
                      </a:cubicBezTo>
                      <a:cubicBezTo>
                        <a:pt x="15" y="14"/>
                        <a:pt x="14" y="9"/>
                        <a:pt x="14" y="3"/>
                      </a:cubicBezTo>
                      <a:cubicBezTo>
                        <a:pt x="14" y="2"/>
                        <a:pt x="14" y="1"/>
                        <a:pt x="13" y="0"/>
                      </a:cubicBezTo>
                      <a:cubicBezTo>
                        <a:pt x="12" y="0"/>
                        <a:pt x="11" y="0"/>
                        <a:pt x="10" y="1"/>
                      </a:cubicBezTo>
                      <a:cubicBezTo>
                        <a:pt x="6" y="2"/>
                        <a:pt x="1" y="5"/>
                        <a:pt x="1" y="11"/>
                      </a:cubicBezTo>
                      <a:cubicBezTo>
                        <a:pt x="0" y="15"/>
                        <a:pt x="1" y="20"/>
                        <a:pt x="2" y="24"/>
                      </a:cubicBezTo>
                      <a:cubicBezTo>
                        <a:pt x="3" y="26"/>
                        <a:pt x="4" y="26"/>
                        <a:pt x="5" y="2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3" name="Freeform 21"/>
                <p:cNvSpPr>
                  <a:spLocks/>
                </p:cNvSpPr>
                <p:nvPr/>
              </p:nvSpPr>
              <p:spPr bwMode="auto">
                <a:xfrm>
                  <a:off x="1701800" y="1068388"/>
                  <a:ext cx="158750" cy="106363"/>
                </a:xfrm>
                <a:custGeom>
                  <a:avLst/>
                  <a:gdLst>
                    <a:gd name="T0" fmla="*/ 6 w 42"/>
                    <a:gd name="T1" fmla="*/ 28 h 28"/>
                    <a:gd name="T2" fmla="*/ 12 w 42"/>
                    <a:gd name="T3" fmla="*/ 27 h 28"/>
                    <a:gd name="T4" fmla="*/ 36 w 42"/>
                    <a:gd name="T5" fmla="*/ 27 h 28"/>
                    <a:gd name="T6" fmla="*/ 39 w 42"/>
                    <a:gd name="T7" fmla="*/ 25 h 28"/>
                    <a:gd name="T8" fmla="*/ 41 w 42"/>
                    <a:gd name="T9" fmla="*/ 16 h 28"/>
                    <a:gd name="T10" fmla="*/ 37 w 42"/>
                    <a:gd name="T11" fmla="*/ 4 h 28"/>
                    <a:gd name="T12" fmla="*/ 28 w 42"/>
                    <a:gd name="T13" fmla="*/ 0 h 28"/>
                    <a:gd name="T14" fmla="*/ 27 w 42"/>
                    <a:gd name="T15" fmla="*/ 4 h 28"/>
                    <a:gd name="T16" fmla="*/ 24 w 42"/>
                    <a:gd name="T17" fmla="*/ 21 h 28"/>
                    <a:gd name="T18" fmla="*/ 21 w 42"/>
                    <a:gd name="T19" fmla="*/ 23 h 28"/>
                    <a:gd name="T20" fmla="*/ 18 w 42"/>
                    <a:gd name="T21" fmla="*/ 21 h 28"/>
                    <a:gd name="T22" fmla="*/ 14 w 42"/>
                    <a:gd name="T23" fmla="*/ 6 h 28"/>
                    <a:gd name="T24" fmla="*/ 13 w 42"/>
                    <a:gd name="T25" fmla="*/ 1 h 28"/>
                    <a:gd name="T26" fmla="*/ 8 w 42"/>
                    <a:gd name="T27" fmla="*/ 3 h 28"/>
                    <a:gd name="T28" fmla="*/ 1 w 42"/>
                    <a:gd name="T29" fmla="*/ 11 h 28"/>
                    <a:gd name="T30" fmla="*/ 2 w 42"/>
                    <a:gd name="T31" fmla="*/ 25 h 28"/>
                    <a:gd name="T32" fmla="*/ 6 w 42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2" h="28">
                      <a:moveTo>
                        <a:pt x="6" y="28"/>
                      </a:moveTo>
                      <a:cubicBezTo>
                        <a:pt x="8" y="27"/>
                        <a:pt x="10" y="27"/>
                        <a:pt x="12" y="27"/>
                      </a:cubicBezTo>
                      <a:cubicBezTo>
                        <a:pt x="20" y="27"/>
                        <a:pt x="28" y="27"/>
                        <a:pt x="36" y="27"/>
                      </a:cubicBezTo>
                      <a:cubicBezTo>
                        <a:pt x="38" y="27"/>
                        <a:pt x="39" y="27"/>
                        <a:pt x="39" y="25"/>
                      </a:cubicBezTo>
                      <a:cubicBezTo>
                        <a:pt x="40" y="22"/>
                        <a:pt x="41" y="19"/>
                        <a:pt x="41" y="16"/>
                      </a:cubicBezTo>
                      <a:cubicBezTo>
                        <a:pt x="42" y="11"/>
                        <a:pt x="41" y="7"/>
                        <a:pt x="37" y="4"/>
                      </a:cubicBezTo>
                      <a:cubicBezTo>
                        <a:pt x="34" y="3"/>
                        <a:pt x="32" y="2"/>
                        <a:pt x="28" y="0"/>
                      </a:cubicBezTo>
                      <a:cubicBezTo>
                        <a:pt x="28" y="2"/>
                        <a:pt x="27" y="3"/>
                        <a:pt x="27" y="4"/>
                      </a:cubicBezTo>
                      <a:cubicBezTo>
                        <a:pt x="27" y="10"/>
                        <a:pt x="26" y="16"/>
                        <a:pt x="24" y="21"/>
                      </a:cubicBezTo>
                      <a:cubicBezTo>
                        <a:pt x="23" y="22"/>
                        <a:pt x="22" y="23"/>
                        <a:pt x="21" y="23"/>
                      </a:cubicBezTo>
                      <a:cubicBezTo>
                        <a:pt x="20" y="23"/>
                        <a:pt x="18" y="22"/>
                        <a:pt x="18" y="21"/>
                      </a:cubicBezTo>
                      <a:cubicBezTo>
                        <a:pt x="15" y="16"/>
                        <a:pt x="14" y="11"/>
                        <a:pt x="14" y="6"/>
                      </a:cubicBezTo>
                      <a:cubicBezTo>
                        <a:pt x="14" y="4"/>
                        <a:pt x="13" y="2"/>
                        <a:pt x="13" y="1"/>
                      </a:cubicBezTo>
                      <a:cubicBezTo>
                        <a:pt x="11" y="1"/>
                        <a:pt x="9" y="2"/>
                        <a:pt x="8" y="3"/>
                      </a:cubicBezTo>
                      <a:cubicBezTo>
                        <a:pt x="4" y="4"/>
                        <a:pt x="2" y="7"/>
                        <a:pt x="1" y="11"/>
                      </a:cubicBezTo>
                      <a:cubicBezTo>
                        <a:pt x="0" y="16"/>
                        <a:pt x="1" y="20"/>
                        <a:pt x="2" y="25"/>
                      </a:cubicBezTo>
                      <a:cubicBezTo>
                        <a:pt x="2" y="27"/>
                        <a:pt x="4" y="28"/>
                        <a:pt x="6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4" name="Freeform 22"/>
                <p:cNvSpPr>
                  <a:spLocks/>
                </p:cNvSpPr>
                <p:nvPr/>
              </p:nvSpPr>
              <p:spPr bwMode="auto">
                <a:xfrm>
                  <a:off x="2093913" y="1636713"/>
                  <a:ext cx="211138" cy="95250"/>
                </a:xfrm>
                <a:custGeom>
                  <a:avLst/>
                  <a:gdLst>
                    <a:gd name="T0" fmla="*/ 9 w 56"/>
                    <a:gd name="T1" fmla="*/ 0 h 25"/>
                    <a:gd name="T2" fmla="*/ 14 w 56"/>
                    <a:gd name="T3" fmla="*/ 8 h 25"/>
                    <a:gd name="T4" fmla="*/ 17 w 56"/>
                    <a:gd name="T5" fmla="*/ 9 h 25"/>
                    <a:gd name="T6" fmla="*/ 32 w 56"/>
                    <a:gd name="T7" fmla="*/ 10 h 25"/>
                    <a:gd name="T8" fmla="*/ 36 w 56"/>
                    <a:gd name="T9" fmla="*/ 10 h 25"/>
                    <a:gd name="T10" fmla="*/ 35 w 56"/>
                    <a:gd name="T11" fmla="*/ 12 h 25"/>
                    <a:gd name="T12" fmla="*/ 26 w 56"/>
                    <a:gd name="T13" fmla="*/ 16 h 25"/>
                    <a:gd name="T14" fmla="*/ 15 w 56"/>
                    <a:gd name="T15" fmla="*/ 14 h 25"/>
                    <a:gd name="T16" fmla="*/ 13 w 56"/>
                    <a:gd name="T17" fmla="*/ 14 h 25"/>
                    <a:gd name="T18" fmla="*/ 0 w 56"/>
                    <a:gd name="T19" fmla="*/ 17 h 25"/>
                    <a:gd name="T20" fmla="*/ 0 w 56"/>
                    <a:gd name="T21" fmla="*/ 17 h 25"/>
                    <a:gd name="T22" fmla="*/ 8 w 56"/>
                    <a:gd name="T23" fmla="*/ 20 h 25"/>
                    <a:gd name="T24" fmla="*/ 24 w 56"/>
                    <a:gd name="T25" fmla="*/ 23 h 25"/>
                    <a:gd name="T26" fmla="*/ 52 w 56"/>
                    <a:gd name="T27" fmla="*/ 13 h 25"/>
                    <a:gd name="T28" fmla="*/ 56 w 56"/>
                    <a:gd name="T29" fmla="*/ 2 h 25"/>
                    <a:gd name="T30" fmla="*/ 9 w 56"/>
                    <a:gd name="T3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6" h="25">
                      <a:moveTo>
                        <a:pt x="9" y="0"/>
                      </a:moveTo>
                      <a:cubicBezTo>
                        <a:pt x="11" y="3"/>
                        <a:pt x="12" y="5"/>
                        <a:pt x="14" y="8"/>
                      </a:cubicBezTo>
                      <a:cubicBezTo>
                        <a:pt x="15" y="8"/>
                        <a:pt x="16" y="9"/>
                        <a:pt x="17" y="9"/>
                      </a:cubicBezTo>
                      <a:cubicBezTo>
                        <a:pt x="22" y="10"/>
                        <a:pt x="27" y="10"/>
                        <a:pt x="32" y="10"/>
                      </a:cubicBezTo>
                      <a:cubicBezTo>
                        <a:pt x="33" y="10"/>
                        <a:pt x="34" y="10"/>
                        <a:pt x="36" y="10"/>
                      </a:cubicBezTo>
                      <a:cubicBezTo>
                        <a:pt x="35" y="11"/>
                        <a:pt x="35" y="12"/>
                        <a:pt x="35" y="12"/>
                      </a:cubicBezTo>
                      <a:cubicBezTo>
                        <a:pt x="33" y="16"/>
                        <a:pt x="29" y="16"/>
                        <a:pt x="26" y="16"/>
                      </a:cubicBezTo>
                      <a:cubicBezTo>
                        <a:pt x="22" y="15"/>
                        <a:pt x="19" y="14"/>
                        <a:pt x="15" y="14"/>
                      </a:cubicBezTo>
                      <a:cubicBezTo>
                        <a:pt x="14" y="14"/>
                        <a:pt x="14" y="14"/>
                        <a:pt x="13" y="14"/>
                      </a:cubicBezTo>
                      <a:cubicBezTo>
                        <a:pt x="8" y="15"/>
                        <a:pt x="4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3" y="18"/>
                        <a:pt x="5" y="19"/>
                        <a:pt x="8" y="20"/>
                      </a:cubicBezTo>
                      <a:cubicBezTo>
                        <a:pt x="14" y="21"/>
                        <a:pt x="19" y="22"/>
                        <a:pt x="24" y="23"/>
                      </a:cubicBezTo>
                      <a:cubicBezTo>
                        <a:pt x="35" y="25"/>
                        <a:pt x="45" y="23"/>
                        <a:pt x="52" y="13"/>
                      </a:cubicBezTo>
                      <a:cubicBezTo>
                        <a:pt x="54" y="10"/>
                        <a:pt x="56" y="6"/>
                        <a:pt x="56" y="2"/>
                      </a:cubicBezTo>
                      <a:cubicBezTo>
                        <a:pt x="40" y="4"/>
                        <a:pt x="25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5" name="Freeform 23"/>
                <p:cNvSpPr>
                  <a:spLocks/>
                </p:cNvSpPr>
                <p:nvPr/>
              </p:nvSpPr>
              <p:spPr bwMode="auto">
                <a:xfrm>
                  <a:off x="815975" y="1636713"/>
                  <a:ext cx="207963" cy="95250"/>
                </a:xfrm>
                <a:custGeom>
                  <a:avLst/>
                  <a:gdLst>
                    <a:gd name="T0" fmla="*/ 30 w 55"/>
                    <a:gd name="T1" fmla="*/ 23 h 25"/>
                    <a:gd name="T2" fmla="*/ 52 w 55"/>
                    <a:gd name="T3" fmla="*/ 18 h 25"/>
                    <a:gd name="T4" fmla="*/ 55 w 55"/>
                    <a:gd name="T5" fmla="*/ 17 h 25"/>
                    <a:gd name="T6" fmla="*/ 49 w 55"/>
                    <a:gd name="T7" fmla="*/ 15 h 25"/>
                    <a:gd name="T8" fmla="*/ 35 w 55"/>
                    <a:gd name="T9" fmla="*/ 15 h 25"/>
                    <a:gd name="T10" fmla="*/ 24 w 55"/>
                    <a:gd name="T11" fmla="*/ 15 h 25"/>
                    <a:gd name="T12" fmla="*/ 20 w 55"/>
                    <a:gd name="T13" fmla="*/ 11 h 25"/>
                    <a:gd name="T14" fmla="*/ 23 w 55"/>
                    <a:gd name="T15" fmla="*/ 10 h 25"/>
                    <a:gd name="T16" fmla="*/ 32 w 55"/>
                    <a:gd name="T17" fmla="*/ 10 h 25"/>
                    <a:gd name="T18" fmla="*/ 39 w 55"/>
                    <a:gd name="T19" fmla="*/ 8 h 25"/>
                    <a:gd name="T20" fmla="*/ 46 w 55"/>
                    <a:gd name="T21" fmla="*/ 0 h 25"/>
                    <a:gd name="T22" fmla="*/ 23 w 55"/>
                    <a:gd name="T23" fmla="*/ 2 h 25"/>
                    <a:gd name="T24" fmla="*/ 0 w 55"/>
                    <a:gd name="T25" fmla="*/ 2 h 25"/>
                    <a:gd name="T26" fmla="*/ 1 w 55"/>
                    <a:gd name="T27" fmla="*/ 7 h 25"/>
                    <a:gd name="T28" fmla="*/ 30 w 55"/>
                    <a:gd name="T2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5" h="25">
                      <a:moveTo>
                        <a:pt x="30" y="23"/>
                      </a:moveTo>
                      <a:cubicBezTo>
                        <a:pt x="38" y="22"/>
                        <a:pt x="45" y="20"/>
                        <a:pt x="52" y="18"/>
                      </a:cubicBezTo>
                      <a:cubicBezTo>
                        <a:pt x="53" y="18"/>
                        <a:pt x="54" y="17"/>
                        <a:pt x="55" y="17"/>
                      </a:cubicBezTo>
                      <a:cubicBezTo>
                        <a:pt x="53" y="16"/>
                        <a:pt x="51" y="16"/>
                        <a:pt x="49" y="15"/>
                      </a:cubicBezTo>
                      <a:cubicBezTo>
                        <a:pt x="45" y="14"/>
                        <a:pt x="40" y="13"/>
                        <a:pt x="35" y="15"/>
                      </a:cubicBezTo>
                      <a:cubicBezTo>
                        <a:pt x="32" y="16"/>
                        <a:pt x="28" y="17"/>
                        <a:pt x="24" y="15"/>
                      </a:cubicBezTo>
                      <a:cubicBezTo>
                        <a:pt x="22" y="14"/>
                        <a:pt x="20" y="13"/>
                        <a:pt x="20" y="11"/>
                      </a:cubicBezTo>
                      <a:cubicBezTo>
                        <a:pt x="21" y="10"/>
                        <a:pt x="22" y="10"/>
                        <a:pt x="23" y="10"/>
                      </a:cubicBezTo>
                      <a:cubicBezTo>
                        <a:pt x="26" y="10"/>
                        <a:pt x="29" y="10"/>
                        <a:pt x="32" y="10"/>
                      </a:cubicBezTo>
                      <a:cubicBezTo>
                        <a:pt x="35" y="9"/>
                        <a:pt x="38" y="10"/>
                        <a:pt x="39" y="8"/>
                      </a:cubicBezTo>
                      <a:cubicBezTo>
                        <a:pt x="42" y="6"/>
                        <a:pt x="44" y="3"/>
                        <a:pt x="46" y="0"/>
                      </a:cubicBezTo>
                      <a:cubicBezTo>
                        <a:pt x="38" y="1"/>
                        <a:pt x="31" y="2"/>
                        <a:pt x="23" y="2"/>
                      </a:cubicBezTo>
                      <a:cubicBezTo>
                        <a:pt x="16" y="2"/>
                        <a:pt x="8" y="2"/>
                        <a:pt x="0" y="2"/>
                      </a:cubicBezTo>
                      <a:cubicBezTo>
                        <a:pt x="0" y="4"/>
                        <a:pt x="1" y="5"/>
                        <a:pt x="1" y="7"/>
                      </a:cubicBezTo>
                      <a:cubicBezTo>
                        <a:pt x="7" y="20"/>
                        <a:pt x="17" y="25"/>
                        <a:pt x="30" y="2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6" name="Freeform 24"/>
                <p:cNvSpPr>
                  <a:spLocks/>
                </p:cNvSpPr>
                <p:nvPr/>
              </p:nvSpPr>
              <p:spPr bwMode="auto">
                <a:xfrm>
                  <a:off x="2033588" y="1708150"/>
                  <a:ext cx="203200" cy="106363"/>
                </a:xfrm>
                <a:custGeom>
                  <a:avLst/>
                  <a:gdLst>
                    <a:gd name="T0" fmla="*/ 52 w 54"/>
                    <a:gd name="T1" fmla="*/ 11 h 28"/>
                    <a:gd name="T2" fmla="*/ 42 w 54"/>
                    <a:gd name="T3" fmla="*/ 10 h 28"/>
                    <a:gd name="T4" fmla="*/ 28 w 54"/>
                    <a:gd name="T5" fmla="*/ 6 h 28"/>
                    <a:gd name="T6" fmla="*/ 12 w 54"/>
                    <a:gd name="T7" fmla="*/ 0 h 28"/>
                    <a:gd name="T8" fmla="*/ 14 w 54"/>
                    <a:gd name="T9" fmla="*/ 10 h 28"/>
                    <a:gd name="T10" fmla="*/ 16 w 54"/>
                    <a:gd name="T11" fmla="*/ 11 h 28"/>
                    <a:gd name="T12" fmla="*/ 30 w 54"/>
                    <a:gd name="T13" fmla="*/ 16 h 28"/>
                    <a:gd name="T14" fmla="*/ 26 w 54"/>
                    <a:gd name="T15" fmla="*/ 19 h 28"/>
                    <a:gd name="T16" fmla="*/ 16 w 54"/>
                    <a:gd name="T17" fmla="*/ 17 h 28"/>
                    <a:gd name="T18" fmla="*/ 0 w 54"/>
                    <a:gd name="T19" fmla="*/ 15 h 28"/>
                    <a:gd name="T20" fmla="*/ 0 w 54"/>
                    <a:gd name="T21" fmla="*/ 16 h 28"/>
                    <a:gd name="T22" fmla="*/ 17 w 54"/>
                    <a:gd name="T23" fmla="*/ 25 h 28"/>
                    <a:gd name="T24" fmla="*/ 32 w 54"/>
                    <a:gd name="T25" fmla="*/ 28 h 28"/>
                    <a:gd name="T26" fmla="*/ 53 w 54"/>
                    <a:gd name="T27" fmla="*/ 13 h 28"/>
                    <a:gd name="T28" fmla="*/ 52 w 54"/>
                    <a:gd name="T29" fmla="*/ 1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4" h="28">
                      <a:moveTo>
                        <a:pt x="52" y="11"/>
                      </a:moveTo>
                      <a:cubicBezTo>
                        <a:pt x="49" y="11"/>
                        <a:pt x="45" y="11"/>
                        <a:pt x="42" y="10"/>
                      </a:cubicBezTo>
                      <a:cubicBezTo>
                        <a:pt x="37" y="9"/>
                        <a:pt x="33" y="8"/>
                        <a:pt x="28" y="6"/>
                      </a:cubicBezTo>
                      <a:cubicBezTo>
                        <a:pt x="23" y="5"/>
                        <a:pt x="18" y="3"/>
                        <a:pt x="12" y="0"/>
                      </a:cubicBezTo>
                      <a:cubicBezTo>
                        <a:pt x="13" y="4"/>
                        <a:pt x="14" y="7"/>
                        <a:pt x="14" y="10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20" y="13"/>
                        <a:pt x="25" y="14"/>
                        <a:pt x="30" y="16"/>
                      </a:cubicBezTo>
                      <a:cubicBezTo>
                        <a:pt x="29" y="17"/>
                        <a:pt x="28" y="19"/>
                        <a:pt x="26" y="19"/>
                      </a:cubicBezTo>
                      <a:cubicBezTo>
                        <a:pt x="23" y="19"/>
                        <a:pt x="19" y="19"/>
                        <a:pt x="16" y="17"/>
                      </a:cubicBezTo>
                      <a:cubicBezTo>
                        <a:pt x="11" y="14"/>
                        <a:pt x="6" y="15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6" y="19"/>
                        <a:pt x="11" y="22"/>
                        <a:pt x="17" y="25"/>
                      </a:cubicBezTo>
                      <a:cubicBezTo>
                        <a:pt x="22" y="27"/>
                        <a:pt x="27" y="28"/>
                        <a:pt x="32" y="28"/>
                      </a:cubicBezTo>
                      <a:cubicBezTo>
                        <a:pt x="41" y="28"/>
                        <a:pt x="50" y="20"/>
                        <a:pt x="53" y="13"/>
                      </a:cubicBezTo>
                      <a:cubicBezTo>
                        <a:pt x="54" y="12"/>
                        <a:pt x="53" y="11"/>
                        <a:pt x="52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876300" y="1708150"/>
                  <a:ext cx="203200" cy="106363"/>
                </a:xfrm>
                <a:custGeom>
                  <a:avLst/>
                  <a:gdLst>
                    <a:gd name="T0" fmla="*/ 54 w 54"/>
                    <a:gd name="T1" fmla="*/ 16 h 28"/>
                    <a:gd name="T2" fmla="*/ 54 w 54"/>
                    <a:gd name="T3" fmla="*/ 15 h 28"/>
                    <a:gd name="T4" fmla="*/ 45 w 54"/>
                    <a:gd name="T5" fmla="*/ 15 h 28"/>
                    <a:gd name="T6" fmla="*/ 41 w 54"/>
                    <a:gd name="T7" fmla="*/ 16 h 28"/>
                    <a:gd name="T8" fmla="*/ 28 w 54"/>
                    <a:gd name="T9" fmla="*/ 19 h 28"/>
                    <a:gd name="T10" fmla="*/ 25 w 54"/>
                    <a:gd name="T11" fmla="*/ 15 h 28"/>
                    <a:gd name="T12" fmla="*/ 35 w 54"/>
                    <a:gd name="T13" fmla="*/ 13 h 28"/>
                    <a:gd name="T14" fmla="*/ 41 w 54"/>
                    <a:gd name="T15" fmla="*/ 5 h 28"/>
                    <a:gd name="T16" fmla="*/ 42 w 54"/>
                    <a:gd name="T17" fmla="*/ 3 h 28"/>
                    <a:gd name="T18" fmla="*/ 42 w 54"/>
                    <a:gd name="T19" fmla="*/ 0 h 28"/>
                    <a:gd name="T20" fmla="*/ 2 w 54"/>
                    <a:gd name="T21" fmla="*/ 11 h 28"/>
                    <a:gd name="T22" fmla="*/ 1 w 54"/>
                    <a:gd name="T23" fmla="*/ 14 h 28"/>
                    <a:gd name="T24" fmla="*/ 5 w 54"/>
                    <a:gd name="T25" fmla="*/ 19 h 28"/>
                    <a:gd name="T26" fmla="*/ 22 w 54"/>
                    <a:gd name="T27" fmla="*/ 28 h 28"/>
                    <a:gd name="T28" fmla="*/ 37 w 54"/>
                    <a:gd name="T29" fmla="*/ 25 h 28"/>
                    <a:gd name="T30" fmla="*/ 54 w 54"/>
                    <a:gd name="T31" fmla="*/ 1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4" h="28">
                      <a:moveTo>
                        <a:pt x="54" y="16"/>
                      </a:moveTo>
                      <a:cubicBezTo>
                        <a:pt x="54" y="16"/>
                        <a:pt x="54" y="15"/>
                        <a:pt x="54" y="15"/>
                      </a:cubicBezTo>
                      <a:cubicBezTo>
                        <a:pt x="51" y="15"/>
                        <a:pt x="48" y="15"/>
                        <a:pt x="45" y="15"/>
                      </a:cubicBezTo>
                      <a:cubicBezTo>
                        <a:pt x="44" y="15"/>
                        <a:pt x="42" y="15"/>
                        <a:pt x="41" y="16"/>
                      </a:cubicBezTo>
                      <a:cubicBezTo>
                        <a:pt x="37" y="18"/>
                        <a:pt x="33" y="20"/>
                        <a:pt x="28" y="19"/>
                      </a:cubicBezTo>
                      <a:cubicBezTo>
                        <a:pt x="26" y="19"/>
                        <a:pt x="24" y="17"/>
                        <a:pt x="25" y="15"/>
                      </a:cubicBezTo>
                      <a:cubicBezTo>
                        <a:pt x="28" y="15"/>
                        <a:pt x="31" y="14"/>
                        <a:pt x="35" y="13"/>
                      </a:cubicBezTo>
                      <a:cubicBezTo>
                        <a:pt x="38" y="12"/>
                        <a:pt x="42" y="10"/>
                        <a:pt x="41" y="5"/>
                      </a:cubicBezTo>
                      <a:cubicBezTo>
                        <a:pt x="41" y="4"/>
                        <a:pt x="42" y="3"/>
                        <a:pt x="42" y="3"/>
                      </a:cubicBezTo>
                      <a:cubicBezTo>
                        <a:pt x="42" y="2"/>
                        <a:pt x="42" y="1"/>
                        <a:pt x="42" y="0"/>
                      </a:cubicBezTo>
                      <a:cubicBezTo>
                        <a:pt x="29" y="6"/>
                        <a:pt x="16" y="11"/>
                        <a:pt x="2" y="11"/>
                      </a:cubicBezTo>
                      <a:cubicBezTo>
                        <a:pt x="0" y="11"/>
                        <a:pt x="0" y="12"/>
                        <a:pt x="1" y="14"/>
                      </a:cubicBezTo>
                      <a:cubicBezTo>
                        <a:pt x="2" y="16"/>
                        <a:pt x="4" y="18"/>
                        <a:pt x="5" y="19"/>
                      </a:cubicBezTo>
                      <a:cubicBezTo>
                        <a:pt x="10" y="24"/>
                        <a:pt x="15" y="28"/>
                        <a:pt x="22" y="28"/>
                      </a:cubicBezTo>
                      <a:cubicBezTo>
                        <a:pt x="27" y="28"/>
                        <a:pt x="32" y="27"/>
                        <a:pt x="37" y="25"/>
                      </a:cubicBezTo>
                      <a:cubicBezTo>
                        <a:pt x="43" y="22"/>
                        <a:pt x="49" y="19"/>
                        <a:pt x="54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97000" y="1336675"/>
                  <a:ext cx="138113" cy="134938"/>
                </a:xfrm>
                <a:custGeom>
                  <a:avLst/>
                  <a:gdLst>
                    <a:gd name="T0" fmla="*/ 3 w 37"/>
                    <a:gd name="T1" fmla="*/ 28 h 36"/>
                    <a:gd name="T2" fmla="*/ 4 w 37"/>
                    <a:gd name="T3" fmla="*/ 36 h 36"/>
                    <a:gd name="T4" fmla="*/ 5 w 37"/>
                    <a:gd name="T5" fmla="*/ 36 h 36"/>
                    <a:gd name="T6" fmla="*/ 11 w 37"/>
                    <a:gd name="T7" fmla="*/ 23 h 36"/>
                    <a:gd name="T8" fmla="*/ 12 w 37"/>
                    <a:gd name="T9" fmla="*/ 19 h 36"/>
                    <a:gd name="T10" fmla="*/ 15 w 37"/>
                    <a:gd name="T11" fmla="*/ 21 h 36"/>
                    <a:gd name="T12" fmla="*/ 17 w 37"/>
                    <a:gd name="T13" fmla="*/ 24 h 36"/>
                    <a:gd name="T14" fmla="*/ 20 w 37"/>
                    <a:gd name="T15" fmla="*/ 28 h 36"/>
                    <a:gd name="T16" fmla="*/ 21 w 37"/>
                    <a:gd name="T17" fmla="*/ 20 h 36"/>
                    <a:gd name="T18" fmla="*/ 24 w 37"/>
                    <a:gd name="T19" fmla="*/ 19 h 36"/>
                    <a:gd name="T20" fmla="*/ 30 w 37"/>
                    <a:gd name="T21" fmla="*/ 23 h 36"/>
                    <a:gd name="T22" fmla="*/ 37 w 37"/>
                    <a:gd name="T23" fmla="*/ 26 h 36"/>
                    <a:gd name="T24" fmla="*/ 30 w 37"/>
                    <a:gd name="T25" fmla="*/ 5 h 36"/>
                    <a:gd name="T26" fmla="*/ 27 w 37"/>
                    <a:gd name="T27" fmla="*/ 3 h 36"/>
                    <a:gd name="T28" fmla="*/ 17 w 37"/>
                    <a:gd name="T29" fmla="*/ 2 h 36"/>
                    <a:gd name="T30" fmla="*/ 13 w 37"/>
                    <a:gd name="T31" fmla="*/ 0 h 36"/>
                    <a:gd name="T32" fmla="*/ 13 w 37"/>
                    <a:gd name="T33" fmla="*/ 0 h 36"/>
                    <a:gd name="T34" fmla="*/ 16 w 37"/>
                    <a:gd name="T35" fmla="*/ 10 h 36"/>
                    <a:gd name="T36" fmla="*/ 1 w 37"/>
                    <a:gd name="T37" fmla="*/ 4 h 36"/>
                    <a:gd name="T38" fmla="*/ 1 w 37"/>
                    <a:gd name="T39" fmla="*/ 14 h 36"/>
                    <a:gd name="T40" fmla="*/ 3 w 37"/>
                    <a:gd name="T41" fmla="*/ 2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" h="36">
                      <a:moveTo>
                        <a:pt x="3" y="28"/>
                      </a:moveTo>
                      <a:cubicBezTo>
                        <a:pt x="4" y="31"/>
                        <a:pt x="4" y="34"/>
                        <a:pt x="4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7" y="31"/>
                        <a:pt x="9" y="27"/>
                        <a:pt x="11" y="23"/>
                      </a:cubicBezTo>
                      <a:cubicBezTo>
                        <a:pt x="11" y="21"/>
                        <a:pt x="12" y="20"/>
                        <a:pt x="12" y="19"/>
                      </a:cubicBezTo>
                      <a:cubicBezTo>
                        <a:pt x="13" y="20"/>
                        <a:pt x="14" y="20"/>
                        <a:pt x="15" y="21"/>
                      </a:cubicBezTo>
                      <a:cubicBezTo>
                        <a:pt x="15" y="22"/>
                        <a:pt x="16" y="23"/>
                        <a:pt x="17" y="24"/>
                      </a:cubicBezTo>
                      <a:cubicBezTo>
                        <a:pt x="18" y="25"/>
                        <a:pt x="19" y="27"/>
                        <a:pt x="20" y="28"/>
                      </a:cubicBezTo>
                      <a:cubicBezTo>
                        <a:pt x="21" y="25"/>
                        <a:pt x="21" y="23"/>
                        <a:pt x="21" y="20"/>
                      </a:cubicBezTo>
                      <a:cubicBezTo>
                        <a:pt x="22" y="18"/>
                        <a:pt x="22" y="17"/>
                        <a:pt x="24" y="19"/>
                      </a:cubicBezTo>
                      <a:cubicBezTo>
                        <a:pt x="26" y="20"/>
                        <a:pt x="28" y="21"/>
                        <a:pt x="30" y="23"/>
                      </a:cubicBezTo>
                      <a:cubicBezTo>
                        <a:pt x="32" y="24"/>
                        <a:pt x="34" y="25"/>
                        <a:pt x="37" y="26"/>
                      </a:cubicBezTo>
                      <a:cubicBezTo>
                        <a:pt x="36" y="18"/>
                        <a:pt x="33" y="11"/>
                        <a:pt x="30" y="5"/>
                      </a:cubicBezTo>
                      <a:cubicBezTo>
                        <a:pt x="29" y="4"/>
                        <a:pt x="28" y="4"/>
                        <a:pt x="27" y="3"/>
                      </a:cubicBezTo>
                      <a:cubicBezTo>
                        <a:pt x="24" y="3"/>
                        <a:pt x="20" y="2"/>
                        <a:pt x="17" y="2"/>
                      </a:cubicBezTo>
                      <a:cubicBezTo>
                        <a:pt x="16" y="1"/>
                        <a:pt x="14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3"/>
                        <a:pt x="15" y="6"/>
                        <a:pt x="16" y="10"/>
                      </a:cubicBezTo>
                      <a:cubicBezTo>
                        <a:pt x="10" y="11"/>
                        <a:pt x="5" y="9"/>
                        <a:pt x="1" y="4"/>
                      </a:cubicBezTo>
                      <a:cubicBezTo>
                        <a:pt x="0" y="8"/>
                        <a:pt x="0" y="11"/>
                        <a:pt x="1" y="14"/>
                      </a:cubicBezTo>
                      <a:cubicBezTo>
                        <a:pt x="2" y="19"/>
                        <a:pt x="3" y="23"/>
                        <a:pt x="3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573213" y="1336675"/>
                  <a:ext cx="147638" cy="134938"/>
                </a:xfrm>
                <a:custGeom>
                  <a:avLst/>
                  <a:gdLst>
                    <a:gd name="T0" fmla="*/ 2 w 39"/>
                    <a:gd name="T1" fmla="*/ 25 h 36"/>
                    <a:gd name="T2" fmla="*/ 14 w 39"/>
                    <a:gd name="T3" fmla="*/ 19 h 36"/>
                    <a:gd name="T4" fmla="*/ 16 w 39"/>
                    <a:gd name="T5" fmla="*/ 18 h 36"/>
                    <a:gd name="T6" fmla="*/ 17 w 39"/>
                    <a:gd name="T7" fmla="*/ 20 h 36"/>
                    <a:gd name="T8" fmla="*/ 18 w 39"/>
                    <a:gd name="T9" fmla="*/ 27 h 36"/>
                    <a:gd name="T10" fmla="*/ 25 w 39"/>
                    <a:gd name="T11" fmla="*/ 20 h 36"/>
                    <a:gd name="T12" fmla="*/ 27 w 39"/>
                    <a:gd name="T13" fmla="*/ 19 h 36"/>
                    <a:gd name="T14" fmla="*/ 28 w 39"/>
                    <a:gd name="T15" fmla="*/ 20 h 36"/>
                    <a:gd name="T16" fmla="*/ 31 w 39"/>
                    <a:gd name="T17" fmla="*/ 30 h 36"/>
                    <a:gd name="T18" fmla="*/ 34 w 39"/>
                    <a:gd name="T19" fmla="*/ 36 h 36"/>
                    <a:gd name="T20" fmla="*/ 38 w 39"/>
                    <a:gd name="T21" fmla="*/ 13 h 36"/>
                    <a:gd name="T22" fmla="*/ 37 w 39"/>
                    <a:gd name="T23" fmla="*/ 4 h 36"/>
                    <a:gd name="T24" fmla="*/ 22 w 39"/>
                    <a:gd name="T25" fmla="*/ 10 h 36"/>
                    <a:gd name="T26" fmla="*/ 26 w 39"/>
                    <a:gd name="T27" fmla="*/ 0 h 36"/>
                    <a:gd name="T28" fmla="*/ 18 w 39"/>
                    <a:gd name="T29" fmla="*/ 3 h 36"/>
                    <a:gd name="T30" fmla="*/ 10 w 39"/>
                    <a:gd name="T31" fmla="*/ 3 h 36"/>
                    <a:gd name="T32" fmla="*/ 8 w 39"/>
                    <a:gd name="T33" fmla="*/ 5 h 36"/>
                    <a:gd name="T34" fmla="*/ 0 w 39"/>
                    <a:gd name="T35" fmla="*/ 26 h 36"/>
                    <a:gd name="T36" fmla="*/ 2 w 39"/>
                    <a:gd name="T37" fmla="*/ 2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" h="36">
                      <a:moveTo>
                        <a:pt x="2" y="25"/>
                      </a:moveTo>
                      <a:cubicBezTo>
                        <a:pt x="6" y="23"/>
                        <a:pt x="10" y="21"/>
                        <a:pt x="14" y="19"/>
                      </a:cubicBezTo>
                      <a:cubicBezTo>
                        <a:pt x="14" y="18"/>
                        <a:pt x="15" y="18"/>
                        <a:pt x="16" y="18"/>
                      </a:cubicBezTo>
                      <a:cubicBezTo>
                        <a:pt x="16" y="18"/>
                        <a:pt x="16" y="19"/>
                        <a:pt x="17" y="20"/>
                      </a:cubicBezTo>
                      <a:cubicBezTo>
                        <a:pt x="17" y="22"/>
                        <a:pt x="17" y="25"/>
                        <a:pt x="18" y="27"/>
                      </a:cubicBezTo>
                      <a:cubicBezTo>
                        <a:pt x="20" y="25"/>
                        <a:pt x="22" y="22"/>
                        <a:pt x="25" y="20"/>
                      </a:cubicBezTo>
                      <a:cubicBezTo>
                        <a:pt x="26" y="19"/>
                        <a:pt x="26" y="19"/>
                        <a:pt x="27" y="19"/>
                      </a:cubicBezTo>
                      <a:cubicBezTo>
                        <a:pt x="27" y="19"/>
                        <a:pt x="27" y="20"/>
                        <a:pt x="28" y="20"/>
                      </a:cubicBezTo>
                      <a:cubicBezTo>
                        <a:pt x="29" y="23"/>
                        <a:pt x="29" y="27"/>
                        <a:pt x="31" y="30"/>
                      </a:cubicBezTo>
                      <a:cubicBezTo>
                        <a:pt x="31" y="32"/>
                        <a:pt x="33" y="34"/>
                        <a:pt x="34" y="36"/>
                      </a:cubicBezTo>
                      <a:cubicBezTo>
                        <a:pt x="35" y="28"/>
                        <a:pt x="35" y="20"/>
                        <a:pt x="38" y="13"/>
                      </a:cubicBezTo>
                      <a:cubicBezTo>
                        <a:pt x="39" y="10"/>
                        <a:pt x="39" y="7"/>
                        <a:pt x="37" y="4"/>
                      </a:cubicBezTo>
                      <a:cubicBezTo>
                        <a:pt x="33" y="9"/>
                        <a:pt x="28" y="11"/>
                        <a:pt x="22" y="10"/>
                      </a:cubicBezTo>
                      <a:cubicBezTo>
                        <a:pt x="23" y="6"/>
                        <a:pt x="25" y="3"/>
                        <a:pt x="26" y="0"/>
                      </a:cubicBezTo>
                      <a:cubicBezTo>
                        <a:pt x="22" y="1"/>
                        <a:pt x="20" y="2"/>
                        <a:pt x="18" y="3"/>
                      </a:cubicBezTo>
                      <a:cubicBezTo>
                        <a:pt x="15" y="3"/>
                        <a:pt x="13" y="3"/>
                        <a:pt x="10" y="3"/>
                      </a:cubicBezTo>
                      <a:cubicBezTo>
                        <a:pt x="10" y="4"/>
                        <a:pt x="9" y="4"/>
                        <a:pt x="8" y="5"/>
                      </a:cubicBezTo>
                      <a:cubicBezTo>
                        <a:pt x="4" y="11"/>
                        <a:pt x="2" y="18"/>
                        <a:pt x="0" y="26"/>
                      </a:cubicBezTo>
                      <a:cubicBezTo>
                        <a:pt x="1" y="26"/>
                        <a:pt x="1" y="26"/>
                        <a:pt x="2" y="2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969963" y="1776413"/>
                  <a:ext cx="180975" cy="109538"/>
                </a:xfrm>
                <a:custGeom>
                  <a:avLst/>
                  <a:gdLst>
                    <a:gd name="T0" fmla="*/ 48 w 48"/>
                    <a:gd name="T1" fmla="*/ 9 h 29"/>
                    <a:gd name="T2" fmla="*/ 38 w 48"/>
                    <a:gd name="T3" fmla="*/ 11 h 29"/>
                    <a:gd name="T4" fmla="*/ 35 w 48"/>
                    <a:gd name="T5" fmla="*/ 14 h 29"/>
                    <a:gd name="T6" fmla="*/ 29 w 48"/>
                    <a:gd name="T7" fmla="*/ 15 h 29"/>
                    <a:gd name="T8" fmla="*/ 27 w 48"/>
                    <a:gd name="T9" fmla="*/ 14 h 29"/>
                    <a:gd name="T10" fmla="*/ 28 w 48"/>
                    <a:gd name="T11" fmla="*/ 13 h 29"/>
                    <a:gd name="T12" fmla="*/ 30 w 48"/>
                    <a:gd name="T13" fmla="*/ 11 h 29"/>
                    <a:gd name="T14" fmla="*/ 32 w 48"/>
                    <a:gd name="T15" fmla="*/ 0 h 29"/>
                    <a:gd name="T16" fmla="*/ 0 w 48"/>
                    <a:gd name="T17" fmla="*/ 16 h 29"/>
                    <a:gd name="T18" fmla="*/ 1 w 48"/>
                    <a:gd name="T19" fmla="*/ 18 h 29"/>
                    <a:gd name="T20" fmla="*/ 26 w 48"/>
                    <a:gd name="T21" fmla="*/ 26 h 29"/>
                    <a:gd name="T22" fmla="*/ 44 w 48"/>
                    <a:gd name="T23" fmla="*/ 14 h 29"/>
                    <a:gd name="T24" fmla="*/ 48 w 48"/>
                    <a:gd name="T25" fmla="*/ 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29">
                      <a:moveTo>
                        <a:pt x="48" y="9"/>
                      </a:moveTo>
                      <a:cubicBezTo>
                        <a:pt x="44" y="10"/>
                        <a:pt x="41" y="10"/>
                        <a:pt x="38" y="11"/>
                      </a:cubicBezTo>
                      <a:cubicBezTo>
                        <a:pt x="37" y="12"/>
                        <a:pt x="36" y="13"/>
                        <a:pt x="35" y="14"/>
                      </a:cubicBezTo>
                      <a:cubicBezTo>
                        <a:pt x="33" y="15"/>
                        <a:pt x="31" y="16"/>
                        <a:pt x="29" y="15"/>
                      </a:cubicBezTo>
                      <a:cubicBezTo>
                        <a:pt x="28" y="15"/>
                        <a:pt x="27" y="14"/>
                        <a:pt x="27" y="14"/>
                      </a:cubicBezTo>
                      <a:cubicBezTo>
                        <a:pt x="27" y="14"/>
                        <a:pt x="28" y="13"/>
                        <a:pt x="28" y="13"/>
                      </a:cubicBezTo>
                      <a:cubicBezTo>
                        <a:pt x="29" y="12"/>
                        <a:pt x="30" y="12"/>
                        <a:pt x="30" y="11"/>
                      </a:cubicBezTo>
                      <a:cubicBezTo>
                        <a:pt x="34" y="9"/>
                        <a:pt x="35" y="4"/>
                        <a:pt x="32" y="0"/>
                      </a:cubicBezTo>
                      <a:cubicBezTo>
                        <a:pt x="23" y="8"/>
                        <a:pt x="12" y="14"/>
                        <a:pt x="0" y="16"/>
                      </a:cubicBezTo>
                      <a:cubicBezTo>
                        <a:pt x="0" y="17"/>
                        <a:pt x="0" y="18"/>
                        <a:pt x="1" y="18"/>
                      </a:cubicBezTo>
                      <a:cubicBezTo>
                        <a:pt x="6" y="26"/>
                        <a:pt x="17" y="29"/>
                        <a:pt x="26" y="26"/>
                      </a:cubicBezTo>
                      <a:cubicBezTo>
                        <a:pt x="33" y="23"/>
                        <a:pt x="38" y="19"/>
                        <a:pt x="44" y="14"/>
                      </a:cubicBezTo>
                      <a:cubicBezTo>
                        <a:pt x="45" y="13"/>
                        <a:pt x="46" y="11"/>
                        <a:pt x="48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965325" y="1776413"/>
                  <a:ext cx="184150" cy="109538"/>
                </a:xfrm>
                <a:custGeom>
                  <a:avLst/>
                  <a:gdLst>
                    <a:gd name="T0" fmla="*/ 17 w 49"/>
                    <a:gd name="T1" fmla="*/ 11 h 29"/>
                    <a:gd name="T2" fmla="*/ 19 w 49"/>
                    <a:gd name="T3" fmla="*/ 13 h 29"/>
                    <a:gd name="T4" fmla="*/ 21 w 49"/>
                    <a:gd name="T5" fmla="*/ 14 h 29"/>
                    <a:gd name="T6" fmla="*/ 19 w 49"/>
                    <a:gd name="T7" fmla="*/ 16 h 29"/>
                    <a:gd name="T8" fmla="*/ 12 w 49"/>
                    <a:gd name="T9" fmla="*/ 14 h 29"/>
                    <a:gd name="T10" fmla="*/ 6 w 49"/>
                    <a:gd name="T11" fmla="*/ 10 h 29"/>
                    <a:gd name="T12" fmla="*/ 0 w 49"/>
                    <a:gd name="T13" fmla="*/ 9 h 29"/>
                    <a:gd name="T14" fmla="*/ 21 w 49"/>
                    <a:gd name="T15" fmla="*/ 26 h 29"/>
                    <a:gd name="T16" fmla="*/ 45 w 49"/>
                    <a:gd name="T17" fmla="*/ 21 h 29"/>
                    <a:gd name="T18" fmla="*/ 49 w 49"/>
                    <a:gd name="T19" fmla="*/ 17 h 29"/>
                    <a:gd name="T20" fmla="*/ 15 w 49"/>
                    <a:gd name="T21" fmla="*/ 0 h 29"/>
                    <a:gd name="T22" fmla="*/ 17 w 49"/>
                    <a:gd name="T23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" h="29">
                      <a:moveTo>
                        <a:pt x="17" y="11"/>
                      </a:moveTo>
                      <a:cubicBezTo>
                        <a:pt x="18" y="12"/>
                        <a:pt x="19" y="12"/>
                        <a:pt x="19" y="13"/>
                      </a:cubicBezTo>
                      <a:cubicBezTo>
                        <a:pt x="20" y="13"/>
                        <a:pt x="20" y="14"/>
                        <a:pt x="21" y="14"/>
                      </a:cubicBezTo>
                      <a:cubicBezTo>
                        <a:pt x="20" y="15"/>
                        <a:pt x="19" y="15"/>
                        <a:pt x="19" y="16"/>
                      </a:cubicBezTo>
                      <a:cubicBezTo>
                        <a:pt x="16" y="16"/>
                        <a:pt x="14" y="16"/>
                        <a:pt x="12" y="14"/>
                      </a:cubicBezTo>
                      <a:cubicBezTo>
                        <a:pt x="11" y="12"/>
                        <a:pt x="9" y="11"/>
                        <a:pt x="6" y="10"/>
                      </a:cubicBezTo>
                      <a:cubicBezTo>
                        <a:pt x="4" y="10"/>
                        <a:pt x="2" y="10"/>
                        <a:pt x="0" y="9"/>
                      </a:cubicBezTo>
                      <a:cubicBezTo>
                        <a:pt x="4" y="16"/>
                        <a:pt x="13" y="23"/>
                        <a:pt x="21" y="26"/>
                      </a:cubicBezTo>
                      <a:cubicBezTo>
                        <a:pt x="30" y="29"/>
                        <a:pt x="39" y="27"/>
                        <a:pt x="45" y="21"/>
                      </a:cubicBezTo>
                      <a:cubicBezTo>
                        <a:pt x="47" y="20"/>
                        <a:pt x="47" y="19"/>
                        <a:pt x="49" y="17"/>
                      </a:cubicBezTo>
                      <a:cubicBezTo>
                        <a:pt x="35" y="14"/>
                        <a:pt x="25" y="8"/>
                        <a:pt x="15" y="0"/>
                      </a:cubicBezTo>
                      <a:cubicBezTo>
                        <a:pt x="13" y="4"/>
                        <a:pt x="13" y="9"/>
                        <a:pt x="17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2" name="Freeform 30"/>
                <p:cNvSpPr>
                  <a:spLocks noEditPoints="1"/>
                </p:cNvSpPr>
                <p:nvPr/>
              </p:nvSpPr>
              <p:spPr bwMode="auto">
                <a:xfrm>
                  <a:off x="1169988" y="1233488"/>
                  <a:ext cx="136525" cy="95250"/>
                </a:xfrm>
                <a:custGeom>
                  <a:avLst/>
                  <a:gdLst>
                    <a:gd name="T0" fmla="*/ 23 w 36"/>
                    <a:gd name="T1" fmla="*/ 0 h 25"/>
                    <a:gd name="T2" fmla="*/ 10 w 36"/>
                    <a:gd name="T3" fmla="*/ 3 h 25"/>
                    <a:gd name="T4" fmla="*/ 7 w 36"/>
                    <a:gd name="T5" fmla="*/ 25 h 25"/>
                    <a:gd name="T6" fmla="*/ 20 w 36"/>
                    <a:gd name="T7" fmla="*/ 17 h 25"/>
                    <a:gd name="T8" fmla="*/ 36 w 36"/>
                    <a:gd name="T9" fmla="*/ 18 h 25"/>
                    <a:gd name="T10" fmla="*/ 36 w 36"/>
                    <a:gd name="T11" fmla="*/ 18 h 25"/>
                    <a:gd name="T12" fmla="*/ 26 w 36"/>
                    <a:gd name="T13" fmla="*/ 2 h 25"/>
                    <a:gd name="T14" fmla="*/ 23 w 36"/>
                    <a:gd name="T15" fmla="*/ 0 h 25"/>
                    <a:gd name="T16" fmla="*/ 18 w 36"/>
                    <a:gd name="T17" fmla="*/ 6 h 25"/>
                    <a:gd name="T18" fmla="*/ 17 w 36"/>
                    <a:gd name="T19" fmla="*/ 5 h 25"/>
                    <a:gd name="T20" fmla="*/ 22 w 36"/>
                    <a:gd name="T21" fmla="*/ 3 h 25"/>
                    <a:gd name="T22" fmla="*/ 24 w 36"/>
                    <a:gd name="T23" fmla="*/ 6 h 25"/>
                    <a:gd name="T24" fmla="*/ 18 w 36"/>
                    <a:gd name="T25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25">
                      <a:moveTo>
                        <a:pt x="23" y="0"/>
                      </a:moveTo>
                      <a:cubicBezTo>
                        <a:pt x="19" y="0"/>
                        <a:pt x="14" y="1"/>
                        <a:pt x="10" y="3"/>
                      </a:cubicBezTo>
                      <a:cubicBezTo>
                        <a:pt x="0" y="7"/>
                        <a:pt x="0" y="18"/>
                        <a:pt x="7" y="25"/>
                      </a:cubicBezTo>
                      <a:cubicBezTo>
                        <a:pt x="10" y="20"/>
                        <a:pt x="15" y="17"/>
                        <a:pt x="20" y="17"/>
                      </a:cubicBezTo>
                      <a:cubicBezTo>
                        <a:pt x="26" y="17"/>
                        <a:pt x="31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1" y="14"/>
                        <a:pt x="28" y="8"/>
                        <a:pt x="26" y="2"/>
                      </a:cubicBezTo>
                      <a:cubicBezTo>
                        <a:pt x="25" y="1"/>
                        <a:pt x="25" y="0"/>
                        <a:pt x="23" y="0"/>
                      </a:cubicBezTo>
                      <a:close/>
                      <a:moveTo>
                        <a:pt x="18" y="6"/>
                      </a:moveTo>
                      <a:cubicBezTo>
                        <a:pt x="17" y="6"/>
                        <a:pt x="17" y="5"/>
                        <a:pt x="17" y="5"/>
                      </a:cubicBezTo>
                      <a:cubicBezTo>
                        <a:pt x="19" y="4"/>
                        <a:pt x="20" y="4"/>
                        <a:pt x="22" y="3"/>
                      </a:cubicBezTo>
                      <a:cubicBezTo>
                        <a:pt x="22" y="3"/>
                        <a:pt x="23" y="5"/>
                        <a:pt x="24" y="6"/>
                      </a:cubicBezTo>
                      <a:cubicBezTo>
                        <a:pt x="22" y="6"/>
                        <a:pt x="20" y="6"/>
                        <a:pt x="18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3" name="Freeform 31"/>
                <p:cNvSpPr>
                  <a:spLocks noEditPoints="1"/>
                </p:cNvSpPr>
                <p:nvPr/>
              </p:nvSpPr>
              <p:spPr bwMode="auto">
                <a:xfrm>
                  <a:off x="1803400" y="1233488"/>
                  <a:ext cx="139700" cy="95250"/>
                </a:xfrm>
                <a:custGeom>
                  <a:avLst/>
                  <a:gdLst>
                    <a:gd name="T0" fmla="*/ 1 w 37"/>
                    <a:gd name="T1" fmla="*/ 19 h 25"/>
                    <a:gd name="T2" fmla="*/ 17 w 37"/>
                    <a:gd name="T3" fmla="*/ 17 h 25"/>
                    <a:gd name="T4" fmla="*/ 30 w 37"/>
                    <a:gd name="T5" fmla="*/ 24 h 25"/>
                    <a:gd name="T6" fmla="*/ 31 w 37"/>
                    <a:gd name="T7" fmla="*/ 25 h 25"/>
                    <a:gd name="T8" fmla="*/ 33 w 37"/>
                    <a:gd name="T9" fmla="*/ 22 h 25"/>
                    <a:gd name="T10" fmla="*/ 32 w 37"/>
                    <a:gd name="T11" fmla="*/ 6 h 25"/>
                    <a:gd name="T12" fmla="*/ 23 w 37"/>
                    <a:gd name="T13" fmla="*/ 2 h 25"/>
                    <a:gd name="T14" fmla="*/ 14 w 37"/>
                    <a:gd name="T15" fmla="*/ 0 h 25"/>
                    <a:gd name="T16" fmla="*/ 12 w 37"/>
                    <a:gd name="T17" fmla="*/ 1 h 25"/>
                    <a:gd name="T18" fmla="*/ 0 w 37"/>
                    <a:gd name="T19" fmla="*/ 19 h 25"/>
                    <a:gd name="T20" fmla="*/ 1 w 37"/>
                    <a:gd name="T21" fmla="*/ 19 h 25"/>
                    <a:gd name="T22" fmla="*/ 16 w 37"/>
                    <a:gd name="T23" fmla="*/ 3 h 25"/>
                    <a:gd name="T24" fmla="*/ 20 w 37"/>
                    <a:gd name="T25" fmla="*/ 6 h 25"/>
                    <a:gd name="T26" fmla="*/ 13 w 37"/>
                    <a:gd name="T27" fmla="*/ 6 h 25"/>
                    <a:gd name="T28" fmla="*/ 16 w 37"/>
                    <a:gd name="T29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25">
                      <a:moveTo>
                        <a:pt x="1" y="19"/>
                      </a:moveTo>
                      <a:cubicBezTo>
                        <a:pt x="7" y="17"/>
                        <a:pt x="12" y="17"/>
                        <a:pt x="17" y="17"/>
                      </a:cubicBezTo>
                      <a:cubicBezTo>
                        <a:pt x="22" y="18"/>
                        <a:pt x="27" y="19"/>
                        <a:pt x="30" y="24"/>
                      </a:cubicBezTo>
                      <a:cubicBezTo>
                        <a:pt x="30" y="25"/>
                        <a:pt x="31" y="25"/>
                        <a:pt x="31" y="25"/>
                      </a:cubicBezTo>
                      <a:cubicBezTo>
                        <a:pt x="32" y="24"/>
                        <a:pt x="33" y="23"/>
                        <a:pt x="33" y="22"/>
                      </a:cubicBezTo>
                      <a:cubicBezTo>
                        <a:pt x="37" y="16"/>
                        <a:pt x="37" y="10"/>
                        <a:pt x="32" y="6"/>
                      </a:cubicBezTo>
                      <a:cubicBezTo>
                        <a:pt x="30" y="4"/>
                        <a:pt x="26" y="3"/>
                        <a:pt x="23" y="2"/>
                      </a:cubicBezTo>
                      <a:cubicBezTo>
                        <a:pt x="20" y="1"/>
                        <a:pt x="17" y="1"/>
                        <a:pt x="14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0" y="8"/>
                        <a:pt x="6" y="13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lose/>
                      <a:moveTo>
                        <a:pt x="16" y="3"/>
                      </a:moveTo>
                      <a:cubicBezTo>
                        <a:pt x="18" y="3"/>
                        <a:pt x="19" y="4"/>
                        <a:pt x="20" y="6"/>
                      </a:cubicBezTo>
                      <a:cubicBezTo>
                        <a:pt x="18" y="6"/>
                        <a:pt x="16" y="6"/>
                        <a:pt x="13" y="6"/>
                      </a:cubicBezTo>
                      <a:cubicBezTo>
                        <a:pt x="14" y="5"/>
                        <a:pt x="15" y="4"/>
                        <a:pt x="1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019175" y="1106488"/>
                  <a:ext cx="82550" cy="161925"/>
                </a:xfrm>
                <a:custGeom>
                  <a:avLst/>
                  <a:gdLst>
                    <a:gd name="T0" fmla="*/ 8 w 22"/>
                    <a:gd name="T1" fmla="*/ 36 h 43"/>
                    <a:gd name="T2" fmla="*/ 15 w 22"/>
                    <a:gd name="T3" fmla="*/ 31 h 43"/>
                    <a:gd name="T4" fmla="*/ 19 w 22"/>
                    <a:gd name="T5" fmla="*/ 43 h 43"/>
                    <a:gd name="T6" fmla="*/ 21 w 22"/>
                    <a:gd name="T7" fmla="*/ 38 h 43"/>
                    <a:gd name="T8" fmla="*/ 20 w 22"/>
                    <a:gd name="T9" fmla="*/ 25 h 43"/>
                    <a:gd name="T10" fmla="*/ 14 w 22"/>
                    <a:gd name="T11" fmla="*/ 15 h 43"/>
                    <a:gd name="T12" fmla="*/ 14 w 22"/>
                    <a:gd name="T13" fmla="*/ 1 h 43"/>
                    <a:gd name="T14" fmla="*/ 14 w 22"/>
                    <a:gd name="T15" fmla="*/ 0 h 43"/>
                    <a:gd name="T16" fmla="*/ 7 w 22"/>
                    <a:gd name="T17" fmla="*/ 0 h 43"/>
                    <a:gd name="T18" fmla="*/ 2 w 22"/>
                    <a:gd name="T19" fmla="*/ 9 h 43"/>
                    <a:gd name="T20" fmla="*/ 6 w 22"/>
                    <a:gd name="T21" fmla="*/ 16 h 43"/>
                    <a:gd name="T22" fmla="*/ 10 w 22"/>
                    <a:gd name="T23" fmla="*/ 30 h 43"/>
                    <a:gd name="T24" fmla="*/ 8 w 22"/>
                    <a:gd name="T25" fmla="*/ 3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43">
                      <a:moveTo>
                        <a:pt x="8" y="36"/>
                      </a:moveTo>
                      <a:cubicBezTo>
                        <a:pt x="11" y="34"/>
                        <a:pt x="13" y="33"/>
                        <a:pt x="15" y="31"/>
                      </a:cubicBezTo>
                      <a:cubicBezTo>
                        <a:pt x="18" y="35"/>
                        <a:pt x="18" y="39"/>
                        <a:pt x="19" y="43"/>
                      </a:cubicBezTo>
                      <a:cubicBezTo>
                        <a:pt x="20" y="41"/>
                        <a:pt x="20" y="40"/>
                        <a:pt x="21" y="38"/>
                      </a:cubicBezTo>
                      <a:cubicBezTo>
                        <a:pt x="22" y="34"/>
                        <a:pt x="22" y="29"/>
                        <a:pt x="20" y="25"/>
                      </a:cubicBezTo>
                      <a:cubicBezTo>
                        <a:pt x="18" y="21"/>
                        <a:pt x="16" y="18"/>
                        <a:pt x="14" y="15"/>
                      </a:cubicBezTo>
                      <a:cubicBezTo>
                        <a:pt x="12" y="10"/>
                        <a:pt x="10" y="5"/>
                        <a:pt x="14" y="1"/>
                      </a:cubicBezTo>
                      <a:cubicBezTo>
                        <a:pt x="14" y="1"/>
                        <a:pt x="14" y="1"/>
                        <a:pt x="14" y="0"/>
                      </a:cubicBezTo>
                      <a:cubicBezTo>
                        <a:pt x="12" y="0"/>
                        <a:pt x="9" y="0"/>
                        <a:pt x="7" y="0"/>
                      </a:cubicBezTo>
                      <a:cubicBezTo>
                        <a:pt x="2" y="1"/>
                        <a:pt x="0" y="5"/>
                        <a:pt x="2" y="9"/>
                      </a:cubicBezTo>
                      <a:cubicBezTo>
                        <a:pt x="3" y="12"/>
                        <a:pt x="5" y="14"/>
                        <a:pt x="6" y="16"/>
                      </a:cubicBezTo>
                      <a:cubicBezTo>
                        <a:pt x="8" y="20"/>
                        <a:pt x="11" y="25"/>
                        <a:pt x="10" y="30"/>
                      </a:cubicBezTo>
                      <a:cubicBezTo>
                        <a:pt x="10" y="32"/>
                        <a:pt x="9" y="34"/>
                        <a:pt x="8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524000" y="892175"/>
                  <a:ext cx="65088" cy="120650"/>
                </a:xfrm>
                <a:custGeom>
                  <a:avLst/>
                  <a:gdLst>
                    <a:gd name="T0" fmla="*/ 3 w 17"/>
                    <a:gd name="T1" fmla="*/ 21 h 32"/>
                    <a:gd name="T2" fmla="*/ 6 w 17"/>
                    <a:gd name="T3" fmla="*/ 30 h 32"/>
                    <a:gd name="T4" fmla="*/ 10 w 17"/>
                    <a:gd name="T5" fmla="*/ 30 h 32"/>
                    <a:gd name="T6" fmla="*/ 11 w 17"/>
                    <a:gd name="T7" fmla="*/ 29 h 32"/>
                    <a:gd name="T8" fmla="*/ 17 w 17"/>
                    <a:gd name="T9" fmla="*/ 7 h 32"/>
                    <a:gd name="T10" fmla="*/ 16 w 17"/>
                    <a:gd name="T11" fmla="*/ 7 h 32"/>
                    <a:gd name="T12" fmla="*/ 16 w 17"/>
                    <a:gd name="T13" fmla="*/ 6 h 32"/>
                    <a:gd name="T14" fmla="*/ 5 w 17"/>
                    <a:gd name="T15" fmla="*/ 1 h 32"/>
                    <a:gd name="T16" fmla="*/ 0 w 17"/>
                    <a:gd name="T17" fmla="*/ 7 h 32"/>
                    <a:gd name="T18" fmla="*/ 3 w 17"/>
                    <a:gd name="T19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32">
                      <a:moveTo>
                        <a:pt x="3" y="21"/>
                      </a:moveTo>
                      <a:cubicBezTo>
                        <a:pt x="3" y="24"/>
                        <a:pt x="5" y="28"/>
                        <a:pt x="6" y="30"/>
                      </a:cubicBezTo>
                      <a:cubicBezTo>
                        <a:pt x="7" y="32"/>
                        <a:pt x="9" y="32"/>
                        <a:pt x="10" y="30"/>
                      </a:cubicBezTo>
                      <a:cubicBezTo>
                        <a:pt x="11" y="30"/>
                        <a:pt x="11" y="29"/>
                        <a:pt x="11" y="29"/>
                      </a:cubicBezTo>
                      <a:cubicBezTo>
                        <a:pt x="13" y="22"/>
                        <a:pt x="15" y="15"/>
                        <a:pt x="17" y="7"/>
                      </a:cubicBezTo>
                      <a:cubicBezTo>
                        <a:pt x="17" y="7"/>
                        <a:pt x="17" y="7"/>
                        <a:pt x="16" y="7"/>
                      </a:cubicBezTo>
                      <a:cubicBezTo>
                        <a:pt x="16" y="7"/>
                        <a:pt x="16" y="6"/>
                        <a:pt x="16" y="6"/>
                      </a:cubicBezTo>
                      <a:cubicBezTo>
                        <a:pt x="14" y="1"/>
                        <a:pt x="10" y="0"/>
                        <a:pt x="5" y="1"/>
                      </a:cubicBezTo>
                      <a:cubicBezTo>
                        <a:pt x="2" y="2"/>
                        <a:pt x="0" y="5"/>
                        <a:pt x="0" y="7"/>
                      </a:cubicBezTo>
                      <a:cubicBezTo>
                        <a:pt x="1" y="12"/>
                        <a:pt x="1" y="17"/>
                        <a:pt x="3" y="2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2011363" y="1106488"/>
                  <a:ext cx="82550" cy="161925"/>
                </a:xfrm>
                <a:custGeom>
                  <a:avLst/>
                  <a:gdLst>
                    <a:gd name="T0" fmla="*/ 18 w 22"/>
                    <a:gd name="T1" fmla="*/ 13 h 43"/>
                    <a:gd name="T2" fmla="*/ 21 w 22"/>
                    <a:gd name="T3" fmla="*/ 7 h 43"/>
                    <a:gd name="T4" fmla="*/ 18 w 22"/>
                    <a:gd name="T5" fmla="*/ 2 h 43"/>
                    <a:gd name="T6" fmla="*/ 8 w 22"/>
                    <a:gd name="T7" fmla="*/ 0 h 43"/>
                    <a:gd name="T8" fmla="*/ 8 w 22"/>
                    <a:gd name="T9" fmla="*/ 15 h 43"/>
                    <a:gd name="T10" fmla="*/ 2 w 22"/>
                    <a:gd name="T11" fmla="*/ 28 h 43"/>
                    <a:gd name="T12" fmla="*/ 3 w 22"/>
                    <a:gd name="T13" fmla="*/ 43 h 43"/>
                    <a:gd name="T14" fmla="*/ 8 w 22"/>
                    <a:gd name="T15" fmla="*/ 31 h 43"/>
                    <a:gd name="T16" fmla="*/ 13 w 22"/>
                    <a:gd name="T17" fmla="*/ 35 h 43"/>
                    <a:gd name="T18" fmla="*/ 13 w 22"/>
                    <a:gd name="T19" fmla="*/ 35 h 43"/>
                    <a:gd name="T20" fmla="*/ 14 w 22"/>
                    <a:gd name="T21" fmla="*/ 19 h 43"/>
                    <a:gd name="T22" fmla="*/ 18 w 22"/>
                    <a:gd name="T23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43">
                      <a:moveTo>
                        <a:pt x="18" y="13"/>
                      </a:moveTo>
                      <a:cubicBezTo>
                        <a:pt x="19" y="11"/>
                        <a:pt x="20" y="9"/>
                        <a:pt x="21" y="7"/>
                      </a:cubicBezTo>
                      <a:cubicBezTo>
                        <a:pt x="22" y="5"/>
                        <a:pt x="20" y="2"/>
                        <a:pt x="18" y="2"/>
                      </a:cubicBezTo>
                      <a:cubicBezTo>
                        <a:pt x="15" y="1"/>
                        <a:pt x="12" y="1"/>
                        <a:pt x="8" y="0"/>
                      </a:cubicBezTo>
                      <a:cubicBezTo>
                        <a:pt x="12" y="8"/>
                        <a:pt x="11" y="8"/>
                        <a:pt x="8" y="15"/>
                      </a:cubicBezTo>
                      <a:cubicBezTo>
                        <a:pt x="5" y="20"/>
                        <a:pt x="3" y="24"/>
                        <a:pt x="2" y="28"/>
                      </a:cubicBezTo>
                      <a:cubicBezTo>
                        <a:pt x="0" y="33"/>
                        <a:pt x="1" y="38"/>
                        <a:pt x="3" y="43"/>
                      </a:cubicBezTo>
                      <a:cubicBezTo>
                        <a:pt x="5" y="38"/>
                        <a:pt x="5" y="35"/>
                        <a:pt x="8" y="31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1" y="29"/>
                        <a:pt x="12" y="24"/>
                        <a:pt x="14" y="19"/>
                      </a:cubicBezTo>
                      <a:cubicBezTo>
                        <a:pt x="15" y="17"/>
                        <a:pt x="17" y="15"/>
                        <a:pt x="18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101725" y="1820863"/>
                  <a:ext cx="120650" cy="98425"/>
                </a:xfrm>
                <a:custGeom>
                  <a:avLst/>
                  <a:gdLst>
                    <a:gd name="T0" fmla="*/ 24 w 32"/>
                    <a:gd name="T1" fmla="*/ 10 h 26"/>
                    <a:gd name="T2" fmla="*/ 18 w 32"/>
                    <a:gd name="T3" fmla="*/ 11 h 26"/>
                    <a:gd name="T4" fmla="*/ 18 w 32"/>
                    <a:gd name="T5" fmla="*/ 0 h 26"/>
                    <a:gd name="T6" fmla="*/ 0 w 32"/>
                    <a:gd name="T7" fmla="*/ 20 h 26"/>
                    <a:gd name="T8" fmla="*/ 0 w 32"/>
                    <a:gd name="T9" fmla="*/ 21 h 26"/>
                    <a:gd name="T10" fmla="*/ 19 w 32"/>
                    <a:gd name="T11" fmla="*/ 23 h 26"/>
                    <a:gd name="T12" fmla="*/ 32 w 32"/>
                    <a:gd name="T13" fmla="*/ 7 h 26"/>
                    <a:gd name="T14" fmla="*/ 24 w 32"/>
                    <a:gd name="T15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26">
                      <a:moveTo>
                        <a:pt x="24" y="10"/>
                      </a:moveTo>
                      <a:cubicBezTo>
                        <a:pt x="22" y="12"/>
                        <a:pt x="21" y="12"/>
                        <a:pt x="18" y="11"/>
                      </a:cubicBezTo>
                      <a:cubicBezTo>
                        <a:pt x="23" y="7"/>
                        <a:pt x="19" y="4"/>
                        <a:pt x="18" y="0"/>
                      </a:cubicBezTo>
                      <a:cubicBezTo>
                        <a:pt x="13" y="8"/>
                        <a:pt x="8" y="16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5"/>
                        <a:pt x="12" y="26"/>
                        <a:pt x="19" y="23"/>
                      </a:cubicBezTo>
                      <a:cubicBezTo>
                        <a:pt x="26" y="20"/>
                        <a:pt x="29" y="13"/>
                        <a:pt x="32" y="7"/>
                      </a:cubicBezTo>
                      <a:cubicBezTo>
                        <a:pt x="29" y="7"/>
                        <a:pt x="26" y="7"/>
                        <a:pt x="24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893888" y="1820863"/>
                  <a:ext cx="120650" cy="98425"/>
                </a:xfrm>
                <a:custGeom>
                  <a:avLst/>
                  <a:gdLst>
                    <a:gd name="T0" fmla="*/ 15 w 32"/>
                    <a:gd name="T1" fmla="*/ 0 h 26"/>
                    <a:gd name="T2" fmla="*/ 14 w 32"/>
                    <a:gd name="T3" fmla="*/ 11 h 26"/>
                    <a:gd name="T4" fmla="*/ 9 w 32"/>
                    <a:gd name="T5" fmla="*/ 10 h 26"/>
                    <a:gd name="T6" fmla="*/ 0 w 32"/>
                    <a:gd name="T7" fmla="*/ 7 h 26"/>
                    <a:gd name="T8" fmla="*/ 0 w 32"/>
                    <a:gd name="T9" fmla="*/ 7 h 26"/>
                    <a:gd name="T10" fmla="*/ 6 w 32"/>
                    <a:gd name="T11" fmla="*/ 17 h 26"/>
                    <a:gd name="T12" fmla="*/ 23 w 32"/>
                    <a:gd name="T13" fmla="*/ 26 h 26"/>
                    <a:gd name="T14" fmla="*/ 32 w 32"/>
                    <a:gd name="T15" fmla="*/ 21 h 26"/>
                    <a:gd name="T16" fmla="*/ 15 w 32"/>
                    <a:gd name="T1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26">
                      <a:moveTo>
                        <a:pt x="15" y="0"/>
                      </a:moveTo>
                      <a:cubicBezTo>
                        <a:pt x="14" y="4"/>
                        <a:pt x="10" y="8"/>
                        <a:pt x="14" y="11"/>
                      </a:cubicBezTo>
                      <a:cubicBezTo>
                        <a:pt x="12" y="13"/>
                        <a:pt x="10" y="13"/>
                        <a:pt x="9" y="10"/>
                      </a:cubicBezTo>
                      <a:cubicBezTo>
                        <a:pt x="7" y="7"/>
                        <a:pt x="3" y="8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1"/>
                        <a:pt x="4" y="14"/>
                        <a:pt x="6" y="17"/>
                      </a:cubicBezTo>
                      <a:cubicBezTo>
                        <a:pt x="10" y="24"/>
                        <a:pt x="16" y="26"/>
                        <a:pt x="23" y="26"/>
                      </a:cubicBezTo>
                      <a:cubicBezTo>
                        <a:pt x="26" y="26"/>
                        <a:pt x="30" y="25"/>
                        <a:pt x="32" y="21"/>
                      </a:cubicBezTo>
                      <a:cubicBezTo>
                        <a:pt x="24" y="16"/>
                        <a:pt x="20" y="8"/>
                        <a:pt x="1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9" name="Freeform 37"/>
                <p:cNvSpPr>
                  <a:spLocks/>
                </p:cNvSpPr>
                <p:nvPr/>
              </p:nvSpPr>
              <p:spPr bwMode="auto">
                <a:xfrm>
                  <a:off x="1847850" y="1046163"/>
                  <a:ext cx="125413" cy="153988"/>
                </a:xfrm>
                <a:custGeom>
                  <a:avLst/>
                  <a:gdLst>
                    <a:gd name="T0" fmla="*/ 0 w 33"/>
                    <a:gd name="T1" fmla="*/ 41 h 41"/>
                    <a:gd name="T2" fmla="*/ 1 w 33"/>
                    <a:gd name="T3" fmla="*/ 41 h 41"/>
                    <a:gd name="T4" fmla="*/ 7 w 33"/>
                    <a:gd name="T5" fmla="*/ 40 h 41"/>
                    <a:gd name="T6" fmla="*/ 19 w 33"/>
                    <a:gd name="T7" fmla="*/ 27 h 41"/>
                    <a:gd name="T8" fmla="*/ 22 w 33"/>
                    <a:gd name="T9" fmla="*/ 18 h 41"/>
                    <a:gd name="T10" fmla="*/ 33 w 33"/>
                    <a:gd name="T11" fmla="*/ 8 h 41"/>
                    <a:gd name="T12" fmla="*/ 25 w 33"/>
                    <a:gd name="T13" fmla="*/ 3 h 41"/>
                    <a:gd name="T14" fmla="*/ 16 w 33"/>
                    <a:gd name="T15" fmla="*/ 7 h 41"/>
                    <a:gd name="T16" fmla="*/ 15 w 33"/>
                    <a:gd name="T17" fmla="*/ 10 h 41"/>
                    <a:gd name="T18" fmla="*/ 12 w 33"/>
                    <a:gd name="T19" fmla="*/ 26 h 41"/>
                    <a:gd name="T20" fmla="*/ 1 w 33"/>
                    <a:gd name="T21" fmla="*/ 39 h 41"/>
                    <a:gd name="T22" fmla="*/ 0 w 33"/>
                    <a:gd name="T2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41">
                      <a:moveTo>
                        <a:pt x="0" y="41"/>
                      </a:moveTo>
                      <a:cubicBezTo>
                        <a:pt x="0" y="41"/>
                        <a:pt x="0" y="41"/>
                        <a:pt x="1" y="41"/>
                      </a:cubicBezTo>
                      <a:cubicBezTo>
                        <a:pt x="3" y="41"/>
                        <a:pt x="5" y="41"/>
                        <a:pt x="7" y="40"/>
                      </a:cubicBezTo>
                      <a:cubicBezTo>
                        <a:pt x="13" y="37"/>
                        <a:pt x="17" y="33"/>
                        <a:pt x="19" y="27"/>
                      </a:cubicBezTo>
                      <a:cubicBezTo>
                        <a:pt x="20" y="24"/>
                        <a:pt x="21" y="21"/>
                        <a:pt x="22" y="18"/>
                      </a:cubicBezTo>
                      <a:cubicBezTo>
                        <a:pt x="24" y="13"/>
                        <a:pt x="28" y="10"/>
                        <a:pt x="33" y="8"/>
                      </a:cubicBezTo>
                      <a:cubicBezTo>
                        <a:pt x="30" y="6"/>
                        <a:pt x="28" y="4"/>
                        <a:pt x="25" y="3"/>
                      </a:cubicBezTo>
                      <a:cubicBezTo>
                        <a:pt x="20" y="1"/>
                        <a:pt x="19" y="0"/>
                        <a:pt x="16" y="7"/>
                      </a:cubicBezTo>
                      <a:cubicBezTo>
                        <a:pt x="16" y="8"/>
                        <a:pt x="16" y="9"/>
                        <a:pt x="15" y="10"/>
                      </a:cubicBezTo>
                      <a:cubicBezTo>
                        <a:pt x="14" y="15"/>
                        <a:pt x="14" y="21"/>
                        <a:pt x="12" y="26"/>
                      </a:cubicBezTo>
                      <a:cubicBezTo>
                        <a:pt x="11" y="32"/>
                        <a:pt x="8" y="37"/>
                        <a:pt x="1" y="39"/>
                      </a:cubicBezTo>
                      <a:cubicBezTo>
                        <a:pt x="1" y="40"/>
                        <a:pt x="1" y="40"/>
                        <a:pt x="0" y="4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0" name="Freeform 38"/>
                <p:cNvSpPr>
                  <a:spLocks/>
                </p:cNvSpPr>
                <p:nvPr/>
              </p:nvSpPr>
              <p:spPr bwMode="auto">
                <a:xfrm>
                  <a:off x="1139825" y="1054100"/>
                  <a:ext cx="128588" cy="146050"/>
                </a:xfrm>
                <a:custGeom>
                  <a:avLst/>
                  <a:gdLst>
                    <a:gd name="T0" fmla="*/ 0 w 34"/>
                    <a:gd name="T1" fmla="*/ 7 h 39"/>
                    <a:gd name="T2" fmla="*/ 13 w 34"/>
                    <a:gd name="T3" fmla="*/ 22 h 39"/>
                    <a:gd name="T4" fmla="*/ 16 w 34"/>
                    <a:gd name="T5" fmla="*/ 29 h 39"/>
                    <a:gd name="T6" fmla="*/ 34 w 34"/>
                    <a:gd name="T7" fmla="*/ 39 h 39"/>
                    <a:gd name="T8" fmla="*/ 34 w 34"/>
                    <a:gd name="T9" fmla="*/ 39 h 39"/>
                    <a:gd name="T10" fmla="*/ 32 w 34"/>
                    <a:gd name="T11" fmla="*/ 37 h 39"/>
                    <a:gd name="T12" fmla="*/ 23 w 34"/>
                    <a:gd name="T13" fmla="*/ 28 h 39"/>
                    <a:gd name="T14" fmla="*/ 19 w 34"/>
                    <a:gd name="T15" fmla="*/ 13 h 39"/>
                    <a:gd name="T16" fmla="*/ 16 w 34"/>
                    <a:gd name="T17" fmla="*/ 3 h 39"/>
                    <a:gd name="T18" fmla="*/ 11 w 34"/>
                    <a:gd name="T19" fmla="*/ 0 h 39"/>
                    <a:gd name="T20" fmla="*/ 0 w 34"/>
                    <a:gd name="T21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39">
                      <a:moveTo>
                        <a:pt x="0" y="7"/>
                      </a:moveTo>
                      <a:cubicBezTo>
                        <a:pt x="8" y="10"/>
                        <a:pt x="11" y="15"/>
                        <a:pt x="13" y="22"/>
                      </a:cubicBezTo>
                      <a:cubicBezTo>
                        <a:pt x="14" y="24"/>
                        <a:pt x="15" y="27"/>
                        <a:pt x="16" y="29"/>
                      </a:cubicBezTo>
                      <a:cubicBezTo>
                        <a:pt x="21" y="35"/>
                        <a:pt x="26" y="39"/>
                        <a:pt x="34" y="39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8"/>
                        <a:pt x="33" y="38"/>
                        <a:pt x="32" y="37"/>
                      </a:cubicBezTo>
                      <a:cubicBezTo>
                        <a:pt x="28" y="35"/>
                        <a:pt x="25" y="32"/>
                        <a:pt x="23" y="28"/>
                      </a:cubicBezTo>
                      <a:cubicBezTo>
                        <a:pt x="21" y="23"/>
                        <a:pt x="20" y="18"/>
                        <a:pt x="19" y="13"/>
                      </a:cubicBezTo>
                      <a:cubicBezTo>
                        <a:pt x="18" y="10"/>
                        <a:pt x="17" y="6"/>
                        <a:pt x="16" y="3"/>
                      </a:cubicBezTo>
                      <a:cubicBezTo>
                        <a:pt x="15" y="1"/>
                        <a:pt x="14" y="0"/>
                        <a:pt x="11" y="0"/>
                      </a:cubicBezTo>
                      <a:cubicBezTo>
                        <a:pt x="7" y="2"/>
                        <a:pt x="4" y="4"/>
                        <a:pt x="0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1" name="Freeform 39"/>
                <p:cNvSpPr>
                  <a:spLocks/>
                </p:cNvSpPr>
                <p:nvPr/>
              </p:nvSpPr>
              <p:spPr bwMode="auto">
                <a:xfrm>
                  <a:off x="1765300" y="1312863"/>
                  <a:ext cx="177800" cy="82550"/>
                </a:xfrm>
                <a:custGeom>
                  <a:avLst/>
                  <a:gdLst>
                    <a:gd name="T0" fmla="*/ 47 w 47"/>
                    <a:gd name="T1" fmla="*/ 15 h 22"/>
                    <a:gd name="T2" fmla="*/ 28 w 47"/>
                    <a:gd name="T3" fmla="*/ 9 h 22"/>
                    <a:gd name="T4" fmla="*/ 12 w 47"/>
                    <a:gd name="T5" fmla="*/ 1 h 22"/>
                    <a:gd name="T6" fmla="*/ 7 w 47"/>
                    <a:gd name="T7" fmla="*/ 1 h 22"/>
                    <a:gd name="T8" fmla="*/ 0 w 47"/>
                    <a:gd name="T9" fmla="*/ 6 h 22"/>
                    <a:gd name="T10" fmla="*/ 19 w 47"/>
                    <a:gd name="T11" fmla="*/ 16 h 22"/>
                    <a:gd name="T12" fmla="*/ 20 w 47"/>
                    <a:gd name="T13" fmla="*/ 10 h 22"/>
                    <a:gd name="T14" fmla="*/ 22 w 47"/>
                    <a:gd name="T15" fmla="*/ 11 h 22"/>
                    <a:gd name="T16" fmla="*/ 33 w 47"/>
                    <a:gd name="T17" fmla="*/ 18 h 22"/>
                    <a:gd name="T18" fmla="*/ 47 w 47"/>
                    <a:gd name="T1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2">
                      <a:moveTo>
                        <a:pt x="47" y="15"/>
                      </a:moveTo>
                      <a:cubicBezTo>
                        <a:pt x="40" y="16"/>
                        <a:pt x="34" y="13"/>
                        <a:pt x="28" y="9"/>
                      </a:cubicBezTo>
                      <a:cubicBezTo>
                        <a:pt x="23" y="6"/>
                        <a:pt x="18" y="4"/>
                        <a:pt x="12" y="1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7" y="8"/>
                        <a:pt x="13" y="10"/>
                        <a:pt x="19" y="16"/>
                      </a:cubicBezTo>
                      <a:cubicBezTo>
                        <a:pt x="19" y="14"/>
                        <a:pt x="19" y="12"/>
                        <a:pt x="20" y="10"/>
                      </a:cubicBezTo>
                      <a:cubicBezTo>
                        <a:pt x="20" y="11"/>
                        <a:pt x="21" y="11"/>
                        <a:pt x="22" y="11"/>
                      </a:cubicBezTo>
                      <a:cubicBezTo>
                        <a:pt x="25" y="14"/>
                        <a:pt x="29" y="16"/>
                        <a:pt x="33" y="18"/>
                      </a:cubicBezTo>
                      <a:cubicBezTo>
                        <a:pt x="39" y="22"/>
                        <a:pt x="43" y="21"/>
                        <a:pt x="47" y="1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2" name="Freeform 40"/>
                <p:cNvSpPr>
                  <a:spLocks/>
                </p:cNvSpPr>
                <p:nvPr/>
              </p:nvSpPr>
              <p:spPr bwMode="auto">
                <a:xfrm>
                  <a:off x="1174750" y="1317625"/>
                  <a:ext cx="173038" cy="71438"/>
                </a:xfrm>
                <a:custGeom>
                  <a:avLst/>
                  <a:gdLst>
                    <a:gd name="T0" fmla="*/ 10 w 46"/>
                    <a:gd name="T1" fmla="*/ 18 h 19"/>
                    <a:gd name="T2" fmla="*/ 18 w 46"/>
                    <a:gd name="T3" fmla="*/ 14 h 19"/>
                    <a:gd name="T4" fmla="*/ 27 w 46"/>
                    <a:gd name="T5" fmla="*/ 9 h 19"/>
                    <a:gd name="T6" fmla="*/ 27 w 46"/>
                    <a:gd name="T7" fmla="*/ 14 h 19"/>
                    <a:gd name="T8" fmla="*/ 45 w 46"/>
                    <a:gd name="T9" fmla="*/ 6 h 19"/>
                    <a:gd name="T10" fmla="*/ 46 w 46"/>
                    <a:gd name="T11" fmla="*/ 5 h 19"/>
                    <a:gd name="T12" fmla="*/ 39 w 46"/>
                    <a:gd name="T13" fmla="*/ 0 h 19"/>
                    <a:gd name="T14" fmla="*/ 37 w 46"/>
                    <a:gd name="T15" fmla="*/ 0 h 19"/>
                    <a:gd name="T16" fmla="*/ 17 w 46"/>
                    <a:gd name="T17" fmla="*/ 9 h 19"/>
                    <a:gd name="T18" fmla="*/ 1 w 46"/>
                    <a:gd name="T19" fmla="*/ 14 h 19"/>
                    <a:gd name="T20" fmla="*/ 0 w 46"/>
                    <a:gd name="T21" fmla="*/ 14 h 19"/>
                    <a:gd name="T22" fmla="*/ 10 w 46"/>
                    <a:gd name="T23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19">
                      <a:moveTo>
                        <a:pt x="10" y="18"/>
                      </a:moveTo>
                      <a:cubicBezTo>
                        <a:pt x="13" y="17"/>
                        <a:pt x="16" y="15"/>
                        <a:pt x="18" y="14"/>
                      </a:cubicBezTo>
                      <a:cubicBezTo>
                        <a:pt x="21" y="12"/>
                        <a:pt x="24" y="11"/>
                        <a:pt x="27" y="9"/>
                      </a:cubicBezTo>
                      <a:cubicBezTo>
                        <a:pt x="27" y="11"/>
                        <a:pt x="27" y="13"/>
                        <a:pt x="27" y="14"/>
                      </a:cubicBezTo>
                      <a:cubicBezTo>
                        <a:pt x="32" y="9"/>
                        <a:pt x="38" y="7"/>
                        <a:pt x="45" y="6"/>
                      </a:cubicBezTo>
                      <a:cubicBezTo>
                        <a:pt x="45" y="5"/>
                        <a:pt x="45" y="5"/>
                        <a:pt x="46" y="5"/>
                      </a:cubicBezTo>
                      <a:cubicBezTo>
                        <a:pt x="43" y="3"/>
                        <a:pt x="41" y="2"/>
                        <a:pt x="39" y="0"/>
                      </a:cubicBezTo>
                      <a:cubicBezTo>
                        <a:pt x="38" y="0"/>
                        <a:pt x="37" y="0"/>
                        <a:pt x="37" y="0"/>
                      </a:cubicBezTo>
                      <a:cubicBezTo>
                        <a:pt x="29" y="2"/>
                        <a:pt x="23" y="5"/>
                        <a:pt x="17" y="9"/>
                      </a:cubicBezTo>
                      <a:cubicBezTo>
                        <a:pt x="12" y="12"/>
                        <a:pt x="7" y="15"/>
                        <a:pt x="1" y="14"/>
                      </a:cubicBezTo>
                      <a:cubicBezTo>
                        <a:pt x="1" y="14"/>
                        <a:pt x="1" y="14"/>
                        <a:pt x="0" y="14"/>
                      </a:cubicBezTo>
                      <a:cubicBezTo>
                        <a:pt x="3" y="18"/>
                        <a:pt x="6" y="19"/>
                        <a:pt x="10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3" name="Freeform 41"/>
                <p:cNvSpPr>
                  <a:spLocks/>
                </p:cNvSpPr>
                <p:nvPr/>
              </p:nvSpPr>
              <p:spPr bwMode="auto">
                <a:xfrm>
                  <a:off x="1584325" y="1106488"/>
                  <a:ext cx="128588" cy="93663"/>
                </a:xfrm>
                <a:custGeom>
                  <a:avLst/>
                  <a:gdLst>
                    <a:gd name="T0" fmla="*/ 10 w 34"/>
                    <a:gd name="T1" fmla="*/ 0 h 25"/>
                    <a:gd name="T2" fmla="*/ 0 w 34"/>
                    <a:gd name="T3" fmla="*/ 0 h 25"/>
                    <a:gd name="T4" fmla="*/ 12 w 34"/>
                    <a:gd name="T5" fmla="*/ 19 h 25"/>
                    <a:gd name="T6" fmla="*/ 34 w 34"/>
                    <a:gd name="T7" fmla="*/ 25 h 25"/>
                    <a:gd name="T8" fmla="*/ 32 w 34"/>
                    <a:gd name="T9" fmla="*/ 23 h 25"/>
                    <a:gd name="T10" fmla="*/ 19 w 34"/>
                    <a:gd name="T11" fmla="*/ 17 h 25"/>
                    <a:gd name="T12" fmla="*/ 12 w 34"/>
                    <a:gd name="T13" fmla="*/ 2 h 25"/>
                    <a:gd name="T14" fmla="*/ 10 w 34"/>
                    <a:gd name="T1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5">
                      <a:moveTo>
                        <a:pt x="10" y="0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9"/>
                        <a:pt x="5" y="15"/>
                        <a:pt x="12" y="19"/>
                      </a:cubicBezTo>
                      <a:cubicBezTo>
                        <a:pt x="18" y="24"/>
                        <a:pt x="26" y="25"/>
                        <a:pt x="34" y="25"/>
                      </a:cubicBezTo>
                      <a:cubicBezTo>
                        <a:pt x="33" y="24"/>
                        <a:pt x="33" y="24"/>
                        <a:pt x="32" y="23"/>
                      </a:cubicBezTo>
                      <a:cubicBezTo>
                        <a:pt x="27" y="23"/>
                        <a:pt x="22" y="21"/>
                        <a:pt x="19" y="17"/>
                      </a:cubicBezTo>
                      <a:cubicBezTo>
                        <a:pt x="15" y="13"/>
                        <a:pt x="13" y="8"/>
                        <a:pt x="12" y="2"/>
                      </a:cubicBezTo>
                      <a:cubicBezTo>
                        <a:pt x="12" y="2"/>
                        <a:pt x="11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4" name="Freeform 42"/>
                <p:cNvSpPr>
                  <a:spLocks/>
                </p:cNvSpPr>
                <p:nvPr/>
              </p:nvSpPr>
              <p:spPr bwMode="auto">
                <a:xfrm>
                  <a:off x="1400175" y="1106488"/>
                  <a:ext cx="139700" cy="104775"/>
                </a:xfrm>
                <a:custGeom>
                  <a:avLst/>
                  <a:gdLst>
                    <a:gd name="T0" fmla="*/ 35 w 37"/>
                    <a:gd name="T1" fmla="*/ 0 h 28"/>
                    <a:gd name="T2" fmla="*/ 25 w 37"/>
                    <a:gd name="T3" fmla="*/ 0 h 28"/>
                    <a:gd name="T4" fmla="*/ 23 w 37"/>
                    <a:gd name="T5" fmla="*/ 2 h 28"/>
                    <a:gd name="T6" fmla="*/ 21 w 37"/>
                    <a:gd name="T7" fmla="*/ 9 h 28"/>
                    <a:gd name="T8" fmla="*/ 2 w 37"/>
                    <a:gd name="T9" fmla="*/ 24 h 28"/>
                    <a:gd name="T10" fmla="*/ 0 w 37"/>
                    <a:gd name="T11" fmla="*/ 25 h 28"/>
                    <a:gd name="T12" fmla="*/ 35 w 37"/>
                    <a:gd name="T1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8">
                      <a:moveTo>
                        <a:pt x="35" y="0"/>
                      </a:moveTo>
                      <a:cubicBezTo>
                        <a:pt x="31" y="0"/>
                        <a:pt x="28" y="0"/>
                        <a:pt x="25" y="0"/>
                      </a:cubicBezTo>
                      <a:cubicBezTo>
                        <a:pt x="24" y="0"/>
                        <a:pt x="23" y="1"/>
                        <a:pt x="23" y="2"/>
                      </a:cubicBezTo>
                      <a:cubicBezTo>
                        <a:pt x="22" y="4"/>
                        <a:pt x="22" y="7"/>
                        <a:pt x="21" y="9"/>
                      </a:cubicBezTo>
                      <a:cubicBezTo>
                        <a:pt x="17" y="18"/>
                        <a:pt x="11" y="23"/>
                        <a:pt x="2" y="24"/>
                      </a:cubicBezTo>
                      <a:cubicBezTo>
                        <a:pt x="1" y="24"/>
                        <a:pt x="1" y="25"/>
                        <a:pt x="0" y="25"/>
                      </a:cubicBezTo>
                      <a:cubicBezTo>
                        <a:pt x="16" y="28"/>
                        <a:pt x="37" y="13"/>
                        <a:pt x="3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5" name="Freeform 43"/>
                <p:cNvSpPr>
                  <a:spLocks/>
                </p:cNvSpPr>
                <p:nvPr/>
              </p:nvSpPr>
              <p:spPr bwMode="auto">
                <a:xfrm>
                  <a:off x="1023938" y="1030288"/>
                  <a:ext cx="161925" cy="76200"/>
                </a:xfrm>
                <a:custGeom>
                  <a:avLst/>
                  <a:gdLst>
                    <a:gd name="T0" fmla="*/ 1 w 43"/>
                    <a:gd name="T1" fmla="*/ 20 h 20"/>
                    <a:gd name="T2" fmla="*/ 10 w 43"/>
                    <a:gd name="T3" fmla="*/ 19 h 20"/>
                    <a:gd name="T4" fmla="*/ 29 w 43"/>
                    <a:gd name="T5" fmla="*/ 12 h 20"/>
                    <a:gd name="T6" fmla="*/ 42 w 43"/>
                    <a:gd name="T7" fmla="*/ 4 h 20"/>
                    <a:gd name="T8" fmla="*/ 43 w 43"/>
                    <a:gd name="T9" fmla="*/ 3 h 20"/>
                    <a:gd name="T10" fmla="*/ 32 w 43"/>
                    <a:gd name="T11" fmla="*/ 0 h 20"/>
                    <a:gd name="T12" fmla="*/ 27 w 43"/>
                    <a:gd name="T13" fmla="*/ 2 h 20"/>
                    <a:gd name="T14" fmla="*/ 23 w 43"/>
                    <a:gd name="T15" fmla="*/ 6 h 20"/>
                    <a:gd name="T16" fmla="*/ 8 w 43"/>
                    <a:gd name="T17" fmla="*/ 17 h 20"/>
                    <a:gd name="T18" fmla="*/ 0 w 43"/>
                    <a:gd name="T19" fmla="*/ 19 h 20"/>
                    <a:gd name="T20" fmla="*/ 0 w 43"/>
                    <a:gd name="T21" fmla="*/ 20 h 20"/>
                    <a:gd name="T22" fmla="*/ 1 w 43"/>
                    <a:gd name="T2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" h="20">
                      <a:moveTo>
                        <a:pt x="1" y="20"/>
                      </a:moveTo>
                      <a:cubicBezTo>
                        <a:pt x="4" y="20"/>
                        <a:pt x="7" y="19"/>
                        <a:pt x="10" y="19"/>
                      </a:cubicBezTo>
                      <a:cubicBezTo>
                        <a:pt x="17" y="20"/>
                        <a:pt x="23" y="17"/>
                        <a:pt x="29" y="12"/>
                      </a:cubicBezTo>
                      <a:cubicBezTo>
                        <a:pt x="32" y="9"/>
                        <a:pt x="37" y="5"/>
                        <a:pt x="42" y="4"/>
                      </a:cubicBezTo>
                      <a:cubicBezTo>
                        <a:pt x="42" y="4"/>
                        <a:pt x="42" y="4"/>
                        <a:pt x="43" y="3"/>
                      </a:cubicBezTo>
                      <a:cubicBezTo>
                        <a:pt x="39" y="2"/>
                        <a:pt x="36" y="0"/>
                        <a:pt x="32" y="0"/>
                      </a:cubicBezTo>
                      <a:cubicBezTo>
                        <a:pt x="31" y="0"/>
                        <a:pt x="29" y="1"/>
                        <a:pt x="27" y="2"/>
                      </a:cubicBezTo>
                      <a:cubicBezTo>
                        <a:pt x="26" y="3"/>
                        <a:pt x="24" y="5"/>
                        <a:pt x="23" y="6"/>
                      </a:cubicBezTo>
                      <a:cubicBezTo>
                        <a:pt x="19" y="11"/>
                        <a:pt x="14" y="15"/>
                        <a:pt x="8" y="17"/>
                      </a:cubicBezTo>
                      <a:cubicBezTo>
                        <a:pt x="5" y="17"/>
                        <a:pt x="3" y="18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1" y="20"/>
                        <a:pt x="1" y="2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6" name="Freeform 44"/>
                <p:cNvSpPr>
                  <a:spLocks/>
                </p:cNvSpPr>
                <p:nvPr/>
              </p:nvSpPr>
              <p:spPr bwMode="auto">
                <a:xfrm>
                  <a:off x="1931988" y="1023938"/>
                  <a:ext cx="161925" cy="82550"/>
                </a:xfrm>
                <a:custGeom>
                  <a:avLst/>
                  <a:gdLst>
                    <a:gd name="T0" fmla="*/ 1 w 43"/>
                    <a:gd name="T1" fmla="*/ 6 h 22"/>
                    <a:gd name="T2" fmla="*/ 14 w 43"/>
                    <a:gd name="T3" fmla="*/ 14 h 22"/>
                    <a:gd name="T4" fmla="*/ 27 w 43"/>
                    <a:gd name="T5" fmla="*/ 21 h 22"/>
                    <a:gd name="T6" fmla="*/ 38 w 43"/>
                    <a:gd name="T7" fmla="*/ 21 h 22"/>
                    <a:gd name="T8" fmla="*/ 43 w 43"/>
                    <a:gd name="T9" fmla="*/ 22 h 22"/>
                    <a:gd name="T10" fmla="*/ 43 w 43"/>
                    <a:gd name="T11" fmla="*/ 22 h 22"/>
                    <a:gd name="T12" fmla="*/ 40 w 43"/>
                    <a:gd name="T13" fmla="*/ 20 h 22"/>
                    <a:gd name="T14" fmla="*/ 33 w 43"/>
                    <a:gd name="T15" fmla="*/ 18 h 22"/>
                    <a:gd name="T16" fmla="*/ 18 w 43"/>
                    <a:gd name="T17" fmla="*/ 6 h 22"/>
                    <a:gd name="T18" fmla="*/ 13 w 43"/>
                    <a:gd name="T19" fmla="*/ 2 h 22"/>
                    <a:gd name="T20" fmla="*/ 0 w 43"/>
                    <a:gd name="T21" fmla="*/ 5 h 22"/>
                    <a:gd name="T22" fmla="*/ 1 w 43"/>
                    <a:gd name="T23" fmla="*/ 6 h 22"/>
                    <a:gd name="T24" fmla="*/ 1 w 43"/>
                    <a:gd name="T25" fmla="*/ 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22">
                      <a:moveTo>
                        <a:pt x="1" y="6"/>
                      </a:moveTo>
                      <a:cubicBezTo>
                        <a:pt x="6" y="7"/>
                        <a:pt x="10" y="11"/>
                        <a:pt x="14" y="14"/>
                      </a:cubicBezTo>
                      <a:cubicBezTo>
                        <a:pt x="17" y="17"/>
                        <a:pt x="22" y="20"/>
                        <a:pt x="27" y="21"/>
                      </a:cubicBezTo>
                      <a:cubicBezTo>
                        <a:pt x="31" y="21"/>
                        <a:pt x="34" y="21"/>
                        <a:pt x="38" y="21"/>
                      </a:cubicBezTo>
                      <a:cubicBezTo>
                        <a:pt x="40" y="21"/>
                        <a:pt x="41" y="22"/>
                        <a:pt x="43" y="22"/>
                      </a:cubicBezTo>
                      <a:cubicBezTo>
                        <a:pt x="43" y="22"/>
                        <a:pt x="43" y="22"/>
                        <a:pt x="43" y="22"/>
                      </a:cubicBezTo>
                      <a:cubicBezTo>
                        <a:pt x="42" y="21"/>
                        <a:pt x="41" y="21"/>
                        <a:pt x="40" y="20"/>
                      </a:cubicBezTo>
                      <a:cubicBezTo>
                        <a:pt x="38" y="20"/>
                        <a:pt x="35" y="19"/>
                        <a:pt x="33" y="18"/>
                      </a:cubicBezTo>
                      <a:cubicBezTo>
                        <a:pt x="27" y="16"/>
                        <a:pt x="22" y="11"/>
                        <a:pt x="18" y="6"/>
                      </a:cubicBezTo>
                      <a:cubicBezTo>
                        <a:pt x="16" y="5"/>
                        <a:pt x="15" y="3"/>
                        <a:pt x="13" y="2"/>
                      </a:cubicBezTo>
                      <a:cubicBezTo>
                        <a:pt x="8" y="0"/>
                        <a:pt x="4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7" name="Freeform 45"/>
                <p:cNvSpPr>
                  <a:spLocks/>
                </p:cNvSpPr>
                <p:nvPr/>
              </p:nvSpPr>
              <p:spPr bwMode="auto">
                <a:xfrm>
                  <a:off x="1276350" y="1185863"/>
                  <a:ext cx="120650" cy="14288"/>
                </a:xfrm>
                <a:custGeom>
                  <a:avLst/>
                  <a:gdLst>
                    <a:gd name="T0" fmla="*/ 28 w 32"/>
                    <a:gd name="T1" fmla="*/ 4 h 4"/>
                    <a:gd name="T2" fmla="*/ 32 w 32"/>
                    <a:gd name="T3" fmla="*/ 0 h 4"/>
                    <a:gd name="T4" fmla="*/ 0 w 32"/>
                    <a:gd name="T5" fmla="*/ 0 h 4"/>
                    <a:gd name="T6" fmla="*/ 4 w 32"/>
                    <a:gd name="T7" fmla="*/ 4 h 4"/>
                    <a:gd name="T8" fmla="*/ 28 w 3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4">
                      <a:moveTo>
                        <a:pt x="28" y="4"/>
                      </a:moveTo>
                      <a:cubicBezTo>
                        <a:pt x="31" y="4"/>
                        <a:pt x="32" y="4"/>
                        <a:pt x="32" y="0"/>
                      </a:cubicBezTo>
                      <a:cubicBezTo>
                        <a:pt x="21" y="0"/>
                        <a:pt x="10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2" y="4"/>
                        <a:pt x="20" y="4"/>
                        <a:pt x="28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8" name="Freeform 46"/>
                <p:cNvSpPr>
                  <a:spLocks/>
                </p:cNvSpPr>
                <p:nvPr/>
              </p:nvSpPr>
              <p:spPr bwMode="auto">
                <a:xfrm>
                  <a:off x="1720850" y="1185863"/>
                  <a:ext cx="123825" cy="14288"/>
                </a:xfrm>
                <a:custGeom>
                  <a:avLst/>
                  <a:gdLst>
                    <a:gd name="T0" fmla="*/ 29 w 33"/>
                    <a:gd name="T1" fmla="*/ 4 h 4"/>
                    <a:gd name="T2" fmla="*/ 33 w 33"/>
                    <a:gd name="T3" fmla="*/ 0 h 4"/>
                    <a:gd name="T4" fmla="*/ 0 w 33"/>
                    <a:gd name="T5" fmla="*/ 0 h 4"/>
                    <a:gd name="T6" fmla="*/ 4 w 33"/>
                    <a:gd name="T7" fmla="*/ 4 h 4"/>
                    <a:gd name="T8" fmla="*/ 29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29" y="4"/>
                      </a:moveTo>
                      <a:cubicBezTo>
                        <a:pt x="32" y="4"/>
                        <a:pt x="33" y="3"/>
                        <a:pt x="33" y="0"/>
                      </a:cubicBezTo>
                      <a:cubicBezTo>
                        <a:pt x="22" y="0"/>
                        <a:pt x="11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3" y="4"/>
                        <a:pt x="21" y="4"/>
                        <a:pt x="29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9" name="Freeform 47"/>
                <p:cNvSpPr>
                  <a:spLocks/>
                </p:cNvSpPr>
                <p:nvPr/>
              </p:nvSpPr>
              <p:spPr bwMode="auto">
                <a:xfrm>
                  <a:off x="1471613" y="1084263"/>
                  <a:ext cx="173038" cy="11113"/>
                </a:xfrm>
                <a:custGeom>
                  <a:avLst/>
                  <a:gdLst>
                    <a:gd name="T0" fmla="*/ 46 w 46"/>
                    <a:gd name="T1" fmla="*/ 0 h 3"/>
                    <a:gd name="T2" fmla="*/ 0 w 46"/>
                    <a:gd name="T3" fmla="*/ 0 h 3"/>
                    <a:gd name="T4" fmla="*/ 4 w 46"/>
                    <a:gd name="T5" fmla="*/ 3 h 3"/>
                    <a:gd name="T6" fmla="*/ 42 w 46"/>
                    <a:gd name="T7" fmla="*/ 3 h 3"/>
                    <a:gd name="T8" fmla="*/ 46 w 46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46" y="0"/>
                      </a:moveTo>
                      <a:cubicBezTo>
                        <a:pt x="31" y="0"/>
                        <a:pt x="16" y="0"/>
                        <a:pt x="0" y="0"/>
                      </a:cubicBez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17" y="3"/>
                        <a:pt x="29" y="3"/>
                        <a:pt x="42" y="3"/>
                      </a:cubicBezTo>
                      <a:cubicBezTo>
                        <a:pt x="44" y="3"/>
                        <a:pt x="45" y="3"/>
                        <a:pt x="46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0" name="Freeform 48"/>
                <p:cNvSpPr>
                  <a:spLocks/>
                </p:cNvSpPr>
                <p:nvPr/>
              </p:nvSpPr>
              <p:spPr bwMode="auto">
                <a:xfrm>
                  <a:off x="1528763" y="771525"/>
                  <a:ext cx="55563" cy="52388"/>
                </a:xfrm>
                <a:custGeom>
                  <a:avLst/>
                  <a:gdLst>
                    <a:gd name="T0" fmla="*/ 5 w 15"/>
                    <a:gd name="T1" fmla="*/ 11 h 14"/>
                    <a:gd name="T2" fmla="*/ 5 w 15"/>
                    <a:gd name="T3" fmla="*/ 14 h 14"/>
                    <a:gd name="T4" fmla="*/ 10 w 15"/>
                    <a:gd name="T5" fmla="*/ 14 h 14"/>
                    <a:gd name="T6" fmla="*/ 10 w 15"/>
                    <a:gd name="T7" fmla="*/ 13 h 14"/>
                    <a:gd name="T8" fmla="*/ 13 w 15"/>
                    <a:gd name="T9" fmla="*/ 9 h 14"/>
                    <a:gd name="T10" fmla="*/ 15 w 15"/>
                    <a:gd name="T11" fmla="*/ 9 h 14"/>
                    <a:gd name="T12" fmla="*/ 15 w 15"/>
                    <a:gd name="T13" fmla="*/ 5 h 14"/>
                    <a:gd name="T14" fmla="*/ 10 w 15"/>
                    <a:gd name="T15" fmla="*/ 5 h 14"/>
                    <a:gd name="T16" fmla="*/ 9 w 15"/>
                    <a:gd name="T17" fmla="*/ 0 h 14"/>
                    <a:gd name="T18" fmla="*/ 5 w 15"/>
                    <a:gd name="T19" fmla="*/ 0 h 14"/>
                    <a:gd name="T20" fmla="*/ 5 w 15"/>
                    <a:gd name="T21" fmla="*/ 2 h 14"/>
                    <a:gd name="T22" fmla="*/ 2 w 15"/>
                    <a:gd name="T23" fmla="*/ 5 h 14"/>
                    <a:gd name="T24" fmla="*/ 0 w 15"/>
                    <a:gd name="T25" fmla="*/ 5 h 14"/>
                    <a:gd name="T26" fmla="*/ 0 w 15"/>
                    <a:gd name="T27" fmla="*/ 9 h 14"/>
                    <a:gd name="T28" fmla="*/ 3 w 15"/>
                    <a:gd name="T29" fmla="*/ 9 h 14"/>
                    <a:gd name="T30" fmla="*/ 5 w 15"/>
                    <a:gd name="T31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4">
                      <a:moveTo>
                        <a:pt x="5" y="11"/>
                      </a:move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7" y="14"/>
                        <a:pt x="8" y="14"/>
                        <a:pt x="10" y="14"/>
                      </a:cubicBezTo>
                      <a:cubicBezTo>
                        <a:pt x="10" y="14"/>
                        <a:pt x="10" y="13"/>
                        <a:pt x="10" y="13"/>
                      </a:cubicBezTo>
                      <a:cubicBezTo>
                        <a:pt x="9" y="9"/>
                        <a:pt x="9" y="9"/>
                        <a:pt x="13" y="9"/>
                      </a:cubicBezTo>
                      <a:cubicBezTo>
                        <a:pt x="13" y="9"/>
                        <a:pt x="14" y="9"/>
                        <a:pt x="15" y="9"/>
                      </a:cubicBezTo>
                      <a:cubicBezTo>
                        <a:pt x="15" y="8"/>
                        <a:pt x="15" y="6"/>
                        <a:pt x="15" y="5"/>
                      </a:cubicBezTo>
                      <a:cubicBezTo>
                        <a:pt x="13" y="5"/>
                        <a:pt x="10" y="5"/>
                        <a:pt x="10" y="5"/>
                      </a:cubicBezTo>
                      <a:cubicBezTo>
                        <a:pt x="9" y="4"/>
                        <a:pt x="9" y="2"/>
                        <a:pt x="9" y="0"/>
                      </a:cubicBezTo>
                      <a:cubicBezTo>
                        <a:pt x="8" y="0"/>
                        <a:pt x="6" y="0"/>
                        <a:pt x="5" y="0"/>
                      </a:cubicBezTo>
                      <a:cubicBezTo>
                        <a:pt x="5" y="0"/>
                        <a:pt x="5" y="1"/>
                        <a:pt x="5" y="2"/>
                      </a:cubicBezTo>
                      <a:cubicBezTo>
                        <a:pt x="5" y="5"/>
                        <a:pt x="5" y="5"/>
                        <a:pt x="2" y="5"/>
                      </a:cubicBezTo>
                      <a:cubicBezTo>
                        <a:pt x="2" y="5"/>
                        <a:pt x="1" y="5"/>
                        <a:pt x="0" y="5"/>
                      </a:cubicBezTo>
                      <a:cubicBezTo>
                        <a:pt x="0" y="6"/>
                        <a:pt x="0" y="8"/>
                        <a:pt x="0" y="9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5" y="9"/>
                        <a:pt x="5" y="9"/>
                        <a:pt x="5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1" name="Freeform 49"/>
                <p:cNvSpPr>
                  <a:spLocks/>
                </p:cNvSpPr>
                <p:nvPr/>
              </p:nvSpPr>
              <p:spPr bwMode="auto">
                <a:xfrm>
                  <a:off x="1765300" y="1065213"/>
                  <a:ext cx="30163" cy="74613"/>
                </a:xfrm>
                <a:custGeom>
                  <a:avLst/>
                  <a:gdLst>
                    <a:gd name="T0" fmla="*/ 0 w 8"/>
                    <a:gd name="T1" fmla="*/ 6 h 20"/>
                    <a:gd name="T2" fmla="*/ 2 w 8"/>
                    <a:gd name="T3" fmla="*/ 18 h 20"/>
                    <a:gd name="T4" fmla="*/ 4 w 8"/>
                    <a:gd name="T5" fmla="*/ 20 h 20"/>
                    <a:gd name="T6" fmla="*/ 6 w 8"/>
                    <a:gd name="T7" fmla="*/ 18 h 20"/>
                    <a:gd name="T8" fmla="*/ 8 w 8"/>
                    <a:gd name="T9" fmla="*/ 6 h 20"/>
                    <a:gd name="T10" fmla="*/ 8 w 8"/>
                    <a:gd name="T11" fmla="*/ 6 h 20"/>
                    <a:gd name="T12" fmla="*/ 8 w 8"/>
                    <a:gd name="T13" fmla="*/ 4 h 20"/>
                    <a:gd name="T14" fmla="*/ 3 w 8"/>
                    <a:gd name="T15" fmla="*/ 1 h 20"/>
                    <a:gd name="T16" fmla="*/ 0 w 8"/>
                    <a:gd name="T1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20">
                      <a:moveTo>
                        <a:pt x="0" y="6"/>
                      </a:moveTo>
                      <a:cubicBezTo>
                        <a:pt x="1" y="10"/>
                        <a:pt x="2" y="14"/>
                        <a:pt x="2" y="18"/>
                      </a:cubicBezTo>
                      <a:cubicBezTo>
                        <a:pt x="3" y="19"/>
                        <a:pt x="3" y="20"/>
                        <a:pt x="4" y="20"/>
                      </a:cubicBezTo>
                      <a:cubicBezTo>
                        <a:pt x="5" y="20"/>
                        <a:pt x="6" y="19"/>
                        <a:pt x="6" y="18"/>
                      </a:cubicBezTo>
                      <a:cubicBezTo>
                        <a:pt x="7" y="14"/>
                        <a:pt x="7" y="10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5"/>
                        <a:pt x="8" y="4"/>
                      </a:cubicBezTo>
                      <a:cubicBezTo>
                        <a:pt x="7" y="2"/>
                        <a:pt x="5" y="0"/>
                        <a:pt x="3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2" name="Freeform 50"/>
                <p:cNvSpPr>
                  <a:spLocks/>
                </p:cNvSpPr>
                <p:nvPr/>
              </p:nvSpPr>
              <p:spPr bwMode="auto">
                <a:xfrm>
                  <a:off x="1317625" y="1065213"/>
                  <a:ext cx="33338" cy="74613"/>
                </a:xfrm>
                <a:custGeom>
                  <a:avLst/>
                  <a:gdLst>
                    <a:gd name="T0" fmla="*/ 3 w 9"/>
                    <a:gd name="T1" fmla="*/ 18 h 20"/>
                    <a:gd name="T2" fmla="*/ 5 w 9"/>
                    <a:gd name="T3" fmla="*/ 20 h 20"/>
                    <a:gd name="T4" fmla="*/ 7 w 9"/>
                    <a:gd name="T5" fmla="*/ 18 h 20"/>
                    <a:gd name="T6" fmla="*/ 9 w 9"/>
                    <a:gd name="T7" fmla="*/ 4 h 20"/>
                    <a:gd name="T8" fmla="*/ 4 w 9"/>
                    <a:gd name="T9" fmla="*/ 0 h 20"/>
                    <a:gd name="T10" fmla="*/ 0 w 9"/>
                    <a:gd name="T11" fmla="*/ 6 h 20"/>
                    <a:gd name="T12" fmla="*/ 3 w 9"/>
                    <a:gd name="T13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20">
                      <a:moveTo>
                        <a:pt x="3" y="18"/>
                      </a:moveTo>
                      <a:cubicBezTo>
                        <a:pt x="3" y="19"/>
                        <a:pt x="4" y="20"/>
                        <a:pt x="5" y="20"/>
                      </a:cubicBezTo>
                      <a:cubicBezTo>
                        <a:pt x="5" y="20"/>
                        <a:pt x="6" y="19"/>
                        <a:pt x="7" y="18"/>
                      </a:cubicBezTo>
                      <a:cubicBezTo>
                        <a:pt x="7" y="13"/>
                        <a:pt x="9" y="9"/>
                        <a:pt x="9" y="4"/>
                      </a:cubicBezTo>
                      <a:cubicBezTo>
                        <a:pt x="9" y="1"/>
                        <a:pt x="6" y="0"/>
                        <a:pt x="4" y="0"/>
                      </a:cubicBezTo>
                      <a:cubicBezTo>
                        <a:pt x="2" y="1"/>
                        <a:pt x="1" y="3"/>
                        <a:pt x="0" y="6"/>
                      </a:cubicBezTo>
                      <a:cubicBezTo>
                        <a:pt x="1" y="10"/>
                        <a:pt x="2" y="14"/>
                        <a:pt x="3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3" name="Freeform 51"/>
                <p:cNvSpPr>
                  <a:spLocks/>
                </p:cNvSpPr>
                <p:nvPr/>
              </p:nvSpPr>
              <p:spPr bwMode="auto">
                <a:xfrm>
                  <a:off x="1306513" y="963613"/>
                  <a:ext cx="52388" cy="49213"/>
                </a:xfrm>
                <a:custGeom>
                  <a:avLst/>
                  <a:gdLst>
                    <a:gd name="T0" fmla="*/ 3 w 14"/>
                    <a:gd name="T1" fmla="*/ 9 h 13"/>
                    <a:gd name="T2" fmla="*/ 5 w 14"/>
                    <a:gd name="T3" fmla="*/ 9 h 13"/>
                    <a:gd name="T4" fmla="*/ 5 w 14"/>
                    <a:gd name="T5" fmla="*/ 13 h 13"/>
                    <a:gd name="T6" fmla="*/ 9 w 14"/>
                    <a:gd name="T7" fmla="*/ 13 h 13"/>
                    <a:gd name="T8" fmla="*/ 9 w 14"/>
                    <a:gd name="T9" fmla="*/ 9 h 13"/>
                    <a:gd name="T10" fmla="*/ 14 w 14"/>
                    <a:gd name="T11" fmla="*/ 7 h 13"/>
                    <a:gd name="T12" fmla="*/ 9 w 14"/>
                    <a:gd name="T13" fmla="*/ 5 h 13"/>
                    <a:gd name="T14" fmla="*/ 9 w 14"/>
                    <a:gd name="T15" fmla="*/ 3 h 13"/>
                    <a:gd name="T16" fmla="*/ 7 w 14"/>
                    <a:gd name="T17" fmla="*/ 0 h 13"/>
                    <a:gd name="T18" fmla="*/ 5 w 14"/>
                    <a:gd name="T19" fmla="*/ 3 h 13"/>
                    <a:gd name="T20" fmla="*/ 3 w 14"/>
                    <a:gd name="T21" fmla="*/ 5 h 13"/>
                    <a:gd name="T22" fmla="*/ 0 w 14"/>
                    <a:gd name="T23" fmla="*/ 7 h 13"/>
                    <a:gd name="T24" fmla="*/ 3 w 14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3">
                      <a:moveTo>
                        <a:pt x="3" y="9"/>
                      </a:moveTo>
                      <a:cubicBezTo>
                        <a:pt x="3" y="9"/>
                        <a:pt x="4" y="9"/>
                        <a:pt x="5" y="9"/>
                      </a:cubicBez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6" y="13"/>
                        <a:pt x="7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8"/>
                        <a:pt x="14" y="10"/>
                        <a:pt x="14" y="7"/>
                      </a:cubicBezTo>
                      <a:cubicBezTo>
                        <a:pt x="13" y="4"/>
                        <a:pt x="10" y="6"/>
                        <a:pt x="9" y="5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9" y="1"/>
                        <a:pt x="9" y="1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5"/>
                        <a:pt x="5" y="6"/>
                        <a:pt x="3" y="5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0" y="9"/>
                        <a:pt x="1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4" name="Freeform 52"/>
                <p:cNvSpPr>
                  <a:spLocks/>
                </p:cNvSpPr>
                <p:nvPr/>
              </p:nvSpPr>
              <p:spPr bwMode="auto">
                <a:xfrm>
                  <a:off x="1754188" y="963613"/>
                  <a:ext cx="49213" cy="49213"/>
                </a:xfrm>
                <a:custGeom>
                  <a:avLst/>
                  <a:gdLst>
                    <a:gd name="T0" fmla="*/ 5 w 13"/>
                    <a:gd name="T1" fmla="*/ 9 h 13"/>
                    <a:gd name="T2" fmla="*/ 5 w 13"/>
                    <a:gd name="T3" fmla="*/ 13 h 13"/>
                    <a:gd name="T4" fmla="*/ 9 w 13"/>
                    <a:gd name="T5" fmla="*/ 13 h 13"/>
                    <a:gd name="T6" fmla="*/ 9 w 13"/>
                    <a:gd name="T7" fmla="*/ 9 h 13"/>
                    <a:gd name="T8" fmla="*/ 12 w 13"/>
                    <a:gd name="T9" fmla="*/ 9 h 13"/>
                    <a:gd name="T10" fmla="*/ 13 w 13"/>
                    <a:gd name="T11" fmla="*/ 7 h 13"/>
                    <a:gd name="T12" fmla="*/ 11 w 13"/>
                    <a:gd name="T13" fmla="*/ 5 h 13"/>
                    <a:gd name="T14" fmla="*/ 9 w 13"/>
                    <a:gd name="T15" fmla="*/ 3 h 13"/>
                    <a:gd name="T16" fmla="*/ 7 w 13"/>
                    <a:gd name="T17" fmla="*/ 0 h 13"/>
                    <a:gd name="T18" fmla="*/ 5 w 13"/>
                    <a:gd name="T19" fmla="*/ 3 h 13"/>
                    <a:gd name="T20" fmla="*/ 5 w 13"/>
                    <a:gd name="T21" fmla="*/ 5 h 13"/>
                    <a:gd name="T22" fmla="*/ 0 w 13"/>
                    <a:gd name="T23" fmla="*/ 7 h 13"/>
                    <a:gd name="T24" fmla="*/ 5 w 13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3">
                      <a:moveTo>
                        <a:pt x="5" y="9"/>
                      </a:move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9"/>
                        <a:pt x="11" y="9"/>
                        <a:pt x="12" y="9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3" y="6"/>
                        <a:pt x="13" y="5"/>
                        <a:pt x="11" y="5"/>
                      </a:cubicBezTo>
                      <a:cubicBezTo>
                        <a:pt x="9" y="6"/>
                        <a:pt x="9" y="5"/>
                        <a:pt x="9" y="3"/>
                      </a:cubicBezTo>
                      <a:cubicBezTo>
                        <a:pt x="9" y="1"/>
                        <a:pt x="9" y="0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3" y="6"/>
                        <a:pt x="0" y="4"/>
                        <a:pt x="0" y="7"/>
                      </a:cubicBezTo>
                      <a:cubicBezTo>
                        <a:pt x="0" y="10"/>
                        <a:pt x="3" y="8"/>
                        <a:pt x="5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5" name="Oval 53"/>
                <p:cNvSpPr>
                  <a:spLocks noChangeArrowheads="1"/>
                </p:cNvSpPr>
                <p:nvPr/>
              </p:nvSpPr>
              <p:spPr bwMode="auto">
                <a:xfrm>
                  <a:off x="1543050" y="846138"/>
                  <a:ext cx="30163" cy="30163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6" name="Freeform 54"/>
                <p:cNvSpPr>
                  <a:spLocks/>
                </p:cNvSpPr>
                <p:nvPr/>
              </p:nvSpPr>
              <p:spPr bwMode="auto">
                <a:xfrm>
                  <a:off x="1325563" y="1030288"/>
                  <a:ext cx="22225" cy="23813"/>
                </a:xfrm>
                <a:custGeom>
                  <a:avLst/>
                  <a:gdLst>
                    <a:gd name="T0" fmla="*/ 6 w 6"/>
                    <a:gd name="T1" fmla="*/ 3 h 6"/>
                    <a:gd name="T2" fmla="*/ 3 w 6"/>
                    <a:gd name="T3" fmla="*/ 0 h 6"/>
                    <a:gd name="T4" fmla="*/ 0 w 6"/>
                    <a:gd name="T5" fmla="*/ 2 h 6"/>
                    <a:gd name="T6" fmla="*/ 2 w 6"/>
                    <a:gd name="T7" fmla="*/ 5 h 6"/>
                    <a:gd name="T8" fmla="*/ 6 w 6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3"/>
                      </a:moveTo>
                      <a:cubicBezTo>
                        <a:pt x="6" y="2"/>
                        <a:pt x="4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4" y="6"/>
                        <a:pt x="5" y="5"/>
                        <a:pt x="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7" name="Freeform 55"/>
                <p:cNvSpPr>
                  <a:spLocks/>
                </p:cNvSpPr>
                <p:nvPr/>
              </p:nvSpPr>
              <p:spPr bwMode="auto">
                <a:xfrm>
                  <a:off x="1773238" y="1030288"/>
                  <a:ext cx="22225" cy="23813"/>
                </a:xfrm>
                <a:custGeom>
                  <a:avLst/>
                  <a:gdLst>
                    <a:gd name="T0" fmla="*/ 3 w 6"/>
                    <a:gd name="T1" fmla="*/ 5 h 6"/>
                    <a:gd name="T2" fmla="*/ 6 w 6"/>
                    <a:gd name="T3" fmla="*/ 2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5"/>
                        <a:pt x="1" y="6"/>
                        <a:pt x="3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8" name="Freeform 56"/>
                <p:cNvSpPr>
                  <a:spLocks/>
                </p:cNvSpPr>
                <p:nvPr/>
              </p:nvSpPr>
              <p:spPr bwMode="auto">
                <a:xfrm>
                  <a:off x="1625600" y="1054100"/>
                  <a:ext cx="12700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2 w 3"/>
                    <a:gd name="T3" fmla="*/ 0 h 6"/>
                    <a:gd name="T4" fmla="*/ 0 w 3"/>
                    <a:gd name="T5" fmla="*/ 3 h 6"/>
                    <a:gd name="T6" fmla="*/ 2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4"/>
                        <a:pt x="2" y="4"/>
                        <a:pt x="2" y="6"/>
                      </a:cubicBezTo>
                      <a:cubicBezTo>
                        <a:pt x="2" y="4"/>
                        <a:pt x="3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9" name="Freeform 57"/>
                <p:cNvSpPr>
                  <a:spLocks/>
                </p:cNvSpPr>
                <p:nvPr/>
              </p:nvSpPr>
              <p:spPr bwMode="auto">
                <a:xfrm>
                  <a:off x="1512888" y="1054100"/>
                  <a:ext cx="11113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1 w 3"/>
                    <a:gd name="T3" fmla="*/ 0 h 6"/>
                    <a:gd name="T4" fmla="*/ 0 w 3"/>
                    <a:gd name="T5" fmla="*/ 3 h 6"/>
                    <a:gd name="T6" fmla="*/ 1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1" y="4"/>
                        <a:pt x="1" y="6"/>
                      </a:cubicBezTo>
                      <a:cubicBezTo>
                        <a:pt x="1" y="4"/>
                        <a:pt x="2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" name="Freeform 58"/>
                <p:cNvSpPr>
                  <a:spLocks/>
                </p:cNvSpPr>
                <p:nvPr/>
              </p:nvSpPr>
              <p:spPr bwMode="auto">
                <a:xfrm>
                  <a:off x="1550988" y="1054100"/>
                  <a:ext cx="14288" cy="22225"/>
                </a:xfrm>
                <a:custGeom>
                  <a:avLst/>
                  <a:gdLst>
                    <a:gd name="T0" fmla="*/ 4 w 4"/>
                    <a:gd name="T1" fmla="*/ 3 h 6"/>
                    <a:gd name="T2" fmla="*/ 2 w 4"/>
                    <a:gd name="T3" fmla="*/ 0 h 6"/>
                    <a:gd name="T4" fmla="*/ 0 w 4"/>
                    <a:gd name="T5" fmla="*/ 3 h 6"/>
                    <a:gd name="T6" fmla="*/ 2 w 4"/>
                    <a:gd name="T7" fmla="*/ 6 h 6"/>
                    <a:gd name="T8" fmla="*/ 4 w 4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cubicBezTo>
                        <a:pt x="4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4"/>
                        <a:pt x="2" y="6"/>
                      </a:cubicBezTo>
                      <a:cubicBezTo>
                        <a:pt x="3" y="4"/>
                        <a:pt x="4" y="4"/>
                        <a:pt x="4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1" name="Freeform 59"/>
                <p:cNvSpPr>
                  <a:spLocks/>
                </p:cNvSpPr>
                <p:nvPr/>
              </p:nvSpPr>
              <p:spPr bwMode="auto">
                <a:xfrm>
                  <a:off x="1589088" y="1057275"/>
                  <a:ext cx="11113" cy="19050"/>
                </a:xfrm>
                <a:custGeom>
                  <a:avLst/>
                  <a:gdLst>
                    <a:gd name="T0" fmla="*/ 1 w 3"/>
                    <a:gd name="T1" fmla="*/ 0 h 5"/>
                    <a:gd name="T2" fmla="*/ 0 w 3"/>
                    <a:gd name="T3" fmla="*/ 2 h 5"/>
                    <a:gd name="T4" fmla="*/ 1 w 3"/>
                    <a:gd name="T5" fmla="*/ 5 h 5"/>
                    <a:gd name="T6" fmla="*/ 3 w 3"/>
                    <a:gd name="T7" fmla="*/ 2 h 5"/>
                    <a:gd name="T8" fmla="*/ 1 w 3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5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2" name="Freeform 60"/>
                <p:cNvSpPr>
                  <a:spLocks/>
                </p:cNvSpPr>
                <p:nvPr/>
              </p:nvSpPr>
              <p:spPr bwMode="auto">
                <a:xfrm>
                  <a:off x="1471613" y="1057275"/>
                  <a:ext cx="19050" cy="19050"/>
                </a:xfrm>
                <a:custGeom>
                  <a:avLst/>
                  <a:gdLst>
                    <a:gd name="T0" fmla="*/ 2 w 5"/>
                    <a:gd name="T1" fmla="*/ 0 h 5"/>
                    <a:gd name="T2" fmla="*/ 0 w 5"/>
                    <a:gd name="T3" fmla="*/ 2 h 5"/>
                    <a:gd name="T4" fmla="*/ 2 w 5"/>
                    <a:gd name="T5" fmla="*/ 5 h 5"/>
                    <a:gd name="T6" fmla="*/ 5 w 5"/>
                    <a:gd name="T7" fmla="*/ 2 h 5"/>
                    <a:gd name="T8" fmla="*/ 2 w 5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3"/>
                        <a:pt x="2" y="3"/>
                        <a:pt x="2" y="5"/>
                      </a:cubicBez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3" name="Freeform 61"/>
                <p:cNvSpPr>
                  <a:spLocks/>
                </p:cNvSpPr>
                <p:nvPr/>
              </p:nvSpPr>
              <p:spPr bwMode="auto">
                <a:xfrm>
                  <a:off x="1444625" y="2201863"/>
                  <a:ext cx="223838" cy="68263"/>
                </a:xfrm>
                <a:custGeom>
                  <a:avLst/>
                  <a:gdLst>
                    <a:gd name="T0" fmla="*/ 59 w 59"/>
                    <a:gd name="T1" fmla="*/ 0 h 18"/>
                    <a:gd name="T2" fmla="*/ 58 w 59"/>
                    <a:gd name="T3" fmla="*/ 0 h 18"/>
                    <a:gd name="T4" fmla="*/ 31 w 59"/>
                    <a:gd name="T5" fmla="*/ 12 h 18"/>
                    <a:gd name="T6" fmla="*/ 27 w 59"/>
                    <a:gd name="T7" fmla="*/ 12 h 18"/>
                    <a:gd name="T8" fmla="*/ 2 w 59"/>
                    <a:gd name="T9" fmla="*/ 0 h 18"/>
                    <a:gd name="T10" fmla="*/ 0 w 59"/>
                    <a:gd name="T11" fmla="*/ 1 h 18"/>
                    <a:gd name="T12" fmla="*/ 10 w 59"/>
                    <a:gd name="T13" fmla="*/ 3 h 18"/>
                    <a:gd name="T14" fmla="*/ 10 w 59"/>
                    <a:gd name="T15" fmla="*/ 4 h 18"/>
                    <a:gd name="T16" fmla="*/ 10 w 59"/>
                    <a:gd name="T17" fmla="*/ 9 h 18"/>
                    <a:gd name="T18" fmla="*/ 15 w 59"/>
                    <a:gd name="T19" fmla="*/ 10 h 18"/>
                    <a:gd name="T20" fmla="*/ 17 w 59"/>
                    <a:gd name="T21" fmla="*/ 9 h 18"/>
                    <a:gd name="T22" fmla="*/ 18 w 59"/>
                    <a:gd name="T23" fmla="*/ 12 h 18"/>
                    <a:gd name="T24" fmla="*/ 26 w 59"/>
                    <a:gd name="T25" fmla="*/ 15 h 18"/>
                    <a:gd name="T26" fmla="*/ 34 w 59"/>
                    <a:gd name="T27" fmla="*/ 16 h 18"/>
                    <a:gd name="T28" fmla="*/ 40 w 59"/>
                    <a:gd name="T29" fmla="*/ 15 h 18"/>
                    <a:gd name="T30" fmla="*/ 41 w 59"/>
                    <a:gd name="T31" fmla="*/ 11 h 18"/>
                    <a:gd name="T32" fmla="*/ 44 w 59"/>
                    <a:gd name="T33" fmla="*/ 10 h 18"/>
                    <a:gd name="T34" fmla="*/ 48 w 59"/>
                    <a:gd name="T35" fmla="*/ 10 h 18"/>
                    <a:gd name="T36" fmla="*/ 50 w 59"/>
                    <a:gd name="T37" fmla="*/ 8 h 18"/>
                    <a:gd name="T38" fmla="*/ 50 w 59"/>
                    <a:gd name="T39" fmla="*/ 3 h 18"/>
                    <a:gd name="T40" fmla="*/ 59 w 59"/>
                    <a:gd name="T4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18">
                      <a:moveTo>
                        <a:pt x="59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8" y="1"/>
                        <a:pt x="39" y="5"/>
                        <a:pt x="31" y="12"/>
                      </a:cubicBezTo>
                      <a:cubicBezTo>
                        <a:pt x="31" y="13"/>
                        <a:pt x="28" y="13"/>
                        <a:pt x="27" y="12"/>
                      </a:cubicBezTo>
                      <a:cubicBezTo>
                        <a:pt x="20" y="5"/>
                        <a:pt x="1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3" y="3"/>
                        <a:pt x="7" y="3"/>
                        <a:pt x="10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cubicBezTo>
                        <a:pt x="10" y="6"/>
                        <a:pt x="9" y="8"/>
                        <a:pt x="10" y="9"/>
                      </a:cubicBezTo>
                      <a:cubicBezTo>
                        <a:pt x="11" y="10"/>
                        <a:pt x="13" y="10"/>
                        <a:pt x="15" y="10"/>
                      </a:cubicBezTo>
                      <a:cubicBezTo>
                        <a:pt x="15" y="10"/>
                        <a:pt x="16" y="9"/>
                        <a:pt x="17" y="9"/>
                      </a:cubicBezTo>
                      <a:cubicBezTo>
                        <a:pt x="17" y="10"/>
                        <a:pt x="18" y="11"/>
                        <a:pt x="18" y="12"/>
                      </a:cubicBezTo>
                      <a:cubicBezTo>
                        <a:pt x="19" y="16"/>
                        <a:pt x="22" y="18"/>
                        <a:pt x="26" y="15"/>
                      </a:cubicBezTo>
                      <a:cubicBezTo>
                        <a:pt x="29" y="13"/>
                        <a:pt x="32" y="14"/>
                        <a:pt x="34" y="16"/>
                      </a:cubicBezTo>
                      <a:cubicBezTo>
                        <a:pt x="37" y="17"/>
                        <a:pt x="38" y="17"/>
                        <a:pt x="40" y="15"/>
                      </a:cubicBezTo>
                      <a:cubicBezTo>
                        <a:pt x="40" y="13"/>
                        <a:pt x="41" y="12"/>
                        <a:pt x="41" y="11"/>
                      </a:cubicBezTo>
                      <a:cubicBezTo>
                        <a:pt x="42" y="10"/>
                        <a:pt x="42" y="9"/>
                        <a:pt x="44" y="10"/>
                      </a:cubicBezTo>
                      <a:cubicBezTo>
                        <a:pt x="45" y="10"/>
                        <a:pt x="47" y="10"/>
                        <a:pt x="48" y="10"/>
                      </a:cubicBezTo>
                      <a:cubicBezTo>
                        <a:pt x="50" y="10"/>
                        <a:pt x="50" y="9"/>
                        <a:pt x="50" y="8"/>
                      </a:cubicBezTo>
                      <a:cubicBezTo>
                        <a:pt x="50" y="6"/>
                        <a:pt x="50" y="5"/>
                        <a:pt x="50" y="3"/>
                      </a:cubicBezTo>
                      <a:cubicBezTo>
                        <a:pt x="56" y="3"/>
                        <a:pt x="57" y="3"/>
                        <a:pt x="5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4" name="Freeform 62"/>
                <p:cNvSpPr>
                  <a:spLocks/>
                </p:cNvSpPr>
                <p:nvPr/>
              </p:nvSpPr>
              <p:spPr bwMode="auto">
                <a:xfrm>
                  <a:off x="1539875" y="1738313"/>
                  <a:ext cx="25400" cy="38100"/>
                </a:xfrm>
                <a:custGeom>
                  <a:avLst/>
                  <a:gdLst>
                    <a:gd name="T0" fmla="*/ 4 w 7"/>
                    <a:gd name="T1" fmla="*/ 4 h 10"/>
                    <a:gd name="T2" fmla="*/ 7 w 7"/>
                    <a:gd name="T3" fmla="*/ 1 h 10"/>
                    <a:gd name="T4" fmla="*/ 7 w 7"/>
                    <a:gd name="T5" fmla="*/ 0 h 10"/>
                    <a:gd name="T6" fmla="*/ 2 w 7"/>
                    <a:gd name="T7" fmla="*/ 4 h 10"/>
                    <a:gd name="T8" fmla="*/ 2 w 7"/>
                    <a:gd name="T9" fmla="*/ 0 h 10"/>
                    <a:gd name="T10" fmla="*/ 0 w 7"/>
                    <a:gd name="T11" fmla="*/ 0 h 10"/>
                    <a:gd name="T12" fmla="*/ 0 w 7"/>
                    <a:gd name="T13" fmla="*/ 10 h 10"/>
                    <a:gd name="T14" fmla="*/ 2 w 7"/>
                    <a:gd name="T15" fmla="*/ 10 h 10"/>
                    <a:gd name="T16" fmla="*/ 2 w 7"/>
                    <a:gd name="T17" fmla="*/ 5 h 10"/>
                    <a:gd name="T18" fmla="*/ 5 w 7"/>
                    <a:gd name="T19" fmla="*/ 10 h 10"/>
                    <a:gd name="T20" fmla="*/ 7 w 7"/>
                    <a:gd name="T21" fmla="*/ 10 h 10"/>
                    <a:gd name="T22" fmla="*/ 4 w 7"/>
                    <a:gd name="T2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10">
                      <a:moveTo>
                        <a:pt x="4" y="4"/>
                      </a:moveTo>
                      <a:cubicBezTo>
                        <a:pt x="6" y="3"/>
                        <a:pt x="5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2" y="0"/>
                        <a:pt x="5" y="4"/>
                        <a:pt x="2" y="4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5" y="8"/>
                        <a:pt x="5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8"/>
                        <a:pt x="6" y="5"/>
                        <a:pt x="4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5" name="Freeform 63"/>
                <p:cNvSpPr>
                  <a:spLocks/>
                </p:cNvSpPr>
                <p:nvPr/>
              </p:nvSpPr>
              <p:spPr bwMode="auto">
                <a:xfrm>
                  <a:off x="1608138" y="1738313"/>
                  <a:ext cx="25400" cy="38100"/>
                </a:xfrm>
                <a:custGeom>
                  <a:avLst/>
                  <a:gdLst>
                    <a:gd name="T0" fmla="*/ 11 w 16"/>
                    <a:gd name="T1" fmla="*/ 10 h 24"/>
                    <a:gd name="T2" fmla="*/ 2 w 16"/>
                    <a:gd name="T3" fmla="*/ 10 h 24"/>
                    <a:gd name="T4" fmla="*/ 2 w 16"/>
                    <a:gd name="T5" fmla="*/ 0 h 24"/>
                    <a:gd name="T6" fmla="*/ 0 w 16"/>
                    <a:gd name="T7" fmla="*/ 0 h 24"/>
                    <a:gd name="T8" fmla="*/ 0 w 16"/>
                    <a:gd name="T9" fmla="*/ 24 h 24"/>
                    <a:gd name="T10" fmla="*/ 2 w 16"/>
                    <a:gd name="T11" fmla="*/ 24 h 24"/>
                    <a:gd name="T12" fmla="*/ 2 w 16"/>
                    <a:gd name="T13" fmla="*/ 12 h 24"/>
                    <a:gd name="T14" fmla="*/ 11 w 16"/>
                    <a:gd name="T15" fmla="*/ 12 h 24"/>
                    <a:gd name="T16" fmla="*/ 11 w 16"/>
                    <a:gd name="T17" fmla="*/ 24 h 24"/>
                    <a:gd name="T18" fmla="*/ 16 w 16"/>
                    <a:gd name="T19" fmla="*/ 24 h 24"/>
                    <a:gd name="T20" fmla="*/ 16 w 16"/>
                    <a:gd name="T21" fmla="*/ 0 h 24"/>
                    <a:gd name="T22" fmla="*/ 11 w 16"/>
                    <a:gd name="T23" fmla="*/ 0 h 24"/>
                    <a:gd name="T24" fmla="*/ 11 w 16"/>
                    <a:gd name="T25" fmla="*/ 10 h 24"/>
                    <a:gd name="T26" fmla="*/ 11 w 16"/>
                    <a:gd name="T27" fmla="*/ 10 h 24"/>
                    <a:gd name="T28" fmla="*/ 11 w 16"/>
                    <a:gd name="T29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24">
                      <a:moveTo>
                        <a:pt x="11" y="10"/>
                      </a:moveTo>
                      <a:lnTo>
                        <a:pt x="2" y="1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" y="24"/>
                      </a:lnTo>
                      <a:lnTo>
                        <a:pt x="2" y="12"/>
                      </a:lnTo>
                      <a:lnTo>
                        <a:pt x="11" y="12"/>
                      </a:lnTo>
                      <a:lnTo>
                        <a:pt x="11" y="24"/>
                      </a:lnTo>
                      <a:lnTo>
                        <a:pt x="16" y="24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6" name="Freeform 64"/>
                <p:cNvSpPr>
                  <a:spLocks noEditPoints="1"/>
                </p:cNvSpPr>
                <p:nvPr/>
              </p:nvSpPr>
              <p:spPr bwMode="auto">
                <a:xfrm>
                  <a:off x="1457325" y="1693863"/>
                  <a:ext cx="198438" cy="349250"/>
                </a:xfrm>
                <a:custGeom>
                  <a:avLst/>
                  <a:gdLst>
                    <a:gd name="T0" fmla="*/ 11 w 53"/>
                    <a:gd name="T1" fmla="*/ 93 h 93"/>
                    <a:gd name="T2" fmla="*/ 17 w 53"/>
                    <a:gd name="T3" fmla="*/ 93 h 93"/>
                    <a:gd name="T4" fmla="*/ 17 w 53"/>
                    <a:gd name="T5" fmla="*/ 92 h 93"/>
                    <a:gd name="T6" fmla="*/ 19 w 53"/>
                    <a:gd name="T7" fmla="*/ 26 h 93"/>
                    <a:gd name="T8" fmla="*/ 24 w 53"/>
                    <a:gd name="T9" fmla="*/ 26 h 93"/>
                    <a:gd name="T10" fmla="*/ 22 w 53"/>
                    <a:gd name="T11" fmla="*/ 93 h 93"/>
                    <a:gd name="T12" fmla="*/ 31 w 53"/>
                    <a:gd name="T13" fmla="*/ 93 h 93"/>
                    <a:gd name="T14" fmla="*/ 31 w 53"/>
                    <a:gd name="T15" fmla="*/ 92 h 93"/>
                    <a:gd name="T16" fmla="*/ 28 w 53"/>
                    <a:gd name="T17" fmla="*/ 26 h 93"/>
                    <a:gd name="T18" fmla="*/ 34 w 53"/>
                    <a:gd name="T19" fmla="*/ 26 h 93"/>
                    <a:gd name="T20" fmla="*/ 36 w 53"/>
                    <a:gd name="T21" fmla="*/ 93 h 93"/>
                    <a:gd name="T22" fmla="*/ 42 w 53"/>
                    <a:gd name="T23" fmla="*/ 93 h 93"/>
                    <a:gd name="T24" fmla="*/ 42 w 53"/>
                    <a:gd name="T25" fmla="*/ 92 h 93"/>
                    <a:gd name="T26" fmla="*/ 38 w 53"/>
                    <a:gd name="T27" fmla="*/ 26 h 93"/>
                    <a:gd name="T28" fmla="*/ 53 w 53"/>
                    <a:gd name="T29" fmla="*/ 26 h 93"/>
                    <a:gd name="T30" fmla="*/ 53 w 53"/>
                    <a:gd name="T31" fmla="*/ 6 h 93"/>
                    <a:gd name="T32" fmla="*/ 41 w 53"/>
                    <a:gd name="T33" fmla="*/ 6 h 93"/>
                    <a:gd name="T34" fmla="*/ 42 w 53"/>
                    <a:gd name="T35" fmla="*/ 5 h 93"/>
                    <a:gd name="T36" fmla="*/ 40 w 53"/>
                    <a:gd name="T37" fmla="*/ 3 h 93"/>
                    <a:gd name="T38" fmla="*/ 40 w 53"/>
                    <a:gd name="T39" fmla="*/ 1 h 93"/>
                    <a:gd name="T40" fmla="*/ 42 w 53"/>
                    <a:gd name="T41" fmla="*/ 1 h 93"/>
                    <a:gd name="T42" fmla="*/ 42 w 53"/>
                    <a:gd name="T43" fmla="*/ 0 h 93"/>
                    <a:gd name="T44" fmla="*/ 42 w 53"/>
                    <a:gd name="T45" fmla="*/ 0 h 93"/>
                    <a:gd name="T46" fmla="*/ 11 w 53"/>
                    <a:gd name="T47" fmla="*/ 0 h 93"/>
                    <a:gd name="T48" fmla="*/ 11 w 53"/>
                    <a:gd name="T49" fmla="*/ 0 h 93"/>
                    <a:gd name="T50" fmla="*/ 11 w 53"/>
                    <a:gd name="T51" fmla="*/ 1 h 93"/>
                    <a:gd name="T52" fmla="*/ 12 w 53"/>
                    <a:gd name="T53" fmla="*/ 1 h 93"/>
                    <a:gd name="T54" fmla="*/ 12 w 53"/>
                    <a:gd name="T55" fmla="*/ 3 h 93"/>
                    <a:gd name="T56" fmla="*/ 10 w 53"/>
                    <a:gd name="T57" fmla="*/ 5 h 93"/>
                    <a:gd name="T58" fmla="*/ 12 w 53"/>
                    <a:gd name="T59" fmla="*/ 6 h 93"/>
                    <a:gd name="T60" fmla="*/ 0 w 53"/>
                    <a:gd name="T61" fmla="*/ 6 h 93"/>
                    <a:gd name="T62" fmla="*/ 0 w 53"/>
                    <a:gd name="T63" fmla="*/ 26 h 93"/>
                    <a:gd name="T64" fmla="*/ 15 w 53"/>
                    <a:gd name="T65" fmla="*/ 26 h 93"/>
                    <a:gd name="T66" fmla="*/ 11 w 53"/>
                    <a:gd name="T67" fmla="*/ 93 h 93"/>
                    <a:gd name="T68" fmla="*/ 11 w 53"/>
                    <a:gd name="T69" fmla="*/ 93 h 93"/>
                    <a:gd name="T70" fmla="*/ 1 w 53"/>
                    <a:gd name="T71" fmla="*/ 24 h 93"/>
                    <a:gd name="T72" fmla="*/ 1 w 53"/>
                    <a:gd name="T73" fmla="*/ 9 h 93"/>
                    <a:gd name="T74" fmla="*/ 50 w 53"/>
                    <a:gd name="T75" fmla="*/ 9 h 93"/>
                    <a:gd name="T76" fmla="*/ 50 w 53"/>
                    <a:gd name="T77" fmla="*/ 24 h 93"/>
                    <a:gd name="T78" fmla="*/ 1 w 53"/>
                    <a:gd name="T79" fmla="*/ 24 h 93"/>
                    <a:gd name="T80" fmla="*/ 1 w 53"/>
                    <a:gd name="T81" fmla="*/ 2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3" h="93">
                      <a:moveTo>
                        <a:pt x="11" y="93"/>
                      </a:moveTo>
                      <a:cubicBezTo>
                        <a:pt x="17" y="93"/>
                        <a:pt x="17" y="93"/>
                        <a:pt x="17" y="93"/>
                      </a:cubicBezTo>
                      <a:cubicBezTo>
                        <a:pt x="17" y="92"/>
                        <a:pt x="17" y="92"/>
                        <a:pt x="17" y="92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31" y="93"/>
                        <a:pt x="31" y="93"/>
                        <a:pt x="31" y="93"/>
                      </a:cubicBez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6" y="93"/>
                        <a:pt x="36" y="93"/>
                        <a:pt x="36" y="93"/>
                      </a:cubicBezTo>
                      <a:cubicBezTo>
                        <a:pt x="42" y="93"/>
                        <a:pt x="42" y="93"/>
                        <a:pt x="42" y="93"/>
                      </a:cubicBezTo>
                      <a:cubicBezTo>
                        <a:pt x="42" y="92"/>
                        <a:pt x="42" y="92"/>
                        <a:pt x="42" y="92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2" y="5"/>
                        <a:pt x="42" y="5"/>
                      </a:cubicBezTo>
                      <a:cubicBezTo>
                        <a:pt x="42" y="4"/>
                        <a:pt x="42" y="4"/>
                        <a:pt x="40" y="3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0" y="4"/>
                        <a:pt x="10" y="5"/>
                      </a:cubicBezTo>
                      <a:cubicBezTo>
                        <a:pt x="10" y="5"/>
                        <a:pt x="11" y="6"/>
                        <a:pt x="12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lose/>
                      <a:moveTo>
                        <a:pt x="1" y="24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24"/>
                        <a:pt x="50" y="24"/>
                        <a:pt x="50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7" name="Freeform 65"/>
                <p:cNvSpPr>
                  <a:spLocks/>
                </p:cNvSpPr>
                <p:nvPr/>
              </p:nvSpPr>
              <p:spPr bwMode="auto">
                <a:xfrm>
                  <a:off x="1479550" y="1719263"/>
                  <a:ext cx="33338" cy="57150"/>
                </a:xfrm>
                <a:custGeom>
                  <a:avLst/>
                  <a:gdLst>
                    <a:gd name="T0" fmla="*/ 4 w 9"/>
                    <a:gd name="T1" fmla="*/ 8 h 15"/>
                    <a:gd name="T2" fmla="*/ 0 w 9"/>
                    <a:gd name="T3" fmla="*/ 6 h 15"/>
                    <a:gd name="T4" fmla="*/ 2 w 9"/>
                    <a:gd name="T5" fmla="*/ 6 h 15"/>
                    <a:gd name="T6" fmla="*/ 2 w 9"/>
                    <a:gd name="T7" fmla="*/ 8 h 15"/>
                    <a:gd name="T8" fmla="*/ 2 w 9"/>
                    <a:gd name="T9" fmla="*/ 9 h 15"/>
                    <a:gd name="T10" fmla="*/ 2 w 9"/>
                    <a:gd name="T11" fmla="*/ 9 h 15"/>
                    <a:gd name="T12" fmla="*/ 1 w 9"/>
                    <a:gd name="T13" fmla="*/ 11 h 15"/>
                    <a:gd name="T14" fmla="*/ 0 w 9"/>
                    <a:gd name="T15" fmla="*/ 11 h 15"/>
                    <a:gd name="T16" fmla="*/ 6 w 9"/>
                    <a:gd name="T17" fmla="*/ 11 h 15"/>
                    <a:gd name="T18" fmla="*/ 4 w 9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5">
                      <a:moveTo>
                        <a:pt x="4" y="8"/>
                      </a:moveTo>
                      <a:cubicBezTo>
                        <a:pt x="9" y="5"/>
                        <a:pt x="1" y="0"/>
                        <a:pt x="0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3"/>
                        <a:pt x="6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6" y="9"/>
                        <a:pt x="2" y="15"/>
                        <a:pt x="1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5"/>
                        <a:pt x="6" y="15"/>
                        <a:pt x="6" y="11"/>
                      </a:cubicBezTo>
                      <a:cubicBezTo>
                        <a:pt x="6" y="10"/>
                        <a:pt x="5" y="9"/>
                        <a:pt x="4" y="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8" name="Freeform 66"/>
                <p:cNvSpPr>
                  <a:spLocks/>
                </p:cNvSpPr>
                <p:nvPr/>
              </p:nvSpPr>
              <p:spPr bwMode="auto">
                <a:xfrm>
                  <a:off x="1517650" y="1655763"/>
                  <a:ext cx="77788" cy="3175"/>
                </a:xfrm>
                <a:custGeom>
                  <a:avLst/>
                  <a:gdLst>
                    <a:gd name="T0" fmla="*/ 21 w 21"/>
                    <a:gd name="T1" fmla="*/ 0 h 1"/>
                    <a:gd name="T2" fmla="*/ 11 w 21"/>
                    <a:gd name="T3" fmla="*/ 0 h 1"/>
                    <a:gd name="T4" fmla="*/ 0 w 21"/>
                    <a:gd name="T5" fmla="*/ 0 h 1"/>
                    <a:gd name="T6" fmla="*/ 0 w 21"/>
                    <a:gd name="T7" fmla="*/ 1 h 1"/>
                    <a:gd name="T8" fmla="*/ 0 w 21"/>
                    <a:gd name="T9" fmla="*/ 1 h 1"/>
                    <a:gd name="T10" fmla="*/ 0 w 21"/>
                    <a:gd name="T11" fmla="*/ 1 h 1"/>
                    <a:gd name="T12" fmla="*/ 0 w 21"/>
                    <a:gd name="T13" fmla="*/ 1 h 1"/>
                    <a:gd name="T14" fmla="*/ 0 w 21"/>
                    <a:gd name="T15" fmla="*/ 1 h 1"/>
                    <a:gd name="T16" fmla="*/ 0 w 21"/>
                    <a:gd name="T17" fmla="*/ 1 h 1"/>
                    <a:gd name="T18" fmla="*/ 0 w 21"/>
                    <a:gd name="T19" fmla="*/ 1 h 1"/>
                    <a:gd name="T20" fmla="*/ 11 w 21"/>
                    <a:gd name="T21" fmla="*/ 1 h 1"/>
                    <a:gd name="T22" fmla="*/ 21 w 21"/>
                    <a:gd name="T23" fmla="*/ 1 h 1"/>
                    <a:gd name="T24" fmla="*/ 21 w 21"/>
                    <a:gd name="T25" fmla="*/ 1 h 1"/>
                    <a:gd name="T26" fmla="*/ 21 w 21"/>
                    <a:gd name="T27" fmla="*/ 1 h 1"/>
                    <a:gd name="T28" fmla="*/ 21 w 21"/>
                    <a:gd name="T29" fmla="*/ 1 h 1"/>
                    <a:gd name="T30" fmla="*/ 21 w 21"/>
                    <a:gd name="T31" fmla="*/ 1 h 1"/>
                    <a:gd name="T32" fmla="*/ 21 w 21"/>
                    <a:gd name="T33" fmla="*/ 1 h 1"/>
                    <a:gd name="T34" fmla="*/ 21 w 21"/>
                    <a:gd name="T35" fmla="*/ 1 h 1"/>
                    <a:gd name="T36" fmla="*/ 21 w 21"/>
                    <a:gd name="T37" fmla="*/ 0 h 1"/>
                    <a:gd name="T38" fmla="*/ 21 w 21"/>
                    <a:gd name="T3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cubicBezTo>
                        <a:pt x="17" y="0"/>
                        <a:pt x="11" y="0"/>
                        <a:pt x="11" y="0"/>
                      </a:cubicBezTo>
                      <a:cubicBezTo>
                        <a:pt x="10" y="0"/>
                        <a:pt x="4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1"/>
                        <a:pt x="7" y="1"/>
                        <a:pt x="11" y="1"/>
                      </a:cubicBezTo>
                      <a:cubicBezTo>
                        <a:pt x="14" y="1"/>
                        <a:pt x="17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9" name="Freeform 67"/>
                <p:cNvSpPr>
                  <a:spLocks/>
                </p:cNvSpPr>
                <p:nvPr/>
              </p:nvSpPr>
              <p:spPr bwMode="auto">
                <a:xfrm>
                  <a:off x="1550988" y="1565275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1 w 3"/>
                    <a:gd name="T3" fmla="*/ 0 h 3"/>
                    <a:gd name="T4" fmla="*/ 0 w 3"/>
                    <a:gd name="T5" fmla="*/ 1 h 3"/>
                    <a:gd name="T6" fmla="*/ 0 w 3"/>
                    <a:gd name="T7" fmla="*/ 2 h 3"/>
                    <a:gd name="T8" fmla="*/ 1 w 3"/>
                    <a:gd name="T9" fmla="*/ 3 h 3"/>
                    <a:gd name="T10" fmla="*/ 3 w 3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0" name="Oval 68"/>
                <p:cNvSpPr>
                  <a:spLocks noChangeArrowheads="1"/>
                </p:cNvSpPr>
                <p:nvPr/>
              </p:nvSpPr>
              <p:spPr bwMode="auto">
                <a:xfrm>
                  <a:off x="1550988" y="158750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1" name="Freeform 69"/>
                <p:cNvSpPr>
                  <a:spLocks/>
                </p:cNvSpPr>
                <p:nvPr/>
              </p:nvSpPr>
              <p:spPr bwMode="auto">
                <a:xfrm>
                  <a:off x="1589088" y="1614488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1 h 2"/>
                    <a:gd name="T4" fmla="*/ 1 w 2"/>
                    <a:gd name="T5" fmla="*/ 0 h 2"/>
                    <a:gd name="T6" fmla="*/ 1 w 2"/>
                    <a:gd name="T7" fmla="*/ 0 h 2"/>
                    <a:gd name="T8" fmla="*/ 0 w 2"/>
                    <a:gd name="T9" fmla="*/ 1 h 2"/>
                    <a:gd name="T10" fmla="*/ 1 w 2"/>
                    <a:gd name="T11" fmla="*/ 2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2" name="Freeform 70"/>
                <p:cNvSpPr>
                  <a:spLocks/>
                </p:cNvSpPr>
                <p:nvPr/>
              </p:nvSpPr>
              <p:spPr bwMode="auto">
                <a:xfrm>
                  <a:off x="1577975" y="1622425"/>
                  <a:ext cx="11113" cy="3175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3 w 3"/>
                    <a:gd name="T5" fmla="*/ 1 h 1"/>
                    <a:gd name="T6" fmla="*/ 2 w 3"/>
                    <a:gd name="T7" fmla="*/ 0 h 1"/>
                    <a:gd name="T8" fmla="*/ 0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3" name="Freeform 71"/>
                <p:cNvSpPr>
                  <a:spLocks/>
                </p:cNvSpPr>
                <p:nvPr/>
              </p:nvSpPr>
              <p:spPr bwMode="auto">
                <a:xfrm>
                  <a:off x="1584325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1 h 2"/>
                    <a:gd name="T6" fmla="*/ 0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4" name="Freeform 72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11113" cy="7938"/>
                </a:xfrm>
                <a:custGeom>
                  <a:avLst/>
                  <a:gdLst>
                    <a:gd name="T0" fmla="*/ 0 w 3"/>
                    <a:gd name="T1" fmla="*/ 1 h 2"/>
                    <a:gd name="T2" fmla="*/ 2 w 3"/>
                    <a:gd name="T3" fmla="*/ 2 h 2"/>
                    <a:gd name="T4" fmla="*/ 2 w 3"/>
                    <a:gd name="T5" fmla="*/ 2 h 2"/>
                    <a:gd name="T6" fmla="*/ 3 w 3"/>
                    <a:gd name="T7" fmla="*/ 1 h 2"/>
                    <a:gd name="T8" fmla="*/ 3 w 3"/>
                    <a:gd name="T9" fmla="*/ 1 h 2"/>
                    <a:gd name="T10" fmla="*/ 2 w 3"/>
                    <a:gd name="T11" fmla="*/ 0 h 2"/>
                    <a:gd name="T12" fmla="*/ 0 w 3"/>
                    <a:gd name="T13" fmla="*/ 1 h 2"/>
                    <a:gd name="T14" fmla="*/ 0 w 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5" name="Freeform 73"/>
                <p:cNvSpPr>
                  <a:spLocks/>
                </p:cNvSpPr>
                <p:nvPr/>
              </p:nvSpPr>
              <p:spPr bwMode="auto">
                <a:xfrm>
                  <a:off x="1573213" y="1622425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3 w 3"/>
                    <a:gd name="T9" fmla="*/ 2 h 3"/>
                    <a:gd name="T10" fmla="*/ 1 w 3"/>
                    <a:gd name="T11" fmla="*/ 0 h 3"/>
                    <a:gd name="T12" fmla="*/ 0 w 3"/>
                    <a:gd name="T13" fmla="*/ 1 h 3"/>
                    <a:gd name="T14" fmla="*/ 0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6" name="Freeform 74"/>
                <p:cNvSpPr>
                  <a:spLocks/>
                </p:cNvSpPr>
                <p:nvPr/>
              </p:nvSpPr>
              <p:spPr bwMode="auto">
                <a:xfrm>
                  <a:off x="1562100" y="1636713"/>
                  <a:ext cx="22225" cy="7938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2 h 2"/>
                    <a:gd name="T4" fmla="*/ 1 w 6"/>
                    <a:gd name="T5" fmla="*/ 2 h 2"/>
                    <a:gd name="T6" fmla="*/ 3 w 6"/>
                    <a:gd name="T7" fmla="*/ 2 h 2"/>
                    <a:gd name="T8" fmla="*/ 5 w 6"/>
                    <a:gd name="T9" fmla="*/ 1 h 2"/>
                    <a:gd name="T10" fmla="*/ 6 w 6"/>
                    <a:gd name="T11" fmla="*/ 0 h 2"/>
                    <a:gd name="T12" fmla="*/ 5 w 6"/>
                    <a:gd name="T13" fmla="*/ 0 h 2"/>
                    <a:gd name="T14" fmla="*/ 1 w 6"/>
                    <a:gd name="T15" fmla="*/ 1 h 2"/>
                    <a:gd name="T16" fmla="*/ 0 w 6"/>
                    <a:gd name="T17" fmla="*/ 2 h 2"/>
                    <a:gd name="T18" fmla="*/ 0 w 6"/>
                    <a:gd name="T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5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7" name="Freeform 75"/>
                <p:cNvSpPr>
                  <a:spLocks/>
                </p:cNvSpPr>
                <p:nvPr/>
              </p:nvSpPr>
              <p:spPr bwMode="auto">
                <a:xfrm>
                  <a:off x="1577975" y="1633538"/>
                  <a:ext cx="11113" cy="3175"/>
                </a:xfrm>
                <a:custGeom>
                  <a:avLst/>
                  <a:gdLst>
                    <a:gd name="T0" fmla="*/ 3 w 3"/>
                    <a:gd name="T1" fmla="*/ 1 h 1"/>
                    <a:gd name="T2" fmla="*/ 2 w 3"/>
                    <a:gd name="T3" fmla="*/ 0 h 1"/>
                    <a:gd name="T4" fmla="*/ 0 w 3"/>
                    <a:gd name="T5" fmla="*/ 1 h 1"/>
                    <a:gd name="T6" fmla="*/ 1 w 3"/>
                    <a:gd name="T7" fmla="*/ 1 h 1"/>
                    <a:gd name="T8" fmla="*/ 1 w 3"/>
                    <a:gd name="T9" fmla="*/ 1 h 1"/>
                    <a:gd name="T10" fmla="*/ 3 w 3"/>
                    <a:gd name="T11" fmla="*/ 1 h 1"/>
                    <a:gd name="T12" fmla="*/ 3 w 3"/>
                    <a:gd name="T13" fmla="*/ 1 h 1"/>
                    <a:gd name="T14" fmla="*/ 3 w 3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8" name="Freeform 76"/>
                <p:cNvSpPr>
                  <a:spLocks/>
                </p:cNvSpPr>
                <p:nvPr/>
              </p:nvSpPr>
              <p:spPr bwMode="auto">
                <a:xfrm>
                  <a:off x="1589088" y="1625600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0 w 2"/>
                    <a:gd name="T7" fmla="*/ 1 h 2"/>
                    <a:gd name="T8" fmla="*/ 1 w 2"/>
                    <a:gd name="T9" fmla="*/ 2 h 2"/>
                    <a:gd name="T10" fmla="*/ 2 w 2"/>
                    <a:gd name="T11" fmla="*/ 1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9" name="Freeform 77"/>
                <p:cNvSpPr>
                  <a:spLocks/>
                </p:cNvSpPr>
                <p:nvPr/>
              </p:nvSpPr>
              <p:spPr bwMode="auto">
                <a:xfrm>
                  <a:off x="1595438" y="1622425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0 h 1"/>
                    <a:gd name="T12" fmla="*/ 1 w 1"/>
                    <a:gd name="T13" fmla="*/ 0 h 1"/>
                    <a:gd name="T14" fmla="*/ 0 w 1"/>
                    <a:gd name="T15" fmla="*/ 1 h 1"/>
                    <a:gd name="T16" fmla="*/ 0 w 1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0" name="Freeform 78"/>
                <p:cNvSpPr>
                  <a:spLocks/>
                </p:cNvSpPr>
                <p:nvPr/>
              </p:nvSpPr>
              <p:spPr bwMode="auto">
                <a:xfrm>
                  <a:off x="1600200" y="1614488"/>
                  <a:ext cx="11113" cy="11113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3 h 3"/>
                    <a:gd name="T4" fmla="*/ 3 w 3"/>
                    <a:gd name="T5" fmla="*/ 2 h 3"/>
                    <a:gd name="T6" fmla="*/ 3 w 3"/>
                    <a:gd name="T7" fmla="*/ 2 h 3"/>
                    <a:gd name="T8" fmla="*/ 3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0 w 3"/>
                    <a:gd name="T17" fmla="*/ 2 h 3"/>
                    <a:gd name="T18" fmla="*/ 1 w 3"/>
                    <a:gd name="T19" fmla="*/ 2 h 3"/>
                    <a:gd name="T20" fmla="*/ 1 w 3"/>
                    <a:gd name="T21" fmla="*/ 3 h 3"/>
                    <a:gd name="T22" fmla="*/ 1 w 3"/>
                    <a:gd name="T23" fmla="*/ 3 h 3"/>
                    <a:gd name="T24" fmla="*/ 1 w 3"/>
                    <a:gd name="T2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1" name="Freeform 79"/>
                <p:cNvSpPr>
                  <a:spLocks/>
                </p:cNvSpPr>
                <p:nvPr/>
              </p:nvSpPr>
              <p:spPr bwMode="auto">
                <a:xfrm>
                  <a:off x="1600200" y="1600200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3 w 3"/>
                    <a:gd name="T1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2" name="Freeform 80"/>
                <p:cNvSpPr>
                  <a:spLocks/>
                </p:cNvSpPr>
                <p:nvPr/>
              </p:nvSpPr>
              <p:spPr bwMode="auto">
                <a:xfrm>
                  <a:off x="1595438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3" name="Freeform 81"/>
                <p:cNvSpPr>
                  <a:spLocks/>
                </p:cNvSpPr>
                <p:nvPr/>
              </p:nvSpPr>
              <p:spPr bwMode="auto">
                <a:xfrm>
                  <a:off x="1589088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0 h 3"/>
                    <a:gd name="T4" fmla="*/ 0 w 2"/>
                    <a:gd name="T5" fmla="*/ 2 h 3"/>
                    <a:gd name="T6" fmla="*/ 0 w 2"/>
                    <a:gd name="T7" fmla="*/ 2 h 3"/>
                    <a:gd name="T8" fmla="*/ 1 w 2"/>
                    <a:gd name="T9" fmla="*/ 3 h 3"/>
                    <a:gd name="T10" fmla="*/ 1 w 2"/>
                    <a:gd name="T11" fmla="*/ 3 h 3"/>
                    <a:gd name="T12" fmla="*/ 1 w 2"/>
                    <a:gd name="T13" fmla="*/ 3 h 3"/>
                    <a:gd name="T14" fmla="*/ 2 w 2"/>
                    <a:gd name="T15" fmla="*/ 2 h 3"/>
                    <a:gd name="T16" fmla="*/ 2 w 2"/>
                    <a:gd name="T17" fmla="*/ 2 h 3"/>
                    <a:gd name="T18" fmla="*/ 2 w 2"/>
                    <a:gd name="T19" fmla="*/ 2 h 3"/>
                    <a:gd name="T20" fmla="*/ 1 w 2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4" name="Freeform 82"/>
                <p:cNvSpPr>
                  <a:spLocks/>
                </p:cNvSpPr>
                <p:nvPr/>
              </p:nvSpPr>
              <p:spPr bwMode="auto">
                <a:xfrm>
                  <a:off x="1577975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2 w 3"/>
                    <a:gd name="T3" fmla="*/ 0 h 3"/>
                    <a:gd name="T4" fmla="*/ 2 w 3"/>
                    <a:gd name="T5" fmla="*/ 0 h 3"/>
                    <a:gd name="T6" fmla="*/ 1 w 3"/>
                    <a:gd name="T7" fmla="*/ 1 h 3"/>
                    <a:gd name="T8" fmla="*/ 0 w 3"/>
                    <a:gd name="T9" fmla="*/ 1 h 3"/>
                    <a:gd name="T10" fmla="*/ 1 w 3"/>
                    <a:gd name="T11" fmla="*/ 1 h 3"/>
                    <a:gd name="T12" fmla="*/ 2 w 3"/>
                    <a:gd name="T13" fmla="*/ 3 h 3"/>
                    <a:gd name="T14" fmla="*/ 2 w 3"/>
                    <a:gd name="T15" fmla="*/ 3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5" name="Freeform 83"/>
                <p:cNvSpPr>
                  <a:spLocks/>
                </p:cNvSpPr>
                <p:nvPr/>
              </p:nvSpPr>
              <p:spPr bwMode="auto">
                <a:xfrm>
                  <a:off x="1577975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1 h 3"/>
                    <a:gd name="T4" fmla="*/ 0 w 2"/>
                    <a:gd name="T5" fmla="*/ 2 h 3"/>
                    <a:gd name="T6" fmla="*/ 1 w 2"/>
                    <a:gd name="T7" fmla="*/ 3 h 3"/>
                    <a:gd name="T8" fmla="*/ 1 w 2"/>
                    <a:gd name="T9" fmla="*/ 3 h 3"/>
                    <a:gd name="T10" fmla="*/ 1 w 2"/>
                    <a:gd name="T11" fmla="*/ 2 h 3"/>
                    <a:gd name="T12" fmla="*/ 2 w 2"/>
                    <a:gd name="T13" fmla="*/ 2 h 3"/>
                    <a:gd name="T14" fmla="*/ 1 w 2"/>
                    <a:gd name="T15" fmla="*/ 2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6" name="Freeform 84"/>
                <p:cNvSpPr>
                  <a:spLocks/>
                </p:cNvSpPr>
                <p:nvPr/>
              </p:nvSpPr>
              <p:spPr bwMode="auto">
                <a:xfrm>
                  <a:off x="1573213" y="1606550"/>
                  <a:ext cx="4763" cy="7938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0 w 1"/>
                    <a:gd name="T7" fmla="*/ 2 h 2"/>
                    <a:gd name="T8" fmla="*/ 1 w 1"/>
                    <a:gd name="T9" fmla="*/ 1 h 2"/>
                    <a:gd name="T10" fmla="*/ 1 w 1"/>
                    <a:gd name="T11" fmla="*/ 1 h 2"/>
                    <a:gd name="T12" fmla="*/ 0 w 1"/>
                    <a:gd name="T13" fmla="*/ 0 h 2"/>
                    <a:gd name="T14" fmla="*/ 0 w 1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7" name="Freeform 85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0 h 3"/>
                    <a:gd name="T10" fmla="*/ 0 w 1"/>
                    <a:gd name="T11" fmla="*/ 1 h 3"/>
                    <a:gd name="T12" fmla="*/ 0 w 1"/>
                    <a:gd name="T13" fmla="*/ 2 h 3"/>
                    <a:gd name="T14" fmla="*/ 0 w 1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8" name="Freeform 86"/>
                <p:cNvSpPr>
                  <a:spLocks/>
                </p:cNvSpPr>
                <p:nvPr/>
              </p:nvSpPr>
              <p:spPr bwMode="auto">
                <a:xfrm>
                  <a:off x="1565275" y="1625600"/>
                  <a:ext cx="7938" cy="7938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1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  <a:gd name="T10" fmla="*/ 0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9" name="Freeform 87"/>
                <p:cNvSpPr>
                  <a:spLocks/>
                </p:cNvSpPr>
                <p:nvPr/>
              </p:nvSpPr>
              <p:spPr bwMode="auto">
                <a:xfrm>
                  <a:off x="1554163" y="1633538"/>
                  <a:ext cx="23813" cy="11113"/>
                </a:xfrm>
                <a:custGeom>
                  <a:avLst/>
                  <a:gdLst>
                    <a:gd name="T0" fmla="*/ 1 w 6"/>
                    <a:gd name="T1" fmla="*/ 2 h 3"/>
                    <a:gd name="T2" fmla="*/ 0 w 6"/>
                    <a:gd name="T3" fmla="*/ 3 h 3"/>
                    <a:gd name="T4" fmla="*/ 1 w 6"/>
                    <a:gd name="T5" fmla="*/ 3 h 3"/>
                    <a:gd name="T6" fmla="*/ 6 w 6"/>
                    <a:gd name="T7" fmla="*/ 0 h 3"/>
                    <a:gd name="T8" fmla="*/ 6 w 6"/>
                    <a:gd name="T9" fmla="*/ 0 h 3"/>
                    <a:gd name="T10" fmla="*/ 6 w 6"/>
                    <a:gd name="T11" fmla="*/ 0 h 3"/>
                    <a:gd name="T12" fmla="*/ 1 w 6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2"/>
                        <a:pt x="5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0" name="Oval 88"/>
                <p:cNvSpPr>
                  <a:spLocks noChangeArrowheads="1"/>
                </p:cNvSpPr>
                <p:nvPr/>
              </p:nvSpPr>
              <p:spPr bwMode="auto">
                <a:xfrm>
                  <a:off x="1550988" y="1614488"/>
                  <a:ext cx="3175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1" name="Freeform 89"/>
                <p:cNvSpPr>
                  <a:spLocks/>
                </p:cNvSpPr>
                <p:nvPr/>
              </p:nvSpPr>
              <p:spPr bwMode="auto">
                <a:xfrm>
                  <a:off x="1550988" y="1622425"/>
                  <a:ext cx="3175" cy="14288"/>
                </a:xfrm>
                <a:custGeom>
                  <a:avLst/>
                  <a:gdLst>
                    <a:gd name="T0" fmla="*/ 1 w 1"/>
                    <a:gd name="T1" fmla="*/ 4 h 4"/>
                    <a:gd name="T2" fmla="*/ 1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3"/>
                        <a:pt x="1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2" name="Oval 90"/>
                <p:cNvSpPr>
                  <a:spLocks noChangeArrowheads="1"/>
                </p:cNvSpPr>
                <p:nvPr/>
              </p:nvSpPr>
              <p:spPr bwMode="auto">
                <a:xfrm>
                  <a:off x="1550988" y="160655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3" name="Oval 91"/>
                <p:cNvSpPr>
                  <a:spLocks noChangeArrowheads="1"/>
                </p:cNvSpPr>
                <p:nvPr/>
              </p:nvSpPr>
              <p:spPr bwMode="auto">
                <a:xfrm>
                  <a:off x="1550988" y="1600200"/>
                  <a:ext cx="11113" cy="6350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4" name="Freeform 92"/>
                <p:cNvSpPr>
                  <a:spLocks/>
                </p:cNvSpPr>
                <p:nvPr/>
              </p:nvSpPr>
              <p:spPr bwMode="auto">
                <a:xfrm>
                  <a:off x="1562100" y="1622425"/>
                  <a:ext cx="3175" cy="14288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2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3 h 4"/>
                    <a:gd name="T10" fmla="*/ 1 w 1"/>
                    <a:gd name="T11" fmla="*/ 3 h 4"/>
                    <a:gd name="T12" fmla="*/ 1 w 1"/>
                    <a:gd name="T13" fmla="*/ 0 h 4"/>
                    <a:gd name="T14" fmla="*/ 1 w 1"/>
                    <a:gd name="T15" fmla="*/ 0 h 4"/>
                    <a:gd name="T16" fmla="*/ 1 w 1"/>
                    <a:gd name="T17" fmla="*/ 0 h 4"/>
                    <a:gd name="T18" fmla="*/ 0 w 1"/>
                    <a:gd name="T1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5" name="Freeform 93"/>
                <p:cNvSpPr>
                  <a:spLocks/>
                </p:cNvSpPr>
                <p:nvPr/>
              </p:nvSpPr>
              <p:spPr bwMode="auto">
                <a:xfrm>
                  <a:off x="1543050" y="1622425"/>
                  <a:ext cx="7938" cy="14288"/>
                </a:xfrm>
                <a:custGeom>
                  <a:avLst/>
                  <a:gdLst>
                    <a:gd name="T0" fmla="*/ 1 w 2"/>
                    <a:gd name="T1" fmla="*/ 0 h 4"/>
                    <a:gd name="T2" fmla="*/ 0 w 2"/>
                    <a:gd name="T3" fmla="*/ 0 h 4"/>
                    <a:gd name="T4" fmla="*/ 0 w 2"/>
                    <a:gd name="T5" fmla="*/ 0 h 4"/>
                    <a:gd name="T6" fmla="*/ 1 w 2"/>
                    <a:gd name="T7" fmla="*/ 3 h 4"/>
                    <a:gd name="T8" fmla="*/ 2 w 2"/>
                    <a:gd name="T9" fmla="*/ 4 h 4"/>
                    <a:gd name="T10" fmla="*/ 2 w 2"/>
                    <a:gd name="T11" fmla="*/ 4 h 4"/>
                    <a:gd name="T12" fmla="*/ 2 w 2"/>
                    <a:gd name="T13" fmla="*/ 3 h 4"/>
                    <a:gd name="T14" fmla="*/ 1 w 2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6" name="Freeform 94"/>
                <p:cNvSpPr>
                  <a:spLocks/>
                </p:cNvSpPr>
                <p:nvPr/>
              </p:nvSpPr>
              <p:spPr bwMode="auto">
                <a:xfrm>
                  <a:off x="1535113" y="1633538"/>
                  <a:ext cx="15875" cy="1111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3 w 4"/>
                    <a:gd name="T5" fmla="*/ 3 h 3"/>
                    <a:gd name="T6" fmla="*/ 4 w 4"/>
                    <a:gd name="T7" fmla="*/ 3 h 3"/>
                    <a:gd name="T8" fmla="*/ 4 w 4"/>
                    <a:gd name="T9" fmla="*/ 2 h 3"/>
                    <a:gd name="T10" fmla="*/ 0 w 4"/>
                    <a:gd name="T11" fmla="*/ 0 h 3"/>
                    <a:gd name="T12" fmla="*/ 0 w 4"/>
                    <a:gd name="T13" fmla="*/ 0 h 3"/>
                    <a:gd name="T14" fmla="*/ 0 w 4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2" y="2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7" name="Freeform 95"/>
                <p:cNvSpPr>
                  <a:spLocks/>
                </p:cNvSpPr>
                <p:nvPr/>
              </p:nvSpPr>
              <p:spPr bwMode="auto">
                <a:xfrm>
                  <a:off x="1528763" y="1633538"/>
                  <a:ext cx="6350" cy="3175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8" name="Freeform 96"/>
                <p:cNvSpPr>
                  <a:spLocks/>
                </p:cNvSpPr>
                <p:nvPr/>
              </p:nvSpPr>
              <p:spPr bwMode="auto">
                <a:xfrm>
                  <a:off x="1524000" y="1622425"/>
                  <a:ext cx="11113" cy="11113"/>
                </a:xfrm>
                <a:custGeom>
                  <a:avLst/>
                  <a:gdLst>
                    <a:gd name="T0" fmla="*/ 3 w 3"/>
                    <a:gd name="T1" fmla="*/ 1 h 3"/>
                    <a:gd name="T2" fmla="*/ 1 w 3"/>
                    <a:gd name="T3" fmla="*/ 0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0 w 3"/>
                    <a:gd name="T11" fmla="*/ 2 h 3"/>
                    <a:gd name="T12" fmla="*/ 2 w 3"/>
                    <a:gd name="T13" fmla="*/ 2 h 3"/>
                    <a:gd name="T14" fmla="*/ 3 w 3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9" name="Freeform 97"/>
                <p:cNvSpPr>
                  <a:spLocks/>
                </p:cNvSpPr>
                <p:nvPr/>
              </p:nvSpPr>
              <p:spPr bwMode="auto">
                <a:xfrm>
                  <a:off x="1517650" y="1622425"/>
                  <a:ext cx="11113" cy="3175"/>
                </a:xfrm>
                <a:custGeom>
                  <a:avLst/>
                  <a:gdLst>
                    <a:gd name="T0" fmla="*/ 0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1 w 3"/>
                    <a:gd name="T7" fmla="*/ 0 h 1"/>
                    <a:gd name="T8" fmla="*/ 0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0" name="Freeform 98"/>
                <p:cNvSpPr>
                  <a:spLocks/>
                </p:cNvSpPr>
                <p:nvPr/>
              </p:nvSpPr>
              <p:spPr bwMode="auto">
                <a:xfrm>
                  <a:off x="1524000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1 w 3"/>
                    <a:gd name="T9" fmla="*/ 2 h 2"/>
                    <a:gd name="T10" fmla="*/ 3 w 3"/>
                    <a:gd name="T11" fmla="*/ 1 h 2"/>
                    <a:gd name="T12" fmla="*/ 1 w 3"/>
                    <a:gd name="T13" fmla="*/ 0 h 2"/>
                    <a:gd name="T14" fmla="*/ 1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2" name="Freeform 99"/>
                <p:cNvSpPr>
                  <a:spLocks/>
                </p:cNvSpPr>
                <p:nvPr/>
              </p:nvSpPr>
              <p:spPr bwMode="auto">
                <a:xfrm>
                  <a:off x="1517650" y="1606550"/>
                  <a:ext cx="11113" cy="7938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1 h 2"/>
                    <a:gd name="T4" fmla="*/ 0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2 h 2"/>
                    <a:gd name="T12" fmla="*/ 3 w 3"/>
                    <a:gd name="T13" fmla="*/ 1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6" name="Freeform 100"/>
                <p:cNvSpPr>
                  <a:spLocks/>
                </p:cNvSpPr>
                <p:nvPr/>
              </p:nvSpPr>
              <p:spPr bwMode="auto">
                <a:xfrm>
                  <a:off x="1512888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3 w 3"/>
                    <a:gd name="T9" fmla="*/ 1 h 2"/>
                    <a:gd name="T10" fmla="*/ 1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7" name="Freeform 101"/>
                <p:cNvSpPr>
                  <a:spLocks/>
                </p:cNvSpPr>
                <p:nvPr/>
              </p:nvSpPr>
              <p:spPr bwMode="auto">
                <a:xfrm>
                  <a:off x="1504950" y="1622425"/>
                  <a:ext cx="12700" cy="3175"/>
                </a:xfrm>
                <a:custGeom>
                  <a:avLst/>
                  <a:gdLst>
                    <a:gd name="T0" fmla="*/ 1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0 w 3"/>
                    <a:gd name="T7" fmla="*/ 1 h 1"/>
                    <a:gd name="T8" fmla="*/ 2 w 3"/>
                    <a:gd name="T9" fmla="*/ 1 h 1"/>
                    <a:gd name="T10" fmla="*/ 2 w 3"/>
                    <a:gd name="T11" fmla="*/ 1 h 1"/>
                    <a:gd name="T12" fmla="*/ 2 w 3"/>
                    <a:gd name="T13" fmla="*/ 1 h 1"/>
                    <a:gd name="T14" fmla="*/ 3 w 3"/>
                    <a:gd name="T15" fmla="*/ 1 h 1"/>
                    <a:gd name="T16" fmla="*/ 2 w 3"/>
                    <a:gd name="T17" fmla="*/ 0 h 1"/>
                    <a:gd name="T18" fmla="*/ 1 w 3"/>
                    <a:gd name="T19" fmla="*/ 0 h 1"/>
                    <a:gd name="T20" fmla="*/ 1 w 3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8" name="Freeform 102"/>
                <p:cNvSpPr>
                  <a:spLocks/>
                </p:cNvSpPr>
                <p:nvPr/>
              </p:nvSpPr>
              <p:spPr bwMode="auto">
                <a:xfrm>
                  <a:off x="1512888" y="1625600"/>
                  <a:ext cx="11113" cy="7938"/>
                </a:xfrm>
                <a:custGeom>
                  <a:avLst/>
                  <a:gdLst>
                    <a:gd name="T0" fmla="*/ 3 w 3"/>
                    <a:gd name="T1" fmla="*/ 1 h 2"/>
                    <a:gd name="T2" fmla="*/ 2 w 3"/>
                    <a:gd name="T3" fmla="*/ 1 h 2"/>
                    <a:gd name="T4" fmla="*/ 1 w 3"/>
                    <a:gd name="T5" fmla="*/ 0 h 2"/>
                    <a:gd name="T6" fmla="*/ 0 w 3"/>
                    <a:gd name="T7" fmla="*/ 1 h 2"/>
                    <a:gd name="T8" fmla="*/ 1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9" name="Freeform 103"/>
                <p:cNvSpPr>
                  <a:spLocks/>
                </p:cNvSpPr>
                <p:nvPr/>
              </p:nvSpPr>
              <p:spPr bwMode="auto">
                <a:xfrm>
                  <a:off x="1524000" y="1633538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0" name="Freeform 104"/>
                <p:cNvSpPr>
                  <a:spLocks/>
                </p:cNvSpPr>
                <p:nvPr/>
              </p:nvSpPr>
              <p:spPr bwMode="auto">
                <a:xfrm>
                  <a:off x="1524000" y="1636713"/>
                  <a:ext cx="19050" cy="7938"/>
                </a:xfrm>
                <a:custGeom>
                  <a:avLst/>
                  <a:gdLst>
                    <a:gd name="T0" fmla="*/ 4 w 5"/>
                    <a:gd name="T1" fmla="*/ 2 h 2"/>
                    <a:gd name="T2" fmla="*/ 5 w 5"/>
                    <a:gd name="T3" fmla="*/ 2 h 2"/>
                    <a:gd name="T4" fmla="*/ 5 w 5"/>
                    <a:gd name="T5" fmla="*/ 2 h 2"/>
                    <a:gd name="T6" fmla="*/ 5 w 5"/>
                    <a:gd name="T7" fmla="*/ 1 h 2"/>
                    <a:gd name="T8" fmla="*/ 0 w 5"/>
                    <a:gd name="T9" fmla="*/ 0 h 2"/>
                    <a:gd name="T10" fmla="*/ 0 w 5"/>
                    <a:gd name="T11" fmla="*/ 0 h 2"/>
                    <a:gd name="T12" fmla="*/ 0 w 5"/>
                    <a:gd name="T13" fmla="*/ 1 h 2"/>
                    <a:gd name="T14" fmla="*/ 3 w 5"/>
                    <a:gd name="T15" fmla="*/ 2 h 2"/>
                    <a:gd name="T16" fmla="*/ 4 w 5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>
                      <a:moveTo>
                        <a:pt x="4" y="2"/>
                      </a:move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1" name="Freeform 105"/>
                <p:cNvSpPr>
                  <a:spLocks/>
                </p:cNvSpPr>
                <p:nvPr/>
              </p:nvSpPr>
              <p:spPr bwMode="auto">
                <a:xfrm>
                  <a:off x="1535113" y="1625600"/>
                  <a:ext cx="4763" cy="7938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1 h 2"/>
                    <a:gd name="T8" fmla="*/ 0 w 1"/>
                    <a:gd name="T9" fmla="*/ 0 h 2"/>
                    <a:gd name="T10" fmla="*/ 0 w 1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2" name="Freeform 106"/>
                <p:cNvSpPr>
                  <a:spLocks/>
                </p:cNvSpPr>
                <p:nvPr/>
              </p:nvSpPr>
              <p:spPr bwMode="auto">
                <a:xfrm>
                  <a:off x="1528763" y="161448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3 h 3"/>
                    <a:gd name="T4" fmla="*/ 1 w 3"/>
                    <a:gd name="T5" fmla="*/ 3 h 3"/>
                    <a:gd name="T6" fmla="*/ 2 w 3"/>
                    <a:gd name="T7" fmla="*/ 3 h 3"/>
                    <a:gd name="T8" fmla="*/ 3 w 3"/>
                    <a:gd name="T9" fmla="*/ 2 h 3"/>
                    <a:gd name="T10" fmla="*/ 3 w 3"/>
                    <a:gd name="T11" fmla="*/ 1 h 3"/>
                    <a:gd name="T12" fmla="*/ 2 w 3"/>
                    <a:gd name="T13" fmla="*/ 0 h 3"/>
                    <a:gd name="T14" fmla="*/ 2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5" name="Freeform 107"/>
                <p:cNvSpPr>
                  <a:spLocks/>
                </p:cNvSpPr>
                <p:nvPr/>
              </p:nvSpPr>
              <p:spPr bwMode="auto">
                <a:xfrm>
                  <a:off x="1528763" y="1606550"/>
                  <a:ext cx="6350" cy="7938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  <a:gd name="T10" fmla="*/ 2 w 2"/>
                    <a:gd name="T11" fmla="*/ 2 h 2"/>
                    <a:gd name="T12" fmla="*/ 1 w 2"/>
                    <a:gd name="T13" fmla="*/ 0 h 2"/>
                    <a:gd name="T14" fmla="*/ 0 w 2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1" name="Freeform 108"/>
                <p:cNvSpPr>
                  <a:spLocks/>
                </p:cNvSpPr>
                <p:nvPr/>
              </p:nvSpPr>
              <p:spPr bwMode="auto">
                <a:xfrm>
                  <a:off x="1524000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1 w 3"/>
                    <a:gd name="T3" fmla="*/ 0 h 3"/>
                    <a:gd name="T4" fmla="*/ 0 w 3"/>
                    <a:gd name="T5" fmla="*/ 2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2 w 3"/>
                    <a:gd name="T17" fmla="*/ 1 h 3"/>
                    <a:gd name="T18" fmla="*/ 1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2" name="Freeform 109"/>
                <p:cNvSpPr>
                  <a:spLocks/>
                </p:cNvSpPr>
                <p:nvPr/>
              </p:nvSpPr>
              <p:spPr bwMode="auto">
                <a:xfrm>
                  <a:off x="1517650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1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3" name="Freeform 110"/>
                <p:cNvSpPr>
                  <a:spLocks/>
                </p:cNvSpPr>
                <p:nvPr/>
              </p:nvSpPr>
              <p:spPr bwMode="auto">
                <a:xfrm>
                  <a:off x="1512888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0 w 3"/>
                    <a:gd name="T7" fmla="*/ 2 h 3"/>
                    <a:gd name="T8" fmla="*/ 1 w 3"/>
                    <a:gd name="T9" fmla="*/ 3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5" name="Freeform 111"/>
                <p:cNvSpPr>
                  <a:spLocks/>
                </p:cNvSpPr>
                <p:nvPr/>
              </p:nvSpPr>
              <p:spPr bwMode="auto">
                <a:xfrm>
                  <a:off x="1504950" y="1606550"/>
                  <a:ext cx="12700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2 w 3"/>
                    <a:gd name="T9" fmla="*/ 2 h 2"/>
                    <a:gd name="T10" fmla="*/ 3 w 3"/>
                    <a:gd name="T11" fmla="*/ 1 h 2"/>
                    <a:gd name="T12" fmla="*/ 3 w 3"/>
                    <a:gd name="T13" fmla="*/ 1 h 2"/>
                    <a:gd name="T14" fmla="*/ 2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8" name="Freeform 112"/>
                <p:cNvSpPr>
                  <a:spLocks/>
                </p:cNvSpPr>
                <p:nvPr/>
              </p:nvSpPr>
              <p:spPr bwMode="auto">
                <a:xfrm>
                  <a:off x="1501775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9" name="Freeform 113"/>
                <p:cNvSpPr>
                  <a:spLocks/>
                </p:cNvSpPr>
                <p:nvPr/>
              </p:nvSpPr>
              <p:spPr bwMode="auto">
                <a:xfrm>
                  <a:off x="1501775" y="1614488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0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  <a:gd name="T20" fmla="*/ 0 w 3"/>
                    <a:gd name="T21" fmla="*/ 2 h 3"/>
                    <a:gd name="T22" fmla="*/ 0 w 3"/>
                    <a:gd name="T23" fmla="*/ 2 h 3"/>
                    <a:gd name="T24" fmla="*/ 0 w 3"/>
                    <a:gd name="T2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1" name="Freeform 114"/>
                <p:cNvSpPr>
                  <a:spLocks/>
                </p:cNvSpPr>
                <p:nvPr/>
              </p:nvSpPr>
              <p:spPr bwMode="auto">
                <a:xfrm>
                  <a:off x="1501775" y="1622425"/>
                  <a:ext cx="3175" cy="3175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2" name="Freeform 115"/>
                <p:cNvSpPr>
                  <a:spLocks/>
                </p:cNvSpPr>
                <p:nvPr/>
              </p:nvSpPr>
              <p:spPr bwMode="auto">
                <a:xfrm>
                  <a:off x="150495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2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1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3" name="Freeform 116"/>
                <p:cNvSpPr>
                  <a:spLocks/>
                </p:cNvSpPr>
                <p:nvPr/>
              </p:nvSpPr>
              <p:spPr bwMode="auto">
                <a:xfrm>
                  <a:off x="1512888" y="1633538"/>
                  <a:ext cx="4763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0 h 3"/>
                    <a:gd name="T8" fmla="*/ 0 w 1"/>
                    <a:gd name="T9" fmla="*/ 1 h 3"/>
                    <a:gd name="T10" fmla="*/ 0 w 1"/>
                    <a:gd name="T11" fmla="*/ 2 h 3"/>
                    <a:gd name="T12" fmla="*/ 0 w 1"/>
                    <a:gd name="T13" fmla="*/ 3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4" name="Freeform 117"/>
                <p:cNvSpPr>
                  <a:spLocks/>
                </p:cNvSpPr>
                <p:nvPr/>
              </p:nvSpPr>
              <p:spPr bwMode="auto">
                <a:xfrm>
                  <a:off x="1512888" y="1636713"/>
                  <a:ext cx="11113" cy="7938"/>
                </a:xfrm>
                <a:custGeom>
                  <a:avLst/>
                  <a:gdLst>
                    <a:gd name="T0" fmla="*/ 5 w 7"/>
                    <a:gd name="T1" fmla="*/ 5 h 5"/>
                    <a:gd name="T2" fmla="*/ 7 w 7"/>
                    <a:gd name="T3" fmla="*/ 3 h 5"/>
                    <a:gd name="T4" fmla="*/ 3 w 7"/>
                    <a:gd name="T5" fmla="*/ 0 h 5"/>
                    <a:gd name="T6" fmla="*/ 0 w 7"/>
                    <a:gd name="T7" fmla="*/ 3 h 5"/>
                    <a:gd name="T8" fmla="*/ 0 w 7"/>
                    <a:gd name="T9" fmla="*/ 5 h 5"/>
                    <a:gd name="T10" fmla="*/ 5 w 7"/>
                    <a:gd name="T11" fmla="*/ 5 h 5"/>
                    <a:gd name="T12" fmla="*/ 5 w 7"/>
                    <a:gd name="T13" fmla="*/ 5 h 5"/>
                    <a:gd name="T14" fmla="*/ 5 w 7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7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6" name="Freeform 118"/>
                <p:cNvSpPr>
                  <a:spLocks/>
                </p:cNvSpPr>
                <p:nvPr/>
              </p:nvSpPr>
              <p:spPr bwMode="auto">
                <a:xfrm>
                  <a:off x="1517650" y="1647825"/>
                  <a:ext cx="77788" cy="7938"/>
                </a:xfrm>
                <a:custGeom>
                  <a:avLst/>
                  <a:gdLst>
                    <a:gd name="T0" fmla="*/ 21 w 21"/>
                    <a:gd name="T1" fmla="*/ 2 h 2"/>
                    <a:gd name="T2" fmla="*/ 21 w 21"/>
                    <a:gd name="T3" fmla="*/ 2 h 2"/>
                    <a:gd name="T4" fmla="*/ 21 w 21"/>
                    <a:gd name="T5" fmla="*/ 2 h 2"/>
                    <a:gd name="T6" fmla="*/ 21 w 21"/>
                    <a:gd name="T7" fmla="*/ 1 h 2"/>
                    <a:gd name="T8" fmla="*/ 21 w 21"/>
                    <a:gd name="T9" fmla="*/ 1 h 2"/>
                    <a:gd name="T10" fmla="*/ 21 w 21"/>
                    <a:gd name="T11" fmla="*/ 1 h 2"/>
                    <a:gd name="T12" fmla="*/ 21 w 21"/>
                    <a:gd name="T13" fmla="*/ 1 h 2"/>
                    <a:gd name="T14" fmla="*/ 21 w 21"/>
                    <a:gd name="T15" fmla="*/ 1 h 2"/>
                    <a:gd name="T16" fmla="*/ 21 w 21"/>
                    <a:gd name="T17" fmla="*/ 1 h 2"/>
                    <a:gd name="T18" fmla="*/ 21 w 21"/>
                    <a:gd name="T19" fmla="*/ 1 h 2"/>
                    <a:gd name="T20" fmla="*/ 21 w 21"/>
                    <a:gd name="T21" fmla="*/ 1 h 2"/>
                    <a:gd name="T22" fmla="*/ 21 w 21"/>
                    <a:gd name="T23" fmla="*/ 1 h 2"/>
                    <a:gd name="T24" fmla="*/ 21 w 21"/>
                    <a:gd name="T25" fmla="*/ 1 h 2"/>
                    <a:gd name="T26" fmla="*/ 21 w 21"/>
                    <a:gd name="T27" fmla="*/ 1 h 2"/>
                    <a:gd name="T28" fmla="*/ 21 w 21"/>
                    <a:gd name="T29" fmla="*/ 0 h 2"/>
                    <a:gd name="T30" fmla="*/ 12 w 21"/>
                    <a:gd name="T31" fmla="*/ 0 h 2"/>
                    <a:gd name="T32" fmla="*/ 11 w 21"/>
                    <a:gd name="T33" fmla="*/ 0 h 2"/>
                    <a:gd name="T34" fmla="*/ 11 w 21"/>
                    <a:gd name="T35" fmla="*/ 0 h 2"/>
                    <a:gd name="T36" fmla="*/ 9 w 21"/>
                    <a:gd name="T37" fmla="*/ 0 h 2"/>
                    <a:gd name="T38" fmla="*/ 0 w 21"/>
                    <a:gd name="T39" fmla="*/ 0 h 2"/>
                    <a:gd name="T40" fmla="*/ 0 w 21"/>
                    <a:gd name="T41" fmla="*/ 1 h 2"/>
                    <a:gd name="T42" fmla="*/ 0 w 21"/>
                    <a:gd name="T43" fmla="*/ 1 h 2"/>
                    <a:gd name="T44" fmla="*/ 0 w 21"/>
                    <a:gd name="T45" fmla="*/ 1 h 2"/>
                    <a:gd name="T46" fmla="*/ 0 w 21"/>
                    <a:gd name="T47" fmla="*/ 1 h 2"/>
                    <a:gd name="T48" fmla="*/ 0 w 21"/>
                    <a:gd name="T49" fmla="*/ 1 h 2"/>
                    <a:gd name="T50" fmla="*/ 0 w 21"/>
                    <a:gd name="T51" fmla="*/ 1 h 2"/>
                    <a:gd name="T52" fmla="*/ 0 w 21"/>
                    <a:gd name="T53" fmla="*/ 1 h 2"/>
                    <a:gd name="T54" fmla="*/ 0 w 21"/>
                    <a:gd name="T55" fmla="*/ 1 h 2"/>
                    <a:gd name="T56" fmla="*/ 0 w 21"/>
                    <a:gd name="T57" fmla="*/ 1 h 2"/>
                    <a:gd name="T58" fmla="*/ 0 w 21"/>
                    <a:gd name="T59" fmla="*/ 1 h 2"/>
                    <a:gd name="T60" fmla="*/ 0 w 21"/>
                    <a:gd name="T61" fmla="*/ 1 h 2"/>
                    <a:gd name="T62" fmla="*/ 0 w 21"/>
                    <a:gd name="T63" fmla="*/ 2 h 2"/>
                    <a:gd name="T64" fmla="*/ 0 w 21"/>
                    <a:gd name="T65" fmla="*/ 2 h 2"/>
                    <a:gd name="T66" fmla="*/ 0 w 21"/>
                    <a:gd name="T67" fmla="*/ 2 h 2"/>
                    <a:gd name="T68" fmla="*/ 0 w 21"/>
                    <a:gd name="T69" fmla="*/ 2 h 2"/>
                    <a:gd name="T70" fmla="*/ 21 w 21"/>
                    <a:gd name="T7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1" h="2">
                      <a:moveTo>
                        <a:pt x="21" y="2"/>
                      </a:move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5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6" y="0"/>
                        <a:pt x="3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7" y="1"/>
                        <a:pt x="14" y="1"/>
                        <a:pt x="2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7" name="Freeform 119"/>
                <p:cNvSpPr>
                  <a:spLocks/>
                </p:cNvSpPr>
                <p:nvPr/>
              </p:nvSpPr>
              <p:spPr bwMode="auto">
                <a:xfrm>
                  <a:off x="1584325" y="1636713"/>
                  <a:ext cx="11113" cy="7938"/>
                </a:xfrm>
                <a:custGeom>
                  <a:avLst/>
                  <a:gdLst>
                    <a:gd name="T0" fmla="*/ 7 w 7"/>
                    <a:gd name="T1" fmla="*/ 3 h 5"/>
                    <a:gd name="T2" fmla="*/ 3 w 7"/>
                    <a:gd name="T3" fmla="*/ 0 h 5"/>
                    <a:gd name="T4" fmla="*/ 0 w 7"/>
                    <a:gd name="T5" fmla="*/ 3 h 5"/>
                    <a:gd name="T6" fmla="*/ 3 w 7"/>
                    <a:gd name="T7" fmla="*/ 5 h 5"/>
                    <a:gd name="T8" fmla="*/ 5 w 7"/>
                    <a:gd name="T9" fmla="*/ 5 h 5"/>
                    <a:gd name="T10" fmla="*/ 7 w 7"/>
                    <a:gd name="T11" fmla="*/ 3 h 5"/>
                    <a:gd name="T12" fmla="*/ 7 w 7"/>
                    <a:gd name="T13" fmla="*/ 3 h 5"/>
                    <a:gd name="T14" fmla="*/ 7 w 7"/>
                    <a:gd name="T1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7" y="3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8" name="Freeform 120"/>
                <p:cNvSpPr>
                  <a:spLocks/>
                </p:cNvSpPr>
                <p:nvPr/>
              </p:nvSpPr>
              <p:spPr bwMode="auto">
                <a:xfrm>
                  <a:off x="1589088" y="1633538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1 h 3"/>
                    <a:gd name="T4" fmla="*/ 2 w 3"/>
                    <a:gd name="T5" fmla="*/ 0 h 3"/>
                    <a:gd name="T6" fmla="*/ 2 w 3"/>
                    <a:gd name="T7" fmla="*/ 0 h 3"/>
                    <a:gd name="T8" fmla="*/ 1 w 3"/>
                    <a:gd name="T9" fmla="*/ 0 h 3"/>
                    <a:gd name="T10" fmla="*/ 0 w 3"/>
                    <a:gd name="T11" fmla="*/ 0 h 3"/>
                    <a:gd name="T12" fmla="*/ 2 w 3"/>
                    <a:gd name="T13" fmla="*/ 3 h 3"/>
                    <a:gd name="T14" fmla="*/ 3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9" name="Freeform 121"/>
                <p:cNvSpPr>
                  <a:spLocks/>
                </p:cNvSpPr>
                <p:nvPr/>
              </p:nvSpPr>
              <p:spPr bwMode="auto">
                <a:xfrm>
                  <a:off x="160020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1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0" name="Freeform 122"/>
                <p:cNvSpPr>
                  <a:spLocks/>
                </p:cNvSpPr>
                <p:nvPr/>
              </p:nvSpPr>
              <p:spPr bwMode="auto">
                <a:xfrm>
                  <a:off x="1608138" y="1622425"/>
                  <a:ext cx="3175" cy="3175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1" name="Freeform 123"/>
                <p:cNvSpPr>
                  <a:spLocks/>
                </p:cNvSpPr>
                <p:nvPr/>
              </p:nvSpPr>
              <p:spPr bwMode="auto">
                <a:xfrm>
                  <a:off x="1608138" y="1606550"/>
                  <a:ext cx="3175" cy="15875"/>
                </a:xfrm>
                <a:custGeom>
                  <a:avLst/>
                  <a:gdLst>
                    <a:gd name="T0" fmla="*/ 1 w 1"/>
                    <a:gd name="T1" fmla="*/ 3 h 4"/>
                    <a:gd name="T2" fmla="*/ 1 w 1"/>
                    <a:gd name="T3" fmla="*/ 0 h 4"/>
                    <a:gd name="T4" fmla="*/ 1 w 1"/>
                    <a:gd name="T5" fmla="*/ 0 h 4"/>
                    <a:gd name="T6" fmla="*/ 0 w 1"/>
                    <a:gd name="T7" fmla="*/ 2 h 4"/>
                    <a:gd name="T8" fmla="*/ 0 w 1"/>
                    <a:gd name="T9" fmla="*/ 2 h 4"/>
                    <a:gd name="T10" fmla="*/ 0 w 1"/>
                    <a:gd name="T11" fmla="*/ 3 h 4"/>
                    <a:gd name="T12" fmla="*/ 1 w 1"/>
                    <a:gd name="T13" fmla="*/ 4 h 4"/>
                    <a:gd name="T14" fmla="*/ 1 w 1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2" name="Freeform 124"/>
                <p:cNvSpPr>
                  <a:spLocks/>
                </p:cNvSpPr>
                <p:nvPr/>
              </p:nvSpPr>
              <p:spPr bwMode="auto">
                <a:xfrm>
                  <a:off x="1608138" y="1595438"/>
                  <a:ext cx="3175" cy="1111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2 h 3"/>
                    <a:gd name="T4" fmla="*/ 1 w 1"/>
                    <a:gd name="T5" fmla="*/ 2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1 w 1"/>
                    <a:gd name="T13" fmla="*/ 3 h 3"/>
                    <a:gd name="T14" fmla="*/ 1 w 1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3" name="Freeform 125"/>
                <p:cNvSpPr>
                  <a:spLocks/>
                </p:cNvSpPr>
                <p:nvPr/>
              </p:nvSpPr>
              <p:spPr bwMode="auto">
                <a:xfrm>
                  <a:off x="1600200" y="1587500"/>
                  <a:ext cx="7938" cy="7938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4" name="Freeform 126"/>
                <p:cNvSpPr>
                  <a:spLocks/>
                </p:cNvSpPr>
                <p:nvPr/>
              </p:nvSpPr>
              <p:spPr bwMode="auto">
                <a:xfrm>
                  <a:off x="1595438" y="159543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1 h 3"/>
                    <a:gd name="T10" fmla="*/ 1 w 1"/>
                    <a:gd name="T11" fmla="*/ 1 h 3"/>
                    <a:gd name="T12" fmla="*/ 1 w 1"/>
                    <a:gd name="T13" fmla="*/ 1 h 3"/>
                    <a:gd name="T14" fmla="*/ 1 w 1"/>
                    <a:gd name="T15" fmla="*/ 0 h 3"/>
                    <a:gd name="T16" fmla="*/ 0 w 1"/>
                    <a:gd name="T17" fmla="*/ 0 h 3"/>
                    <a:gd name="T18" fmla="*/ 0 w 1"/>
                    <a:gd name="T19" fmla="*/ 1 h 3"/>
                    <a:gd name="T20" fmla="*/ 0 w 1"/>
                    <a:gd name="T21" fmla="*/ 2 h 3"/>
                    <a:gd name="T22" fmla="*/ 0 w 1"/>
                    <a:gd name="T2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5" name="Freeform 127"/>
                <p:cNvSpPr>
                  <a:spLocks/>
                </p:cNvSpPr>
                <p:nvPr/>
              </p:nvSpPr>
              <p:spPr bwMode="auto">
                <a:xfrm>
                  <a:off x="1589088" y="1587500"/>
                  <a:ext cx="6350" cy="12700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2 h 3"/>
                    <a:gd name="T4" fmla="*/ 2 w 2"/>
                    <a:gd name="T5" fmla="*/ 1 h 3"/>
                    <a:gd name="T6" fmla="*/ 2 w 2"/>
                    <a:gd name="T7" fmla="*/ 1 h 3"/>
                    <a:gd name="T8" fmla="*/ 1 w 2"/>
                    <a:gd name="T9" fmla="*/ 0 h 3"/>
                    <a:gd name="T10" fmla="*/ 0 w 2"/>
                    <a:gd name="T11" fmla="*/ 1 h 3"/>
                    <a:gd name="T12" fmla="*/ 1 w 2"/>
                    <a:gd name="T13" fmla="*/ 3 h 3"/>
                    <a:gd name="T14" fmla="*/ 1 w 2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6" name="Freeform 128"/>
                <p:cNvSpPr>
                  <a:spLocks/>
                </p:cNvSpPr>
                <p:nvPr/>
              </p:nvSpPr>
              <p:spPr bwMode="auto">
                <a:xfrm>
                  <a:off x="1577975" y="1587500"/>
                  <a:ext cx="6350" cy="12700"/>
                </a:xfrm>
                <a:custGeom>
                  <a:avLst/>
                  <a:gdLst>
                    <a:gd name="T0" fmla="*/ 2 w 2"/>
                    <a:gd name="T1" fmla="*/ 1 h 3"/>
                    <a:gd name="T2" fmla="*/ 2 w 2"/>
                    <a:gd name="T3" fmla="*/ 1 h 3"/>
                    <a:gd name="T4" fmla="*/ 1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1 h 3"/>
                    <a:gd name="T16" fmla="*/ 2 w 2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7" name="Freeform 129"/>
                <p:cNvSpPr>
                  <a:spLocks/>
                </p:cNvSpPr>
                <p:nvPr/>
              </p:nvSpPr>
              <p:spPr bwMode="auto">
                <a:xfrm>
                  <a:off x="1565275" y="1584325"/>
                  <a:ext cx="12700" cy="38100"/>
                </a:xfrm>
                <a:custGeom>
                  <a:avLst/>
                  <a:gdLst>
                    <a:gd name="T0" fmla="*/ 1 w 3"/>
                    <a:gd name="T1" fmla="*/ 9 h 10"/>
                    <a:gd name="T2" fmla="*/ 3 w 3"/>
                    <a:gd name="T3" fmla="*/ 0 h 10"/>
                    <a:gd name="T4" fmla="*/ 3 w 3"/>
                    <a:gd name="T5" fmla="*/ 0 h 10"/>
                    <a:gd name="T6" fmla="*/ 2 w 3"/>
                    <a:gd name="T7" fmla="*/ 0 h 10"/>
                    <a:gd name="T8" fmla="*/ 2 w 3"/>
                    <a:gd name="T9" fmla="*/ 0 h 10"/>
                    <a:gd name="T10" fmla="*/ 2 w 3"/>
                    <a:gd name="T11" fmla="*/ 0 h 10"/>
                    <a:gd name="T12" fmla="*/ 0 w 3"/>
                    <a:gd name="T13" fmla="*/ 10 h 10"/>
                    <a:gd name="T14" fmla="*/ 1 w 3"/>
                    <a:gd name="T15" fmla="*/ 9 h 10"/>
                    <a:gd name="T16" fmla="*/ 1 w 3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0">
                      <a:moveTo>
                        <a:pt x="1" y="9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8" name="Freeform 130"/>
                <p:cNvSpPr>
                  <a:spLocks/>
                </p:cNvSpPr>
                <p:nvPr/>
              </p:nvSpPr>
              <p:spPr bwMode="auto">
                <a:xfrm>
                  <a:off x="1562100" y="1587500"/>
                  <a:ext cx="3175" cy="34925"/>
                </a:xfrm>
                <a:custGeom>
                  <a:avLst/>
                  <a:gdLst>
                    <a:gd name="T0" fmla="*/ 0 w 1"/>
                    <a:gd name="T1" fmla="*/ 0 h 9"/>
                    <a:gd name="T2" fmla="*/ 0 w 1"/>
                    <a:gd name="T3" fmla="*/ 1 h 9"/>
                    <a:gd name="T4" fmla="*/ 0 w 1"/>
                    <a:gd name="T5" fmla="*/ 9 h 9"/>
                    <a:gd name="T6" fmla="*/ 0 w 1"/>
                    <a:gd name="T7" fmla="*/ 8 h 9"/>
                    <a:gd name="T8" fmla="*/ 1 w 1"/>
                    <a:gd name="T9" fmla="*/ 0 h 9"/>
                    <a:gd name="T10" fmla="*/ 1 w 1"/>
                    <a:gd name="T11" fmla="*/ 0 h 9"/>
                    <a:gd name="T12" fmla="*/ 1 w 1"/>
                    <a:gd name="T13" fmla="*/ 0 h 9"/>
                    <a:gd name="T14" fmla="*/ 0 w 1"/>
                    <a:gd name="T15" fmla="*/ 0 h 9"/>
                    <a:gd name="T16" fmla="*/ 0 w 1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9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9" name="Freeform 131"/>
                <p:cNvSpPr>
                  <a:spLocks/>
                </p:cNvSpPr>
                <p:nvPr/>
              </p:nvSpPr>
              <p:spPr bwMode="auto">
                <a:xfrm>
                  <a:off x="1543050" y="1539875"/>
                  <a:ext cx="22225" cy="22225"/>
                </a:xfrm>
                <a:custGeom>
                  <a:avLst/>
                  <a:gdLst>
                    <a:gd name="T0" fmla="*/ 3 w 6"/>
                    <a:gd name="T1" fmla="*/ 4 h 6"/>
                    <a:gd name="T2" fmla="*/ 3 w 6"/>
                    <a:gd name="T3" fmla="*/ 4 h 6"/>
                    <a:gd name="T4" fmla="*/ 3 w 6"/>
                    <a:gd name="T5" fmla="*/ 6 h 6"/>
                    <a:gd name="T6" fmla="*/ 2 w 6"/>
                    <a:gd name="T7" fmla="*/ 6 h 6"/>
                    <a:gd name="T8" fmla="*/ 5 w 6"/>
                    <a:gd name="T9" fmla="*/ 6 h 6"/>
                    <a:gd name="T10" fmla="*/ 5 w 6"/>
                    <a:gd name="T11" fmla="*/ 6 h 6"/>
                    <a:gd name="T12" fmla="*/ 4 w 6"/>
                    <a:gd name="T13" fmla="*/ 4 h 6"/>
                    <a:gd name="T14" fmla="*/ 6 w 6"/>
                    <a:gd name="T15" fmla="*/ 4 h 6"/>
                    <a:gd name="T16" fmla="*/ 6 w 6"/>
                    <a:gd name="T17" fmla="*/ 4 h 6"/>
                    <a:gd name="T18" fmla="*/ 6 w 6"/>
                    <a:gd name="T19" fmla="*/ 1 h 6"/>
                    <a:gd name="T20" fmla="*/ 6 w 6"/>
                    <a:gd name="T21" fmla="*/ 2 h 6"/>
                    <a:gd name="T22" fmla="*/ 5 w 6"/>
                    <a:gd name="T23" fmla="*/ 3 h 6"/>
                    <a:gd name="T24" fmla="*/ 4 w 6"/>
                    <a:gd name="T25" fmla="*/ 2 h 6"/>
                    <a:gd name="T26" fmla="*/ 5 w 6"/>
                    <a:gd name="T27" fmla="*/ 0 h 6"/>
                    <a:gd name="T28" fmla="*/ 5 w 6"/>
                    <a:gd name="T29" fmla="*/ 0 h 6"/>
                    <a:gd name="T30" fmla="*/ 2 w 6"/>
                    <a:gd name="T31" fmla="*/ 0 h 6"/>
                    <a:gd name="T32" fmla="*/ 3 w 6"/>
                    <a:gd name="T33" fmla="*/ 0 h 6"/>
                    <a:gd name="T34" fmla="*/ 3 w 6"/>
                    <a:gd name="T35" fmla="*/ 2 h 6"/>
                    <a:gd name="T36" fmla="*/ 3 w 6"/>
                    <a:gd name="T37" fmla="*/ 3 h 6"/>
                    <a:gd name="T38" fmla="*/ 1 w 6"/>
                    <a:gd name="T39" fmla="*/ 2 h 6"/>
                    <a:gd name="T40" fmla="*/ 0 w 6"/>
                    <a:gd name="T41" fmla="*/ 1 h 6"/>
                    <a:gd name="T42" fmla="*/ 0 w 6"/>
                    <a:gd name="T43" fmla="*/ 4 h 6"/>
                    <a:gd name="T44" fmla="*/ 1 w 6"/>
                    <a:gd name="T45" fmla="*/ 4 h 6"/>
                    <a:gd name="T46" fmla="*/ 3 w 6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" h="6"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3"/>
                        <a:pt x="5" y="3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0" name="Freeform 132"/>
                <p:cNvSpPr>
                  <a:spLocks/>
                </p:cNvSpPr>
                <p:nvPr/>
              </p:nvSpPr>
              <p:spPr bwMode="auto">
                <a:xfrm>
                  <a:off x="1539875" y="1587500"/>
                  <a:ext cx="11113" cy="34925"/>
                </a:xfrm>
                <a:custGeom>
                  <a:avLst/>
                  <a:gdLst>
                    <a:gd name="T0" fmla="*/ 3 w 3"/>
                    <a:gd name="T1" fmla="*/ 9 h 9"/>
                    <a:gd name="T2" fmla="*/ 2 w 3"/>
                    <a:gd name="T3" fmla="*/ 1 h 9"/>
                    <a:gd name="T4" fmla="*/ 2 w 3"/>
                    <a:gd name="T5" fmla="*/ 0 h 9"/>
                    <a:gd name="T6" fmla="*/ 1 w 3"/>
                    <a:gd name="T7" fmla="*/ 0 h 9"/>
                    <a:gd name="T8" fmla="*/ 1 w 3"/>
                    <a:gd name="T9" fmla="*/ 0 h 9"/>
                    <a:gd name="T10" fmla="*/ 0 w 3"/>
                    <a:gd name="T11" fmla="*/ 0 h 9"/>
                    <a:gd name="T12" fmla="*/ 2 w 3"/>
                    <a:gd name="T13" fmla="*/ 8 h 9"/>
                    <a:gd name="T14" fmla="*/ 3 w 3"/>
                    <a:gd name="T15" fmla="*/ 9 h 9"/>
                    <a:gd name="T16" fmla="*/ 3 w 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2" name="Freeform 133"/>
                <p:cNvSpPr>
                  <a:spLocks/>
                </p:cNvSpPr>
                <p:nvPr/>
              </p:nvSpPr>
              <p:spPr bwMode="auto">
                <a:xfrm>
                  <a:off x="1535113" y="1584325"/>
                  <a:ext cx="7938" cy="38100"/>
                </a:xfrm>
                <a:custGeom>
                  <a:avLst/>
                  <a:gdLst>
                    <a:gd name="T0" fmla="*/ 2 w 2"/>
                    <a:gd name="T1" fmla="*/ 10 h 10"/>
                    <a:gd name="T2" fmla="*/ 1 w 2"/>
                    <a:gd name="T3" fmla="*/ 0 h 10"/>
                    <a:gd name="T4" fmla="*/ 1 w 2"/>
                    <a:gd name="T5" fmla="*/ 0 h 10"/>
                    <a:gd name="T6" fmla="*/ 1 w 2"/>
                    <a:gd name="T7" fmla="*/ 0 h 10"/>
                    <a:gd name="T8" fmla="*/ 0 w 2"/>
                    <a:gd name="T9" fmla="*/ 0 h 10"/>
                    <a:gd name="T10" fmla="*/ 0 w 2"/>
                    <a:gd name="T11" fmla="*/ 0 h 10"/>
                    <a:gd name="T12" fmla="*/ 2 w 2"/>
                    <a:gd name="T13" fmla="*/ 9 h 10"/>
                    <a:gd name="T14" fmla="*/ 2 w 2"/>
                    <a:gd name="T15" fmla="*/ 10 h 10"/>
                    <a:gd name="T16" fmla="*/ 2 w 2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3" name="Freeform 134"/>
                <p:cNvSpPr>
                  <a:spLocks/>
                </p:cNvSpPr>
                <p:nvPr/>
              </p:nvSpPr>
              <p:spPr bwMode="auto">
                <a:xfrm>
                  <a:off x="1524000" y="1587500"/>
                  <a:ext cx="4763" cy="12700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1 h 3"/>
                    <a:gd name="T4" fmla="*/ 1 w 1"/>
                    <a:gd name="T5" fmla="*/ 3 h 3"/>
                    <a:gd name="T6" fmla="*/ 1 w 1"/>
                    <a:gd name="T7" fmla="*/ 2 h 3"/>
                    <a:gd name="T8" fmla="*/ 1 w 1"/>
                    <a:gd name="T9" fmla="*/ 2 h 3"/>
                    <a:gd name="T10" fmla="*/ 1 w 1"/>
                    <a:gd name="T11" fmla="*/ 0 h 3"/>
                    <a:gd name="T12" fmla="*/ 1 w 1"/>
                    <a:gd name="T13" fmla="*/ 1 h 3"/>
                    <a:gd name="T14" fmla="*/ 0 w 1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4" name="Freeform 135"/>
                <p:cNvSpPr>
                  <a:spLocks/>
                </p:cNvSpPr>
                <p:nvPr/>
              </p:nvSpPr>
              <p:spPr bwMode="auto">
                <a:xfrm>
                  <a:off x="1512888" y="1587500"/>
                  <a:ext cx="11113" cy="12700"/>
                </a:xfrm>
                <a:custGeom>
                  <a:avLst/>
                  <a:gdLst>
                    <a:gd name="T0" fmla="*/ 1 w 3"/>
                    <a:gd name="T1" fmla="*/ 2 h 3"/>
                    <a:gd name="T2" fmla="*/ 1 w 3"/>
                    <a:gd name="T3" fmla="*/ 3 h 3"/>
                    <a:gd name="T4" fmla="*/ 3 w 3"/>
                    <a:gd name="T5" fmla="*/ 1 h 3"/>
                    <a:gd name="T6" fmla="*/ 1 w 3"/>
                    <a:gd name="T7" fmla="*/ 0 h 3"/>
                    <a:gd name="T8" fmla="*/ 0 w 3"/>
                    <a:gd name="T9" fmla="*/ 1 h 3"/>
                    <a:gd name="T10" fmla="*/ 0 w 3"/>
                    <a:gd name="T11" fmla="*/ 1 h 3"/>
                    <a:gd name="T12" fmla="*/ 1 w 3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5" name="Freeform 136"/>
                <p:cNvSpPr>
                  <a:spLocks/>
                </p:cNvSpPr>
                <p:nvPr/>
              </p:nvSpPr>
              <p:spPr bwMode="auto">
                <a:xfrm>
                  <a:off x="1504950" y="1595438"/>
                  <a:ext cx="12700" cy="11113"/>
                </a:xfrm>
                <a:custGeom>
                  <a:avLst/>
                  <a:gdLst>
                    <a:gd name="T0" fmla="*/ 0 w 3"/>
                    <a:gd name="T1" fmla="*/ 1 h 3"/>
                    <a:gd name="T2" fmla="*/ 0 w 3"/>
                    <a:gd name="T3" fmla="*/ 1 h 3"/>
                    <a:gd name="T4" fmla="*/ 1 w 3"/>
                    <a:gd name="T5" fmla="*/ 3 h 3"/>
                    <a:gd name="T6" fmla="*/ 2 w 3"/>
                    <a:gd name="T7" fmla="*/ 3 h 3"/>
                    <a:gd name="T8" fmla="*/ 2 w 3"/>
                    <a:gd name="T9" fmla="*/ 3 h 3"/>
                    <a:gd name="T10" fmla="*/ 3 w 3"/>
                    <a:gd name="T11" fmla="*/ 2 h 3"/>
                    <a:gd name="T12" fmla="*/ 3 w 3"/>
                    <a:gd name="T13" fmla="*/ 1 h 3"/>
                    <a:gd name="T14" fmla="*/ 2 w 3"/>
                    <a:gd name="T15" fmla="*/ 0 h 3"/>
                    <a:gd name="T16" fmla="*/ 2 w 3"/>
                    <a:gd name="T17" fmla="*/ 0 h 3"/>
                    <a:gd name="T18" fmla="*/ 0 w 3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7" name="Freeform 137"/>
                <p:cNvSpPr>
                  <a:spLocks/>
                </p:cNvSpPr>
                <p:nvPr/>
              </p:nvSpPr>
              <p:spPr bwMode="auto">
                <a:xfrm>
                  <a:off x="1504950" y="1587500"/>
                  <a:ext cx="7938" cy="793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1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8" name="Freeform 138"/>
                <p:cNvSpPr>
                  <a:spLocks/>
                </p:cNvSpPr>
                <p:nvPr/>
              </p:nvSpPr>
              <p:spPr bwMode="auto">
                <a:xfrm>
                  <a:off x="1501775" y="1595438"/>
                  <a:ext cx="3175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0 h 3"/>
                    <a:gd name="T4" fmla="*/ 1 w 1"/>
                    <a:gd name="T5" fmla="*/ 0 h 3"/>
                    <a:gd name="T6" fmla="*/ 0 w 1"/>
                    <a:gd name="T7" fmla="*/ 2 h 3"/>
                    <a:gd name="T8" fmla="*/ 0 w 1"/>
                    <a:gd name="T9" fmla="*/ 2 h 3"/>
                    <a:gd name="T10" fmla="*/ 0 w 1"/>
                    <a:gd name="T11" fmla="*/ 3 h 3"/>
                    <a:gd name="T12" fmla="*/ 1 w 1"/>
                    <a:gd name="T13" fmla="*/ 0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9" name="Freeform 139"/>
                <p:cNvSpPr>
                  <a:spLocks/>
                </p:cNvSpPr>
                <p:nvPr/>
              </p:nvSpPr>
              <p:spPr bwMode="auto">
                <a:xfrm>
                  <a:off x="1493838" y="1606550"/>
                  <a:ext cx="11113" cy="15875"/>
                </a:xfrm>
                <a:custGeom>
                  <a:avLst/>
                  <a:gdLst>
                    <a:gd name="T0" fmla="*/ 1 w 3"/>
                    <a:gd name="T1" fmla="*/ 3 h 4"/>
                    <a:gd name="T2" fmla="*/ 2 w 3"/>
                    <a:gd name="T3" fmla="*/ 4 h 4"/>
                    <a:gd name="T4" fmla="*/ 2 w 3"/>
                    <a:gd name="T5" fmla="*/ 3 h 4"/>
                    <a:gd name="T6" fmla="*/ 3 w 3"/>
                    <a:gd name="T7" fmla="*/ 2 h 4"/>
                    <a:gd name="T8" fmla="*/ 3 w 3"/>
                    <a:gd name="T9" fmla="*/ 2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2" name="Freeform 140"/>
                <p:cNvSpPr>
                  <a:spLocks/>
                </p:cNvSpPr>
                <p:nvPr/>
              </p:nvSpPr>
              <p:spPr bwMode="auto">
                <a:xfrm>
                  <a:off x="1482725" y="1666875"/>
                  <a:ext cx="139700" cy="11113"/>
                </a:xfrm>
                <a:custGeom>
                  <a:avLst/>
                  <a:gdLst>
                    <a:gd name="T0" fmla="*/ 0 w 88"/>
                    <a:gd name="T1" fmla="*/ 0 h 7"/>
                    <a:gd name="T2" fmla="*/ 88 w 88"/>
                    <a:gd name="T3" fmla="*/ 0 h 7"/>
                    <a:gd name="T4" fmla="*/ 88 w 88"/>
                    <a:gd name="T5" fmla="*/ 7 h 7"/>
                    <a:gd name="T6" fmla="*/ 0 w 88"/>
                    <a:gd name="T7" fmla="*/ 7 h 7"/>
                    <a:gd name="T8" fmla="*/ 0 w 88"/>
                    <a:gd name="T9" fmla="*/ 0 h 7"/>
                    <a:gd name="T10" fmla="*/ 0 w 88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" h="7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3" name="Freeform 141"/>
                <p:cNvSpPr>
                  <a:spLocks/>
                </p:cNvSpPr>
                <p:nvPr/>
              </p:nvSpPr>
              <p:spPr bwMode="auto">
                <a:xfrm>
                  <a:off x="1490663" y="1682750"/>
                  <a:ext cx="128588" cy="6350"/>
                </a:xfrm>
                <a:custGeom>
                  <a:avLst/>
                  <a:gdLst>
                    <a:gd name="T0" fmla="*/ 0 w 34"/>
                    <a:gd name="T1" fmla="*/ 0 h 2"/>
                    <a:gd name="T2" fmla="*/ 0 w 34"/>
                    <a:gd name="T3" fmla="*/ 1 h 2"/>
                    <a:gd name="T4" fmla="*/ 0 w 34"/>
                    <a:gd name="T5" fmla="*/ 2 h 2"/>
                    <a:gd name="T6" fmla="*/ 33 w 34"/>
                    <a:gd name="T7" fmla="*/ 2 h 2"/>
                    <a:gd name="T8" fmla="*/ 34 w 34"/>
                    <a:gd name="T9" fmla="*/ 1 h 2"/>
                    <a:gd name="T10" fmla="*/ 33 w 34"/>
                    <a:gd name="T11" fmla="*/ 0 h 2"/>
                    <a:gd name="T12" fmla="*/ 0 w 34"/>
                    <a:gd name="T13" fmla="*/ 0 h 2"/>
                    <a:gd name="T14" fmla="*/ 0 w 3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4" y="2"/>
                        <a:pt x="34" y="1"/>
                        <a:pt x="34" y="1"/>
                      </a:cubicBezTo>
                      <a:cubicBezTo>
                        <a:pt x="34" y="0"/>
                        <a:pt x="34" y="0"/>
                        <a:pt x="3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4" name="Freeform 142"/>
                <p:cNvSpPr>
                  <a:spLocks/>
                </p:cNvSpPr>
                <p:nvPr/>
              </p:nvSpPr>
              <p:spPr bwMode="auto">
                <a:xfrm>
                  <a:off x="1479550" y="2062163"/>
                  <a:ext cx="146050" cy="7938"/>
                </a:xfrm>
                <a:custGeom>
                  <a:avLst/>
                  <a:gdLst>
                    <a:gd name="T0" fmla="*/ 0 w 92"/>
                    <a:gd name="T1" fmla="*/ 0 h 5"/>
                    <a:gd name="T2" fmla="*/ 92 w 92"/>
                    <a:gd name="T3" fmla="*/ 0 h 5"/>
                    <a:gd name="T4" fmla="*/ 92 w 92"/>
                    <a:gd name="T5" fmla="*/ 5 h 5"/>
                    <a:gd name="T6" fmla="*/ 0 w 92"/>
                    <a:gd name="T7" fmla="*/ 5 h 5"/>
                    <a:gd name="T8" fmla="*/ 0 w 92"/>
                    <a:gd name="T9" fmla="*/ 0 h 5"/>
                    <a:gd name="T10" fmla="*/ 0 w 92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5">
                      <a:moveTo>
                        <a:pt x="0" y="0"/>
                      </a:moveTo>
                      <a:lnTo>
                        <a:pt x="92" y="0"/>
                      </a:lnTo>
                      <a:lnTo>
                        <a:pt x="9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5" name="Freeform 143"/>
                <p:cNvSpPr>
                  <a:spLocks/>
                </p:cNvSpPr>
                <p:nvPr/>
              </p:nvSpPr>
              <p:spPr bwMode="auto">
                <a:xfrm>
                  <a:off x="1460500" y="2081213"/>
                  <a:ext cx="184150" cy="3175"/>
                </a:xfrm>
                <a:custGeom>
                  <a:avLst/>
                  <a:gdLst>
                    <a:gd name="T0" fmla="*/ 0 w 116"/>
                    <a:gd name="T1" fmla="*/ 0 h 2"/>
                    <a:gd name="T2" fmla="*/ 116 w 116"/>
                    <a:gd name="T3" fmla="*/ 0 h 2"/>
                    <a:gd name="T4" fmla="*/ 116 w 116"/>
                    <a:gd name="T5" fmla="*/ 2 h 2"/>
                    <a:gd name="T6" fmla="*/ 0 w 116"/>
                    <a:gd name="T7" fmla="*/ 2 h 2"/>
                    <a:gd name="T8" fmla="*/ 0 w 116"/>
                    <a:gd name="T9" fmla="*/ 0 h 2"/>
                    <a:gd name="T10" fmla="*/ 0 w 116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6" h="2">
                      <a:moveTo>
                        <a:pt x="0" y="0"/>
                      </a:moveTo>
                      <a:lnTo>
                        <a:pt x="116" y="0"/>
                      </a:lnTo>
                      <a:lnTo>
                        <a:pt x="116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6" name="Freeform 144"/>
                <p:cNvSpPr>
                  <a:spLocks/>
                </p:cNvSpPr>
                <p:nvPr/>
              </p:nvSpPr>
              <p:spPr bwMode="auto">
                <a:xfrm>
                  <a:off x="1490663" y="2051050"/>
                  <a:ext cx="131763" cy="7938"/>
                </a:xfrm>
                <a:custGeom>
                  <a:avLst/>
                  <a:gdLst>
                    <a:gd name="T0" fmla="*/ 0 w 83"/>
                    <a:gd name="T1" fmla="*/ 0 h 5"/>
                    <a:gd name="T2" fmla="*/ 83 w 83"/>
                    <a:gd name="T3" fmla="*/ 0 h 5"/>
                    <a:gd name="T4" fmla="*/ 83 w 83"/>
                    <a:gd name="T5" fmla="*/ 5 h 5"/>
                    <a:gd name="T6" fmla="*/ 0 w 83"/>
                    <a:gd name="T7" fmla="*/ 5 h 5"/>
                    <a:gd name="T8" fmla="*/ 0 w 83"/>
                    <a:gd name="T9" fmla="*/ 0 h 5"/>
                    <a:gd name="T10" fmla="*/ 0 w 8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3" h="5">
                      <a:moveTo>
                        <a:pt x="0" y="0"/>
                      </a:moveTo>
                      <a:lnTo>
                        <a:pt x="83" y="0"/>
                      </a:lnTo>
                      <a:lnTo>
                        <a:pt x="8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8" name="Freeform 145"/>
                <p:cNvSpPr>
                  <a:spLocks/>
                </p:cNvSpPr>
                <p:nvPr/>
              </p:nvSpPr>
              <p:spPr bwMode="auto">
                <a:xfrm>
                  <a:off x="1444625" y="2097088"/>
                  <a:ext cx="215900" cy="6350"/>
                </a:xfrm>
                <a:custGeom>
                  <a:avLst/>
                  <a:gdLst>
                    <a:gd name="T0" fmla="*/ 0 w 136"/>
                    <a:gd name="T1" fmla="*/ 0 h 4"/>
                    <a:gd name="T2" fmla="*/ 136 w 136"/>
                    <a:gd name="T3" fmla="*/ 0 h 4"/>
                    <a:gd name="T4" fmla="*/ 136 w 136"/>
                    <a:gd name="T5" fmla="*/ 4 h 4"/>
                    <a:gd name="T6" fmla="*/ 0 w 136"/>
                    <a:gd name="T7" fmla="*/ 4 h 4"/>
                    <a:gd name="T8" fmla="*/ 0 w 136"/>
                    <a:gd name="T9" fmla="*/ 0 h 4"/>
                    <a:gd name="T10" fmla="*/ 0 w 136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6" h="4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9" name="Freeform 146"/>
                <p:cNvSpPr>
                  <a:spLocks/>
                </p:cNvSpPr>
                <p:nvPr/>
              </p:nvSpPr>
              <p:spPr bwMode="auto">
                <a:xfrm>
                  <a:off x="1312863" y="1743075"/>
                  <a:ext cx="177800" cy="330200"/>
                </a:xfrm>
                <a:custGeom>
                  <a:avLst/>
                  <a:gdLst>
                    <a:gd name="T0" fmla="*/ 40 w 47"/>
                    <a:gd name="T1" fmla="*/ 88 h 88"/>
                    <a:gd name="T2" fmla="*/ 44 w 47"/>
                    <a:gd name="T3" fmla="*/ 84 h 88"/>
                    <a:gd name="T4" fmla="*/ 45 w 47"/>
                    <a:gd name="T5" fmla="*/ 83 h 88"/>
                    <a:gd name="T6" fmla="*/ 43 w 47"/>
                    <a:gd name="T7" fmla="*/ 80 h 88"/>
                    <a:gd name="T8" fmla="*/ 27 w 47"/>
                    <a:gd name="T9" fmla="*/ 74 h 88"/>
                    <a:gd name="T10" fmla="*/ 28 w 47"/>
                    <a:gd name="T11" fmla="*/ 74 h 88"/>
                    <a:gd name="T12" fmla="*/ 42 w 47"/>
                    <a:gd name="T13" fmla="*/ 79 h 88"/>
                    <a:gd name="T14" fmla="*/ 39 w 47"/>
                    <a:gd name="T15" fmla="*/ 75 h 88"/>
                    <a:gd name="T16" fmla="*/ 37 w 47"/>
                    <a:gd name="T17" fmla="*/ 72 h 88"/>
                    <a:gd name="T18" fmla="*/ 35 w 47"/>
                    <a:gd name="T19" fmla="*/ 68 h 88"/>
                    <a:gd name="T20" fmla="*/ 33 w 47"/>
                    <a:gd name="T21" fmla="*/ 64 h 88"/>
                    <a:gd name="T22" fmla="*/ 32 w 47"/>
                    <a:gd name="T23" fmla="*/ 61 h 88"/>
                    <a:gd name="T24" fmla="*/ 13 w 47"/>
                    <a:gd name="T25" fmla="*/ 49 h 88"/>
                    <a:gd name="T26" fmla="*/ 30 w 47"/>
                    <a:gd name="T27" fmla="*/ 59 h 88"/>
                    <a:gd name="T28" fmla="*/ 29 w 47"/>
                    <a:gd name="T29" fmla="*/ 55 h 88"/>
                    <a:gd name="T30" fmla="*/ 27 w 47"/>
                    <a:gd name="T31" fmla="*/ 51 h 88"/>
                    <a:gd name="T32" fmla="*/ 23 w 47"/>
                    <a:gd name="T33" fmla="*/ 38 h 88"/>
                    <a:gd name="T34" fmla="*/ 22 w 47"/>
                    <a:gd name="T35" fmla="*/ 38 h 88"/>
                    <a:gd name="T36" fmla="*/ 6 w 47"/>
                    <a:gd name="T37" fmla="*/ 27 h 88"/>
                    <a:gd name="T38" fmla="*/ 22 w 47"/>
                    <a:gd name="T39" fmla="*/ 36 h 88"/>
                    <a:gd name="T40" fmla="*/ 19 w 47"/>
                    <a:gd name="T41" fmla="*/ 25 h 88"/>
                    <a:gd name="T42" fmla="*/ 16 w 47"/>
                    <a:gd name="T43" fmla="*/ 14 h 88"/>
                    <a:gd name="T44" fmla="*/ 17 w 47"/>
                    <a:gd name="T45" fmla="*/ 16 h 88"/>
                    <a:gd name="T46" fmla="*/ 22 w 47"/>
                    <a:gd name="T47" fmla="*/ 31 h 88"/>
                    <a:gd name="T48" fmla="*/ 23 w 47"/>
                    <a:gd name="T49" fmla="*/ 34 h 88"/>
                    <a:gd name="T50" fmla="*/ 24 w 47"/>
                    <a:gd name="T51" fmla="*/ 34 h 88"/>
                    <a:gd name="T52" fmla="*/ 30 w 47"/>
                    <a:gd name="T53" fmla="*/ 22 h 88"/>
                    <a:gd name="T54" fmla="*/ 24 w 47"/>
                    <a:gd name="T55" fmla="*/ 36 h 88"/>
                    <a:gd name="T56" fmla="*/ 29 w 47"/>
                    <a:gd name="T57" fmla="*/ 50 h 88"/>
                    <a:gd name="T58" fmla="*/ 30 w 47"/>
                    <a:gd name="T59" fmla="*/ 55 h 88"/>
                    <a:gd name="T60" fmla="*/ 31 w 47"/>
                    <a:gd name="T61" fmla="*/ 56 h 88"/>
                    <a:gd name="T62" fmla="*/ 33 w 47"/>
                    <a:gd name="T63" fmla="*/ 55 h 88"/>
                    <a:gd name="T64" fmla="*/ 38 w 47"/>
                    <a:gd name="T65" fmla="*/ 43 h 88"/>
                    <a:gd name="T66" fmla="*/ 32 w 47"/>
                    <a:gd name="T67" fmla="*/ 59 h 88"/>
                    <a:gd name="T68" fmla="*/ 32 w 47"/>
                    <a:gd name="T69" fmla="*/ 59 h 88"/>
                    <a:gd name="T70" fmla="*/ 42 w 47"/>
                    <a:gd name="T71" fmla="*/ 77 h 88"/>
                    <a:gd name="T72" fmla="*/ 44 w 47"/>
                    <a:gd name="T73" fmla="*/ 66 h 88"/>
                    <a:gd name="T74" fmla="*/ 43 w 47"/>
                    <a:gd name="T75" fmla="*/ 78 h 88"/>
                    <a:gd name="T76" fmla="*/ 44 w 47"/>
                    <a:gd name="T77" fmla="*/ 79 h 88"/>
                    <a:gd name="T78" fmla="*/ 45 w 47"/>
                    <a:gd name="T79" fmla="*/ 80 h 88"/>
                    <a:gd name="T80" fmla="*/ 47 w 47"/>
                    <a:gd name="T81" fmla="*/ 61 h 88"/>
                    <a:gd name="T82" fmla="*/ 45 w 47"/>
                    <a:gd name="T83" fmla="*/ 62 h 88"/>
                    <a:gd name="T84" fmla="*/ 44 w 47"/>
                    <a:gd name="T85" fmla="*/ 62 h 88"/>
                    <a:gd name="T86" fmla="*/ 41 w 47"/>
                    <a:gd name="T87" fmla="*/ 61 h 88"/>
                    <a:gd name="T88" fmla="*/ 41 w 47"/>
                    <a:gd name="T89" fmla="*/ 40 h 88"/>
                    <a:gd name="T90" fmla="*/ 36 w 47"/>
                    <a:gd name="T91" fmla="*/ 40 h 88"/>
                    <a:gd name="T92" fmla="*/ 36 w 47"/>
                    <a:gd name="T93" fmla="*/ 29 h 88"/>
                    <a:gd name="T94" fmla="*/ 34 w 47"/>
                    <a:gd name="T95" fmla="*/ 16 h 88"/>
                    <a:gd name="T96" fmla="*/ 25 w 47"/>
                    <a:gd name="T97" fmla="*/ 20 h 88"/>
                    <a:gd name="T98" fmla="*/ 18 w 47"/>
                    <a:gd name="T99" fmla="*/ 1 h 88"/>
                    <a:gd name="T100" fmla="*/ 10 w 47"/>
                    <a:gd name="T101" fmla="*/ 15 h 88"/>
                    <a:gd name="T102" fmla="*/ 10 w 47"/>
                    <a:gd name="T103" fmla="*/ 25 h 88"/>
                    <a:gd name="T104" fmla="*/ 4 w 47"/>
                    <a:gd name="T105" fmla="*/ 22 h 88"/>
                    <a:gd name="T106" fmla="*/ 2 w 47"/>
                    <a:gd name="T107" fmla="*/ 24 h 88"/>
                    <a:gd name="T108" fmla="*/ 13 w 47"/>
                    <a:gd name="T109" fmla="*/ 41 h 88"/>
                    <a:gd name="T110" fmla="*/ 13 w 47"/>
                    <a:gd name="T111" fmla="*/ 45 h 88"/>
                    <a:gd name="T112" fmla="*/ 22 w 47"/>
                    <a:gd name="T113" fmla="*/ 64 h 88"/>
                    <a:gd name="T114" fmla="*/ 26 w 47"/>
                    <a:gd name="T115" fmla="*/ 69 h 88"/>
                    <a:gd name="T116" fmla="*/ 23 w 47"/>
                    <a:gd name="T117" fmla="*/ 70 h 88"/>
                    <a:gd name="T118" fmla="*/ 22 w 47"/>
                    <a:gd name="T119" fmla="*/ 74 h 88"/>
                    <a:gd name="T120" fmla="*/ 41 w 47"/>
                    <a:gd name="T121" fmla="*/ 86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7" h="88">
                      <a:moveTo>
                        <a:pt x="41" y="86"/>
                      </a:move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2" y="88"/>
                        <a:pt x="42" y="88"/>
                        <a:pt x="42" y="88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5" y="84"/>
                        <a:pt x="45" y="84"/>
                        <a:pt x="45" y="84"/>
                      </a:cubicBezTo>
                      <a:cubicBezTo>
                        <a:pt x="45" y="83"/>
                        <a:pt x="45" y="83"/>
                        <a:pt x="45" y="83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0" y="80"/>
                        <a:pt x="34" y="79"/>
                        <a:pt x="27" y="74"/>
                      </a:cubicBezTo>
                      <a:cubicBezTo>
                        <a:pt x="26" y="74"/>
                        <a:pt x="26" y="73"/>
                        <a:pt x="26" y="73"/>
                      </a:cubicBezTo>
                      <a:cubicBezTo>
                        <a:pt x="26" y="73"/>
                        <a:pt x="27" y="73"/>
                        <a:pt x="28" y="74"/>
                      </a:cubicBezTo>
                      <a:cubicBezTo>
                        <a:pt x="31" y="75"/>
                        <a:pt x="35" y="78"/>
                        <a:pt x="40" y="79"/>
                      </a:cubicBezTo>
                      <a:cubicBezTo>
                        <a:pt x="42" y="79"/>
                        <a:pt x="42" y="79"/>
                        <a:pt x="42" y="79"/>
                      </a:cubicBezTo>
                      <a:cubicBezTo>
                        <a:pt x="41" y="78"/>
                        <a:pt x="41" y="78"/>
                        <a:pt x="41" y="78"/>
                      </a:cubicBezTo>
                      <a:cubicBezTo>
                        <a:pt x="40" y="77"/>
                        <a:pt x="40" y="76"/>
                        <a:pt x="39" y="75"/>
                      </a:cubicBezTo>
                      <a:cubicBezTo>
                        <a:pt x="39" y="75"/>
                        <a:pt x="39" y="75"/>
                        <a:pt x="38" y="74"/>
                      </a:cubicBezTo>
                      <a:cubicBezTo>
                        <a:pt x="38" y="74"/>
                        <a:pt x="37" y="73"/>
                        <a:pt x="37" y="72"/>
                      </a:cubicBezTo>
                      <a:cubicBezTo>
                        <a:pt x="37" y="71"/>
                        <a:pt x="37" y="71"/>
                        <a:pt x="37" y="71"/>
                      </a:cubicBezTo>
                      <a:cubicBezTo>
                        <a:pt x="36" y="70"/>
                        <a:pt x="35" y="69"/>
                        <a:pt x="35" y="68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34" y="66"/>
                        <a:pt x="33" y="65"/>
                        <a:pt x="33" y="64"/>
                      </a:cubicBezTo>
                      <a:cubicBezTo>
                        <a:pt x="32" y="63"/>
                        <a:pt x="32" y="62"/>
                        <a:pt x="32" y="61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18" y="58"/>
                        <a:pt x="14" y="51"/>
                        <a:pt x="13" y="49"/>
                      </a:cubicBezTo>
                      <a:cubicBezTo>
                        <a:pt x="19" y="55"/>
                        <a:pt x="27" y="58"/>
                        <a:pt x="29" y="59"/>
                      </a:cubicBez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29" y="56"/>
                        <a:pt x="29" y="56"/>
                        <a:pt x="29" y="55"/>
                      </a:cubicBezTo>
                      <a:cubicBezTo>
                        <a:pt x="28" y="54"/>
                        <a:pt x="28" y="53"/>
                        <a:pt x="27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6" y="48"/>
                        <a:pt x="25" y="44"/>
                        <a:pt x="24" y="42"/>
                      </a:cubicBezTo>
                      <a:cubicBezTo>
                        <a:pt x="24" y="41"/>
                        <a:pt x="23" y="39"/>
                        <a:pt x="23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16" y="36"/>
                        <a:pt x="9" y="30"/>
                        <a:pt x="7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11" y="31"/>
                        <a:pt x="18" y="35"/>
                        <a:pt x="21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1"/>
                        <a:pt x="19" y="28"/>
                        <a:pt x="19" y="25"/>
                      </a:cubicBezTo>
                      <a:cubicBezTo>
                        <a:pt x="18" y="22"/>
                        <a:pt x="17" y="19"/>
                        <a:pt x="17" y="17"/>
                      </a:cubicBezTo>
                      <a:cubicBezTo>
                        <a:pt x="17" y="16"/>
                        <a:pt x="16" y="15"/>
                        <a:pt x="16" y="14"/>
                      </a:cubicBezTo>
                      <a:cubicBezTo>
                        <a:pt x="16" y="14"/>
                        <a:pt x="16" y="13"/>
                        <a:pt x="16" y="13"/>
                      </a:cubicBezTo>
                      <a:cubicBezTo>
                        <a:pt x="16" y="14"/>
                        <a:pt x="17" y="14"/>
                        <a:pt x="17" y="16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1" y="27"/>
                        <a:pt x="21" y="29"/>
                        <a:pt x="22" y="31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3" y="33"/>
                        <a:pt x="23" y="33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4" y="34"/>
                        <a:pt x="24" y="33"/>
                      </a:cubicBezTo>
                      <a:cubicBezTo>
                        <a:pt x="26" y="32"/>
                        <a:pt x="29" y="28"/>
                        <a:pt x="30" y="22"/>
                      </a:cubicBezTo>
                      <a:cubicBezTo>
                        <a:pt x="31" y="26"/>
                        <a:pt x="28" y="30"/>
                        <a:pt x="24" y="36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26" y="44"/>
                        <a:pt x="27" y="47"/>
                        <a:pt x="29" y="50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9" y="52"/>
                        <a:pt x="30" y="53"/>
                        <a:pt x="30" y="55"/>
                      </a:cubicBezTo>
                      <a:cubicBezTo>
                        <a:pt x="30" y="55"/>
                        <a:pt x="30" y="55"/>
                        <a:pt x="31" y="55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2" y="56"/>
                        <a:pt x="32" y="56"/>
                        <a:pt x="33" y="55"/>
                      </a:cubicBezTo>
                      <a:cubicBezTo>
                        <a:pt x="34" y="54"/>
                        <a:pt x="37" y="48"/>
                        <a:pt x="37" y="45"/>
                      </a:cubicBezTo>
                      <a:cubicBezTo>
                        <a:pt x="38" y="44"/>
                        <a:pt x="38" y="44"/>
                        <a:pt x="38" y="43"/>
                      </a:cubicBezTo>
                      <a:cubicBezTo>
                        <a:pt x="38" y="44"/>
                        <a:pt x="38" y="44"/>
                        <a:pt x="38" y="45"/>
                      </a:cubicBezTo>
                      <a:cubicBezTo>
                        <a:pt x="37" y="49"/>
                        <a:pt x="35" y="56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5" y="65"/>
                        <a:pt x="38" y="71"/>
                        <a:pt x="42" y="76"/>
                      </a:cubicBezTo>
                      <a:cubicBezTo>
                        <a:pt x="42" y="77"/>
                        <a:pt x="42" y="77"/>
                        <a:pt x="42" y="77"/>
                      </a:cubicBezTo>
                      <a:cubicBezTo>
                        <a:pt x="43" y="76"/>
                        <a:pt x="43" y="76"/>
                        <a:pt x="43" y="76"/>
                      </a:cubicBezTo>
                      <a:cubicBezTo>
                        <a:pt x="43" y="74"/>
                        <a:pt x="44" y="70"/>
                        <a:pt x="4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67"/>
                        <a:pt x="44" y="74"/>
                        <a:pt x="43" y="78"/>
                      </a:cubicBezTo>
                      <a:cubicBezTo>
                        <a:pt x="43" y="78"/>
                        <a:pt x="43" y="78"/>
                        <a:pt x="43" y="78"/>
                      </a:cubicBezTo>
                      <a:cubicBezTo>
                        <a:pt x="44" y="79"/>
                        <a:pt x="44" y="79"/>
                        <a:pt x="44" y="79"/>
                      </a:cubicBezTo>
                      <a:cubicBezTo>
                        <a:pt x="44" y="79"/>
                        <a:pt x="44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6" y="80"/>
                        <a:pt x="46" y="80"/>
                        <a:pt x="46" y="80"/>
                      </a:cubicBezTo>
                      <a:cubicBezTo>
                        <a:pt x="47" y="61"/>
                        <a:pt x="47" y="61"/>
                        <a:pt x="47" y="61"/>
                      </a:cubicBezTo>
                      <a:cubicBezTo>
                        <a:pt x="46" y="61"/>
                        <a:pt x="46" y="61"/>
                        <a:pt x="46" y="61"/>
                      </a:cubicBezTo>
                      <a:cubicBezTo>
                        <a:pt x="46" y="61"/>
                        <a:pt x="45" y="62"/>
                        <a:pt x="45" y="62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3" y="63"/>
                        <a:pt x="42" y="64"/>
                        <a:pt x="41" y="63"/>
                      </a:cubicBezTo>
                      <a:cubicBezTo>
                        <a:pt x="41" y="62"/>
                        <a:pt x="41" y="62"/>
                        <a:pt x="41" y="61"/>
                      </a:cubicBezTo>
                      <a:cubicBezTo>
                        <a:pt x="41" y="60"/>
                        <a:pt x="41" y="59"/>
                        <a:pt x="41" y="58"/>
                      </a:cubicBezTo>
                      <a:cubicBezTo>
                        <a:pt x="42" y="52"/>
                        <a:pt x="44" y="43"/>
                        <a:pt x="41" y="40"/>
                      </a:cubicBezTo>
                      <a:cubicBezTo>
                        <a:pt x="41" y="39"/>
                        <a:pt x="40" y="39"/>
                        <a:pt x="39" y="39"/>
                      </a:cubicBezTo>
                      <a:cubicBezTo>
                        <a:pt x="38" y="39"/>
                        <a:pt x="37" y="39"/>
                        <a:pt x="36" y="40"/>
                      </a:cubicBezTo>
                      <a:cubicBezTo>
                        <a:pt x="34" y="41"/>
                        <a:pt x="33" y="41"/>
                        <a:pt x="32" y="40"/>
                      </a:cubicBezTo>
                      <a:cubicBezTo>
                        <a:pt x="31" y="39"/>
                        <a:pt x="34" y="33"/>
                        <a:pt x="36" y="29"/>
                      </a:cubicBezTo>
                      <a:cubicBezTo>
                        <a:pt x="37" y="27"/>
                        <a:pt x="38" y="25"/>
                        <a:pt x="38" y="24"/>
                      </a:cubicBezTo>
                      <a:cubicBezTo>
                        <a:pt x="38" y="21"/>
                        <a:pt x="36" y="17"/>
                        <a:pt x="34" y="16"/>
                      </a:cubicBezTo>
                      <a:cubicBezTo>
                        <a:pt x="33" y="15"/>
                        <a:pt x="31" y="15"/>
                        <a:pt x="29" y="18"/>
                      </a:cubicBezTo>
                      <a:cubicBezTo>
                        <a:pt x="28" y="20"/>
                        <a:pt x="26" y="20"/>
                        <a:pt x="25" y="20"/>
                      </a:cubicBezTo>
                      <a:cubicBezTo>
                        <a:pt x="24" y="19"/>
                        <a:pt x="23" y="16"/>
                        <a:pt x="23" y="13"/>
                      </a:cubicBezTo>
                      <a:cubicBezTo>
                        <a:pt x="25" y="4"/>
                        <a:pt x="20" y="2"/>
                        <a:pt x="18" y="1"/>
                      </a:cubicBezTo>
                      <a:cubicBezTo>
                        <a:pt x="14" y="0"/>
                        <a:pt x="10" y="2"/>
                        <a:pt x="9" y="6"/>
                      </a:cubicBezTo>
                      <a:cubicBezTo>
                        <a:pt x="8" y="9"/>
                        <a:pt x="9" y="12"/>
                        <a:pt x="10" y="15"/>
                      </a:cubicBezTo>
                      <a:cubicBezTo>
                        <a:pt x="12" y="17"/>
                        <a:pt x="13" y="20"/>
                        <a:pt x="12" y="22"/>
                      </a:cubicBezTo>
                      <a:cubicBezTo>
                        <a:pt x="11" y="24"/>
                        <a:pt x="11" y="25"/>
                        <a:pt x="10" y="25"/>
                      </a:cubicBezTo>
                      <a:cubicBezTo>
                        <a:pt x="9" y="25"/>
                        <a:pt x="8" y="25"/>
                        <a:pt x="7" y="24"/>
                      </a:cubicBezTo>
                      <a:cubicBezTo>
                        <a:pt x="6" y="23"/>
                        <a:pt x="5" y="22"/>
                        <a:pt x="4" y="22"/>
                      </a:cubicBezTo>
                      <a:cubicBezTo>
                        <a:pt x="3" y="22"/>
                        <a:pt x="3" y="23"/>
                        <a:pt x="3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0" y="30"/>
                        <a:pt x="4" y="36"/>
                        <a:pt x="13" y="41"/>
                      </a:cubicBezTo>
                      <a:cubicBezTo>
                        <a:pt x="15" y="41"/>
                        <a:pt x="15" y="42"/>
                        <a:pt x="15" y="43"/>
                      </a:cubicBezTo>
                      <a:cubicBezTo>
                        <a:pt x="15" y="44"/>
                        <a:pt x="14" y="45"/>
                        <a:pt x="13" y="45"/>
                      </a:cubicBezTo>
                      <a:cubicBezTo>
                        <a:pt x="10" y="45"/>
                        <a:pt x="8" y="46"/>
                        <a:pt x="8" y="47"/>
                      </a:cubicBezTo>
                      <a:cubicBezTo>
                        <a:pt x="7" y="51"/>
                        <a:pt x="14" y="57"/>
                        <a:pt x="22" y="64"/>
                      </a:cubicBezTo>
                      <a:cubicBezTo>
                        <a:pt x="23" y="65"/>
                        <a:pt x="24" y="66"/>
                        <a:pt x="25" y="67"/>
                      </a:cubicBezTo>
                      <a:cubicBezTo>
                        <a:pt x="26" y="67"/>
                        <a:pt x="26" y="68"/>
                        <a:pt x="26" y="69"/>
                      </a:cubicBezTo>
                      <a:cubicBezTo>
                        <a:pt x="25" y="70"/>
                        <a:pt x="24" y="70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2"/>
                        <a:pt x="22" y="73"/>
                        <a:pt x="22" y="74"/>
                      </a:cubicBezTo>
                      <a:cubicBezTo>
                        <a:pt x="24" y="79"/>
                        <a:pt x="33" y="83"/>
                        <a:pt x="38" y="85"/>
                      </a:cubicBezTo>
                      <a:cubicBezTo>
                        <a:pt x="39" y="86"/>
                        <a:pt x="40" y="86"/>
                        <a:pt x="41" y="8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0" name="Freeform 147"/>
                <p:cNvSpPr>
                  <a:spLocks/>
                </p:cNvSpPr>
                <p:nvPr/>
              </p:nvSpPr>
              <p:spPr bwMode="auto">
                <a:xfrm>
                  <a:off x="1501775" y="2133600"/>
                  <a:ext cx="49213" cy="30163"/>
                </a:xfrm>
                <a:custGeom>
                  <a:avLst/>
                  <a:gdLst>
                    <a:gd name="T0" fmla="*/ 1 w 13"/>
                    <a:gd name="T1" fmla="*/ 0 h 8"/>
                    <a:gd name="T2" fmla="*/ 0 w 13"/>
                    <a:gd name="T3" fmla="*/ 0 h 8"/>
                    <a:gd name="T4" fmla="*/ 1 w 13"/>
                    <a:gd name="T5" fmla="*/ 1 h 8"/>
                    <a:gd name="T6" fmla="*/ 1 w 13"/>
                    <a:gd name="T7" fmla="*/ 2 h 8"/>
                    <a:gd name="T8" fmla="*/ 10 w 13"/>
                    <a:gd name="T9" fmla="*/ 8 h 8"/>
                    <a:gd name="T10" fmla="*/ 10 w 13"/>
                    <a:gd name="T11" fmla="*/ 8 h 8"/>
                    <a:gd name="T12" fmla="*/ 12 w 13"/>
                    <a:gd name="T13" fmla="*/ 7 h 8"/>
                    <a:gd name="T14" fmla="*/ 12 w 13"/>
                    <a:gd name="T15" fmla="*/ 4 h 8"/>
                    <a:gd name="T16" fmla="*/ 1 w 13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8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4" y="4"/>
                        <a:pt x="7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1" y="8"/>
                        <a:pt x="11" y="7"/>
                        <a:pt x="12" y="7"/>
                      </a:cubicBezTo>
                      <a:cubicBezTo>
                        <a:pt x="13" y="6"/>
                        <a:pt x="12" y="5"/>
                        <a:pt x="12" y="4"/>
                      </a:cubicBezTo>
                      <a:cubicBezTo>
                        <a:pt x="11" y="2"/>
                        <a:pt x="7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1" name="Freeform 148"/>
                <p:cNvSpPr>
                  <a:spLocks/>
                </p:cNvSpPr>
                <p:nvPr/>
              </p:nvSpPr>
              <p:spPr bwMode="auto">
                <a:xfrm>
                  <a:off x="1524000" y="2108200"/>
                  <a:ext cx="49213" cy="36513"/>
                </a:xfrm>
                <a:custGeom>
                  <a:avLst/>
                  <a:gdLst>
                    <a:gd name="T0" fmla="*/ 13 w 13"/>
                    <a:gd name="T1" fmla="*/ 0 h 10"/>
                    <a:gd name="T2" fmla="*/ 10 w 13"/>
                    <a:gd name="T3" fmla="*/ 0 h 10"/>
                    <a:gd name="T4" fmla="*/ 10 w 13"/>
                    <a:gd name="T5" fmla="*/ 1 h 10"/>
                    <a:gd name="T6" fmla="*/ 1 w 13"/>
                    <a:gd name="T7" fmla="*/ 6 h 10"/>
                    <a:gd name="T8" fmla="*/ 0 w 13"/>
                    <a:gd name="T9" fmla="*/ 7 h 10"/>
                    <a:gd name="T10" fmla="*/ 1 w 13"/>
                    <a:gd name="T11" fmla="*/ 7 h 10"/>
                    <a:gd name="T12" fmla="*/ 5 w 13"/>
                    <a:gd name="T13" fmla="*/ 9 h 10"/>
                    <a:gd name="T14" fmla="*/ 6 w 13"/>
                    <a:gd name="T15" fmla="*/ 10 h 10"/>
                    <a:gd name="T16" fmla="*/ 6 w 13"/>
                    <a:gd name="T17" fmla="*/ 10 h 10"/>
                    <a:gd name="T18" fmla="*/ 7 w 13"/>
                    <a:gd name="T19" fmla="*/ 10 h 10"/>
                    <a:gd name="T20" fmla="*/ 7 w 13"/>
                    <a:gd name="T21" fmla="*/ 10 h 10"/>
                    <a:gd name="T22" fmla="*/ 12 w 13"/>
                    <a:gd name="T23" fmla="*/ 1 h 10"/>
                    <a:gd name="T24" fmla="*/ 13 w 13"/>
                    <a:gd name="T25" fmla="*/ 0 h 10"/>
                    <a:gd name="T26" fmla="*/ 13 w 13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0">
                      <a:moveTo>
                        <a:pt x="13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6" y="5"/>
                        <a:pt x="1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8"/>
                        <a:pt x="4" y="9"/>
                        <a:pt x="5" y="9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9"/>
                        <a:pt x="9" y="5"/>
                        <a:pt x="12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2" name="Freeform 149"/>
                <p:cNvSpPr>
                  <a:spLocks/>
                </p:cNvSpPr>
                <p:nvPr/>
              </p:nvSpPr>
              <p:spPr bwMode="auto">
                <a:xfrm>
                  <a:off x="1535113" y="2108200"/>
                  <a:ext cx="15875" cy="6350"/>
                </a:xfrm>
                <a:custGeom>
                  <a:avLst/>
                  <a:gdLst>
                    <a:gd name="T0" fmla="*/ 2 w 4"/>
                    <a:gd name="T1" fmla="*/ 2 h 2"/>
                    <a:gd name="T2" fmla="*/ 3 w 4"/>
                    <a:gd name="T3" fmla="*/ 2 h 2"/>
                    <a:gd name="T4" fmla="*/ 3 w 4"/>
                    <a:gd name="T5" fmla="*/ 1 h 2"/>
                    <a:gd name="T6" fmla="*/ 4 w 4"/>
                    <a:gd name="T7" fmla="*/ 1 h 2"/>
                    <a:gd name="T8" fmla="*/ 3 w 4"/>
                    <a:gd name="T9" fmla="*/ 1 h 2"/>
                    <a:gd name="T10" fmla="*/ 3 w 4"/>
                    <a:gd name="T11" fmla="*/ 0 h 2"/>
                    <a:gd name="T12" fmla="*/ 3 w 4"/>
                    <a:gd name="T13" fmla="*/ 0 h 2"/>
                    <a:gd name="T14" fmla="*/ 0 w 4"/>
                    <a:gd name="T15" fmla="*/ 0 h 2"/>
                    <a:gd name="T16" fmla="*/ 0 w 4"/>
                    <a:gd name="T17" fmla="*/ 1 h 2"/>
                    <a:gd name="T18" fmla="*/ 1 w 4"/>
                    <a:gd name="T19" fmla="*/ 1 h 2"/>
                    <a:gd name="T20" fmla="*/ 2 w 4"/>
                    <a:gd name="T21" fmla="*/ 2 h 2"/>
                    <a:gd name="T22" fmla="*/ 2 w 4"/>
                    <a:gd name="T2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3" name="Freeform 150"/>
                <p:cNvSpPr>
                  <a:spLocks/>
                </p:cNvSpPr>
                <p:nvPr/>
              </p:nvSpPr>
              <p:spPr bwMode="auto">
                <a:xfrm>
                  <a:off x="1554163" y="2127250"/>
                  <a:ext cx="30163" cy="17463"/>
                </a:xfrm>
                <a:custGeom>
                  <a:avLst/>
                  <a:gdLst>
                    <a:gd name="T0" fmla="*/ 6 w 8"/>
                    <a:gd name="T1" fmla="*/ 2 h 5"/>
                    <a:gd name="T2" fmla="*/ 8 w 8"/>
                    <a:gd name="T3" fmla="*/ 1 h 5"/>
                    <a:gd name="T4" fmla="*/ 6 w 8"/>
                    <a:gd name="T5" fmla="*/ 1 h 5"/>
                    <a:gd name="T6" fmla="*/ 4 w 8"/>
                    <a:gd name="T7" fmla="*/ 0 h 5"/>
                    <a:gd name="T8" fmla="*/ 4 w 8"/>
                    <a:gd name="T9" fmla="*/ 0 h 5"/>
                    <a:gd name="T10" fmla="*/ 4 w 8"/>
                    <a:gd name="T11" fmla="*/ 0 h 5"/>
                    <a:gd name="T12" fmla="*/ 2 w 8"/>
                    <a:gd name="T13" fmla="*/ 3 h 5"/>
                    <a:gd name="T14" fmla="*/ 0 w 8"/>
                    <a:gd name="T15" fmla="*/ 5 h 5"/>
                    <a:gd name="T16" fmla="*/ 3 w 8"/>
                    <a:gd name="T17" fmla="*/ 4 h 5"/>
                    <a:gd name="T18" fmla="*/ 6 w 8"/>
                    <a:gd name="T1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5">
                      <a:moveTo>
                        <a:pt x="6" y="2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4" name="Freeform 151"/>
                <p:cNvSpPr>
                  <a:spLocks/>
                </p:cNvSpPr>
                <p:nvPr/>
              </p:nvSpPr>
              <p:spPr bwMode="auto">
                <a:xfrm>
                  <a:off x="1562100" y="2133600"/>
                  <a:ext cx="46038" cy="30163"/>
                </a:xfrm>
                <a:custGeom>
                  <a:avLst/>
                  <a:gdLst>
                    <a:gd name="T0" fmla="*/ 0 w 12"/>
                    <a:gd name="T1" fmla="*/ 5 h 8"/>
                    <a:gd name="T2" fmla="*/ 1 w 12"/>
                    <a:gd name="T3" fmla="*/ 7 h 8"/>
                    <a:gd name="T4" fmla="*/ 3 w 12"/>
                    <a:gd name="T5" fmla="*/ 8 h 8"/>
                    <a:gd name="T6" fmla="*/ 6 w 12"/>
                    <a:gd name="T7" fmla="*/ 6 h 8"/>
                    <a:gd name="T8" fmla="*/ 12 w 12"/>
                    <a:gd name="T9" fmla="*/ 0 h 8"/>
                    <a:gd name="T10" fmla="*/ 10 w 12"/>
                    <a:gd name="T11" fmla="*/ 0 h 8"/>
                    <a:gd name="T12" fmla="*/ 0 w 12"/>
                    <a:gd name="T1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">
                      <a:moveTo>
                        <a:pt x="0" y="5"/>
                      </a:move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2" y="1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5" name="Freeform 152"/>
                <p:cNvSpPr>
                  <a:spLocks/>
                </p:cNvSpPr>
                <p:nvPr/>
              </p:nvSpPr>
              <p:spPr bwMode="auto">
                <a:xfrm>
                  <a:off x="1622425" y="1743075"/>
                  <a:ext cx="173038" cy="330200"/>
                </a:xfrm>
                <a:custGeom>
                  <a:avLst/>
                  <a:gdLst>
                    <a:gd name="T0" fmla="*/ 43 w 46"/>
                    <a:gd name="T1" fmla="*/ 24 h 88"/>
                    <a:gd name="T2" fmla="*/ 38 w 46"/>
                    <a:gd name="T3" fmla="*/ 24 h 88"/>
                    <a:gd name="T4" fmla="*/ 34 w 46"/>
                    <a:gd name="T5" fmla="*/ 22 h 88"/>
                    <a:gd name="T6" fmla="*/ 37 w 46"/>
                    <a:gd name="T7" fmla="*/ 6 h 88"/>
                    <a:gd name="T8" fmla="*/ 23 w 46"/>
                    <a:gd name="T9" fmla="*/ 13 h 88"/>
                    <a:gd name="T10" fmla="*/ 18 w 46"/>
                    <a:gd name="T11" fmla="*/ 18 h 88"/>
                    <a:gd name="T12" fmla="*/ 9 w 46"/>
                    <a:gd name="T13" fmla="*/ 24 h 88"/>
                    <a:gd name="T14" fmla="*/ 14 w 46"/>
                    <a:gd name="T15" fmla="*/ 40 h 88"/>
                    <a:gd name="T16" fmla="*/ 8 w 46"/>
                    <a:gd name="T17" fmla="*/ 39 h 88"/>
                    <a:gd name="T18" fmla="*/ 5 w 46"/>
                    <a:gd name="T19" fmla="*/ 58 h 88"/>
                    <a:gd name="T20" fmla="*/ 6 w 46"/>
                    <a:gd name="T21" fmla="*/ 63 h 88"/>
                    <a:gd name="T22" fmla="*/ 2 w 46"/>
                    <a:gd name="T23" fmla="*/ 62 h 88"/>
                    <a:gd name="T24" fmla="*/ 1 w 46"/>
                    <a:gd name="T25" fmla="*/ 61 h 88"/>
                    <a:gd name="T26" fmla="*/ 1 w 46"/>
                    <a:gd name="T27" fmla="*/ 80 h 88"/>
                    <a:gd name="T28" fmla="*/ 2 w 46"/>
                    <a:gd name="T29" fmla="*/ 80 h 88"/>
                    <a:gd name="T30" fmla="*/ 3 w 46"/>
                    <a:gd name="T31" fmla="*/ 78 h 88"/>
                    <a:gd name="T32" fmla="*/ 2 w 46"/>
                    <a:gd name="T33" fmla="*/ 66 h 88"/>
                    <a:gd name="T34" fmla="*/ 4 w 46"/>
                    <a:gd name="T35" fmla="*/ 76 h 88"/>
                    <a:gd name="T36" fmla="*/ 5 w 46"/>
                    <a:gd name="T37" fmla="*/ 76 h 88"/>
                    <a:gd name="T38" fmla="*/ 15 w 46"/>
                    <a:gd name="T39" fmla="*/ 59 h 88"/>
                    <a:gd name="T40" fmla="*/ 9 w 46"/>
                    <a:gd name="T41" fmla="*/ 45 h 88"/>
                    <a:gd name="T42" fmla="*/ 9 w 46"/>
                    <a:gd name="T43" fmla="*/ 45 h 88"/>
                    <a:gd name="T44" fmla="*/ 16 w 46"/>
                    <a:gd name="T45" fmla="*/ 56 h 88"/>
                    <a:gd name="T46" fmla="*/ 16 w 46"/>
                    <a:gd name="T47" fmla="*/ 56 h 88"/>
                    <a:gd name="T48" fmla="*/ 16 w 46"/>
                    <a:gd name="T49" fmla="*/ 55 h 88"/>
                    <a:gd name="T50" fmla="*/ 18 w 46"/>
                    <a:gd name="T51" fmla="*/ 50 h 88"/>
                    <a:gd name="T52" fmla="*/ 22 w 46"/>
                    <a:gd name="T53" fmla="*/ 39 h 88"/>
                    <a:gd name="T54" fmla="*/ 22 w 46"/>
                    <a:gd name="T55" fmla="*/ 39 h 88"/>
                    <a:gd name="T56" fmla="*/ 23 w 46"/>
                    <a:gd name="T57" fmla="*/ 36 h 88"/>
                    <a:gd name="T58" fmla="*/ 22 w 46"/>
                    <a:gd name="T59" fmla="*/ 33 h 88"/>
                    <a:gd name="T60" fmla="*/ 23 w 46"/>
                    <a:gd name="T61" fmla="*/ 35 h 88"/>
                    <a:gd name="T62" fmla="*/ 26 w 46"/>
                    <a:gd name="T63" fmla="*/ 25 h 88"/>
                    <a:gd name="T64" fmla="*/ 29 w 46"/>
                    <a:gd name="T65" fmla="*/ 13 h 88"/>
                    <a:gd name="T66" fmla="*/ 29 w 46"/>
                    <a:gd name="T67" fmla="*/ 17 h 88"/>
                    <a:gd name="T68" fmla="*/ 25 w 46"/>
                    <a:gd name="T69" fmla="*/ 33 h 88"/>
                    <a:gd name="T70" fmla="*/ 24 w 46"/>
                    <a:gd name="T71" fmla="*/ 36 h 88"/>
                    <a:gd name="T72" fmla="*/ 40 w 46"/>
                    <a:gd name="T73" fmla="*/ 27 h 88"/>
                    <a:gd name="T74" fmla="*/ 24 w 46"/>
                    <a:gd name="T75" fmla="*/ 38 h 88"/>
                    <a:gd name="T76" fmla="*/ 24 w 46"/>
                    <a:gd name="T77" fmla="*/ 38 h 88"/>
                    <a:gd name="T78" fmla="*/ 20 w 46"/>
                    <a:gd name="T79" fmla="*/ 51 h 88"/>
                    <a:gd name="T80" fmla="*/ 18 w 46"/>
                    <a:gd name="T81" fmla="*/ 55 h 88"/>
                    <a:gd name="T82" fmla="*/ 16 w 46"/>
                    <a:gd name="T83" fmla="*/ 59 h 88"/>
                    <a:gd name="T84" fmla="*/ 33 w 46"/>
                    <a:gd name="T85" fmla="*/ 49 h 88"/>
                    <a:gd name="T86" fmla="*/ 15 w 46"/>
                    <a:gd name="T87" fmla="*/ 61 h 88"/>
                    <a:gd name="T88" fmla="*/ 14 w 46"/>
                    <a:gd name="T89" fmla="*/ 64 h 88"/>
                    <a:gd name="T90" fmla="*/ 12 w 46"/>
                    <a:gd name="T91" fmla="*/ 68 h 88"/>
                    <a:gd name="T92" fmla="*/ 10 w 46"/>
                    <a:gd name="T93" fmla="*/ 72 h 88"/>
                    <a:gd name="T94" fmla="*/ 8 w 46"/>
                    <a:gd name="T95" fmla="*/ 75 h 88"/>
                    <a:gd name="T96" fmla="*/ 5 w 46"/>
                    <a:gd name="T97" fmla="*/ 79 h 88"/>
                    <a:gd name="T98" fmla="*/ 19 w 46"/>
                    <a:gd name="T99" fmla="*/ 74 h 88"/>
                    <a:gd name="T100" fmla="*/ 20 w 46"/>
                    <a:gd name="T101" fmla="*/ 74 h 88"/>
                    <a:gd name="T102" fmla="*/ 4 w 46"/>
                    <a:gd name="T103" fmla="*/ 80 h 88"/>
                    <a:gd name="T104" fmla="*/ 2 w 46"/>
                    <a:gd name="T105" fmla="*/ 84 h 88"/>
                    <a:gd name="T106" fmla="*/ 4 w 46"/>
                    <a:gd name="T107" fmla="*/ 88 h 88"/>
                    <a:gd name="T108" fmla="*/ 6 w 46"/>
                    <a:gd name="T109" fmla="*/ 86 h 88"/>
                    <a:gd name="T110" fmla="*/ 24 w 46"/>
                    <a:gd name="T111" fmla="*/ 74 h 88"/>
                    <a:gd name="T112" fmla="*/ 23 w 46"/>
                    <a:gd name="T113" fmla="*/ 70 h 88"/>
                    <a:gd name="T114" fmla="*/ 23 w 46"/>
                    <a:gd name="T115" fmla="*/ 70 h 88"/>
                    <a:gd name="T116" fmla="*/ 22 w 46"/>
                    <a:gd name="T117" fmla="*/ 67 h 88"/>
                    <a:gd name="T118" fmla="*/ 38 w 46"/>
                    <a:gd name="T119" fmla="*/ 47 h 88"/>
                    <a:gd name="T120" fmla="*/ 30 w 46"/>
                    <a:gd name="T121" fmla="*/ 43 h 88"/>
                    <a:gd name="T122" fmla="*/ 44 w 46"/>
                    <a:gd name="T123" fmla="*/ 24 h 88"/>
                    <a:gd name="T124" fmla="*/ 43 w 46"/>
                    <a:gd name="T125" fmla="*/ 2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" h="88">
                      <a:moveTo>
                        <a:pt x="43" y="24"/>
                      </a:move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3"/>
                        <a:pt x="42" y="23"/>
                        <a:pt x="42" y="22"/>
                      </a:cubicBezTo>
                      <a:cubicBezTo>
                        <a:pt x="41" y="22"/>
                        <a:pt x="40" y="23"/>
                        <a:pt x="38" y="24"/>
                      </a:cubicBezTo>
                      <a:cubicBezTo>
                        <a:pt x="37" y="25"/>
                        <a:pt x="36" y="25"/>
                        <a:pt x="35" y="25"/>
                      </a:cubicBezTo>
                      <a:cubicBezTo>
                        <a:pt x="35" y="25"/>
                        <a:pt x="34" y="24"/>
                        <a:pt x="34" y="22"/>
                      </a:cubicBezTo>
                      <a:cubicBezTo>
                        <a:pt x="33" y="20"/>
                        <a:pt x="34" y="17"/>
                        <a:pt x="35" y="15"/>
                      </a:cubicBezTo>
                      <a:cubicBezTo>
                        <a:pt x="37" y="12"/>
                        <a:pt x="38" y="9"/>
                        <a:pt x="37" y="6"/>
                      </a:cubicBezTo>
                      <a:cubicBezTo>
                        <a:pt x="36" y="2"/>
                        <a:pt x="31" y="0"/>
                        <a:pt x="28" y="1"/>
                      </a:cubicBezTo>
                      <a:cubicBezTo>
                        <a:pt x="26" y="2"/>
                        <a:pt x="22" y="4"/>
                        <a:pt x="23" y="13"/>
                      </a:cubicBezTo>
                      <a:cubicBezTo>
                        <a:pt x="24" y="16"/>
                        <a:pt x="23" y="19"/>
                        <a:pt x="21" y="20"/>
                      </a:cubicBezTo>
                      <a:cubicBezTo>
                        <a:pt x="20" y="20"/>
                        <a:pt x="19" y="20"/>
                        <a:pt x="18" y="18"/>
                      </a:cubicBezTo>
                      <a:cubicBezTo>
                        <a:pt x="16" y="15"/>
                        <a:pt x="14" y="15"/>
                        <a:pt x="13" y="16"/>
                      </a:cubicBezTo>
                      <a:cubicBezTo>
                        <a:pt x="10" y="17"/>
                        <a:pt x="8" y="21"/>
                        <a:pt x="9" y="24"/>
                      </a:cubicBezTo>
                      <a:cubicBezTo>
                        <a:pt x="9" y="25"/>
                        <a:pt x="10" y="27"/>
                        <a:pt x="11" y="29"/>
                      </a:cubicBezTo>
                      <a:cubicBezTo>
                        <a:pt x="13" y="33"/>
                        <a:pt x="15" y="39"/>
                        <a:pt x="14" y="40"/>
                      </a:cubicBezTo>
                      <a:cubicBezTo>
                        <a:pt x="14" y="41"/>
                        <a:pt x="12" y="41"/>
                        <a:pt x="10" y="40"/>
                      </a:cubicBezTo>
                      <a:cubicBezTo>
                        <a:pt x="9" y="39"/>
                        <a:pt x="8" y="39"/>
                        <a:pt x="8" y="39"/>
                      </a:cubicBezTo>
                      <a:cubicBezTo>
                        <a:pt x="7" y="39"/>
                        <a:pt x="6" y="39"/>
                        <a:pt x="5" y="40"/>
                      </a:cubicBezTo>
                      <a:cubicBezTo>
                        <a:pt x="3" y="43"/>
                        <a:pt x="4" y="52"/>
                        <a:pt x="5" y="58"/>
                      </a:cubicBezTo>
                      <a:cubicBezTo>
                        <a:pt x="6" y="59"/>
                        <a:pt x="6" y="60"/>
                        <a:pt x="6" y="61"/>
                      </a:cubicBezTo>
                      <a:cubicBezTo>
                        <a:pt x="6" y="62"/>
                        <a:pt x="6" y="62"/>
                        <a:pt x="6" y="63"/>
                      </a:cubicBezTo>
                      <a:cubicBezTo>
                        <a:pt x="5" y="64"/>
                        <a:pt x="3" y="63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1" y="62"/>
                        <a:pt x="1" y="61"/>
                        <a:pt x="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" y="80"/>
                        <a:pt x="1" y="80"/>
                        <a:pt x="1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3" y="79"/>
                        <a:pt x="3" y="79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4"/>
                        <a:pt x="2" y="67"/>
                        <a:pt x="2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3" y="70"/>
                        <a:pt x="3" y="74"/>
                        <a:pt x="4" y="76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9" y="71"/>
                        <a:pt x="12" y="65"/>
                        <a:pt x="14" y="59"/>
                      </a:cubicBezTo>
                      <a:cubicBezTo>
                        <a:pt x="15" y="59"/>
                        <a:pt x="15" y="59"/>
                        <a:pt x="15" y="59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12" y="56"/>
                        <a:pt x="9" y="49"/>
                        <a:pt x="9" y="45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9" y="44"/>
                        <a:pt x="9" y="44"/>
                        <a:pt x="9" y="45"/>
                      </a:cubicBezTo>
                      <a:cubicBezTo>
                        <a:pt x="10" y="48"/>
                        <a:pt x="13" y="54"/>
                        <a:pt x="14" y="55"/>
                      </a:cubicBezTo>
                      <a:cubicBezTo>
                        <a:pt x="14" y="56"/>
                        <a:pt x="15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5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7" y="54"/>
                        <a:pt x="17" y="52"/>
                        <a:pt x="18" y="51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9" y="48"/>
                        <a:pt x="20" y="45"/>
                        <a:pt x="21" y="41"/>
                      </a:cubicBezTo>
                      <a:cubicBezTo>
                        <a:pt x="22" y="41"/>
                        <a:pt x="22" y="40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18" y="30"/>
                        <a:pt x="16" y="26"/>
                        <a:pt x="16" y="22"/>
                      </a:cubicBezTo>
                      <a:cubicBezTo>
                        <a:pt x="18" y="28"/>
                        <a:pt x="21" y="32"/>
                        <a:pt x="22" y="33"/>
                      </a:cubicBezTo>
                      <a:cubicBezTo>
                        <a:pt x="22" y="34"/>
                        <a:pt x="23" y="34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5" y="29"/>
                        <a:pt x="26" y="27"/>
                        <a:pt x="26" y="2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5"/>
                        <a:pt x="29" y="14"/>
                        <a:pt x="29" y="13"/>
                      </a:cubicBezTo>
                      <a:cubicBezTo>
                        <a:pt x="29" y="13"/>
                        <a:pt x="29" y="14"/>
                        <a:pt x="29" y="14"/>
                      </a:cubicBezTo>
                      <a:cubicBezTo>
                        <a:pt x="29" y="15"/>
                        <a:pt x="29" y="16"/>
                        <a:pt x="29" y="17"/>
                      </a:cubicBezTo>
                      <a:cubicBezTo>
                        <a:pt x="28" y="19"/>
                        <a:pt x="28" y="22"/>
                        <a:pt x="27" y="25"/>
                      </a:cubicBezTo>
                      <a:cubicBezTo>
                        <a:pt x="26" y="28"/>
                        <a:pt x="26" y="31"/>
                        <a:pt x="25" y="33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7" y="35"/>
                        <a:pt x="35" y="31"/>
                        <a:pt x="40" y="27"/>
                      </a:cubicBezTo>
                      <a:cubicBezTo>
                        <a:pt x="40" y="27"/>
                        <a:pt x="39" y="28"/>
                        <a:pt x="39" y="28"/>
                      </a:cubicBezTo>
                      <a:cubicBezTo>
                        <a:pt x="36" y="30"/>
                        <a:pt x="30" y="36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9"/>
                        <a:pt x="23" y="41"/>
                        <a:pt x="23" y="42"/>
                      </a:cubicBezTo>
                      <a:cubicBezTo>
                        <a:pt x="22" y="45"/>
                        <a:pt x="21" y="48"/>
                        <a:pt x="20" y="51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19" y="52"/>
                        <a:pt x="18" y="54"/>
                        <a:pt x="18" y="55"/>
                      </a:cubicBezTo>
                      <a:cubicBezTo>
                        <a:pt x="18" y="56"/>
                        <a:pt x="17" y="57"/>
                        <a:pt x="17" y="57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20" y="58"/>
                        <a:pt x="27" y="55"/>
                        <a:pt x="33" y="49"/>
                      </a:cubicBezTo>
                      <a:cubicBezTo>
                        <a:pt x="32" y="51"/>
                        <a:pt x="28" y="58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2"/>
                        <a:pt x="14" y="63"/>
                        <a:pt x="14" y="64"/>
                      </a:cubicBezTo>
                      <a:cubicBezTo>
                        <a:pt x="14" y="65"/>
                        <a:pt x="13" y="66"/>
                        <a:pt x="12" y="67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1" y="69"/>
                        <a:pt x="11" y="70"/>
                        <a:pt x="10" y="71"/>
                      </a:cubicBezTo>
                      <a:cubicBezTo>
                        <a:pt x="10" y="72"/>
                        <a:pt x="10" y="72"/>
                        <a:pt x="10" y="72"/>
                      </a:cubicBezTo>
                      <a:cubicBezTo>
                        <a:pt x="9" y="73"/>
                        <a:pt x="9" y="73"/>
                        <a:pt x="8" y="74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7" y="76"/>
                        <a:pt x="6" y="77"/>
                        <a:pt x="6" y="78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6" y="79"/>
                        <a:pt x="6" y="79"/>
                        <a:pt x="6" y="79"/>
                      </a:cubicBezTo>
                      <a:cubicBezTo>
                        <a:pt x="12" y="78"/>
                        <a:pt x="16" y="75"/>
                        <a:pt x="19" y="74"/>
                      </a:cubicBezTo>
                      <a:cubicBezTo>
                        <a:pt x="20" y="73"/>
                        <a:pt x="21" y="73"/>
                        <a:pt x="21" y="73"/>
                      </a:cubicBezTo>
                      <a:cubicBezTo>
                        <a:pt x="21" y="73"/>
                        <a:pt x="20" y="74"/>
                        <a:pt x="20" y="74"/>
                      </a:cubicBezTo>
                      <a:cubicBezTo>
                        <a:pt x="13" y="79"/>
                        <a:pt x="7" y="80"/>
                        <a:pt x="4" y="80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3" y="84"/>
                        <a:pt x="3" y="84"/>
                        <a:pt x="3" y="84"/>
                      </a:cubicBezTo>
                      <a:cubicBezTo>
                        <a:pt x="4" y="88"/>
                        <a:pt x="4" y="88"/>
                        <a:pt x="4" y="88"/>
                      </a:cubicBezTo>
                      <a:cubicBezTo>
                        <a:pt x="6" y="88"/>
                        <a:pt x="6" y="88"/>
                        <a:pt x="6" y="88"/>
                      </a:cubicBezTo>
                      <a:cubicBezTo>
                        <a:pt x="6" y="86"/>
                        <a:pt x="6" y="86"/>
                        <a:pt x="6" y="86"/>
                      </a:cubicBezTo>
                      <a:cubicBezTo>
                        <a:pt x="6" y="86"/>
                        <a:pt x="7" y="86"/>
                        <a:pt x="8" y="85"/>
                      </a:cubicBezTo>
                      <a:cubicBezTo>
                        <a:pt x="14" y="83"/>
                        <a:pt x="23" y="79"/>
                        <a:pt x="24" y="74"/>
                      </a:cubicBezTo>
                      <a:cubicBezTo>
                        <a:pt x="24" y="73"/>
                        <a:pt x="24" y="72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0"/>
                        <a:pt x="21" y="70"/>
                        <a:pt x="21" y="69"/>
                      </a:cubicBezTo>
                      <a:cubicBezTo>
                        <a:pt x="21" y="68"/>
                        <a:pt x="21" y="67"/>
                        <a:pt x="22" y="67"/>
                      </a:cubicBezTo>
                      <a:cubicBezTo>
                        <a:pt x="22" y="66"/>
                        <a:pt x="24" y="65"/>
                        <a:pt x="25" y="64"/>
                      </a:cubicBezTo>
                      <a:cubicBezTo>
                        <a:pt x="32" y="57"/>
                        <a:pt x="39" y="51"/>
                        <a:pt x="38" y="47"/>
                      </a:cubicBezTo>
                      <a:cubicBezTo>
                        <a:pt x="37" y="46"/>
                        <a:pt x="36" y="45"/>
                        <a:pt x="33" y="45"/>
                      </a:cubicBezTo>
                      <a:cubicBezTo>
                        <a:pt x="32" y="45"/>
                        <a:pt x="30" y="44"/>
                        <a:pt x="30" y="43"/>
                      </a:cubicBezTo>
                      <a:cubicBezTo>
                        <a:pt x="30" y="42"/>
                        <a:pt x="31" y="41"/>
                        <a:pt x="32" y="41"/>
                      </a:cubicBezTo>
                      <a:cubicBezTo>
                        <a:pt x="42" y="36"/>
                        <a:pt x="46" y="30"/>
                        <a:pt x="44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6" name="Freeform 153"/>
                <p:cNvSpPr>
                  <a:spLocks noEditPoints="1"/>
                </p:cNvSpPr>
                <p:nvPr/>
              </p:nvSpPr>
              <p:spPr bwMode="auto">
                <a:xfrm>
                  <a:off x="1504950" y="1738313"/>
                  <a:ext cx="30163" cy="38100"/>
                </a:xfrm>
                <a:custGeom>
                  <a:avLst/>
                  <a:gdLst>
                    <a:gd name="T0" fmla="*/ 8 w 19"/>
                    <a:gd name="T1" fmla="*/ 0 h 24"/>
                    <a:gd name="T2" fmla="*/ 0 w 19"/>
                    <a:gd name="T3" fmla="*/ 24 h 24"/>
                    <a:gd name="T4" fmla="*/ 3 w 19"/>
                    <a:gd name="T5" fmla="*/ 24 h 24"/>
                    <a:gd name="T6" fmla="*/ 5 w 19"/>
                    <a:gd name="T7" fmla="*/ 17 h 24"/>
                    <a:gd name="T8" fmla="*/ 15 w 19"/>
                    <a:gd name="T9" fmla="*/ 17 h 24"/>
                    <a:gd name="T10" fmla="*/ 15 w 19"/>
                    <a:gd name="T11" fmla="*/ 24 h 24"/>
                    <a:gd name="T12" fmla="*/ 19 w 19"/>
                    <a:gd name="T13" fmla="*/ 24 h 24"/>
                    <a:gd name="T14" fmla="*/ 12 w 19"/>
                    <a:gd name="T15" fmla="*/ 0 h 24"/>
                    <a:gd name="T16" fmla="*/ 8 w 19"/>
                    <a:gd name="T17" fmla="*/ 0 h 24"/>
                    <a:gd name="T18" fmla="*/ 8 w 19"/>
                    <a:gd name="T19" fmla="*/ 0 h 24"/>
                    <a:gd name="T20" fmla="*/ 8 w 19"/>
                    <a:gd name="T21" fmla="*/ 0 h 24"/>
                    <a:gd name="T22" fmla="*/ 8 w 19"/>
                    <a:gd name="T23" fmla="*/ 15 h 24"/>
                    <a:gd name="T24" fmla="*/ 10 w 19"/>
                    <a:gd name="T25" fmla="*/ 5 h 24"/>
                    <a:gd name="T26" fmla="*/ 12 w 19"/>
                    <a:gd name="T27" fmla="*/ 15 h 24"/>
                    <a:gd name="T28" fmla="*/ 8 w 19"/>
                    <a:gd name="T29" fmla="*/ 15 h 24"/>
                    <a:gd name="T30" fmla="*/ 8 w 19"/>
                    <a:gd name="T31" fmla="*/ 15 h 24"/>
                    <a:gd name="T32" fmla="*/ 8 w 19"/>
                    <a:gd name="T33" fmla="*/ 1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24">
                      <a:moveTo>
                        <a:pt x="8" y="0"/>
                      </a:moveTo>
                      <a:lnTo>
                        <a:pt x="0" y="24"/>
                      </a:lnTo>
                      <a:lnTo>
                        <a:pt x="3" y="24"/>
                      </a:lnTo>
                      <a:lnTo>
                        <a:pt x="5" y="17"/>
                      </a:lnTo>
                      <a:lnTo>
                        <a:pt x="15" y="17"/>
                      </a:lnTo>
                      <a:lnTo>
                        <a:pt x="15" y="24"/>
                      </a:lnTo>
                      <a:lnTo>
                        <a:pt x="19" y="2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15"/>
                      </a:moveTo>
                      <a:lnTo>
                        <a:pt x="10" y="5"/>
                      </a:lnTo>
                      <a:lnTo>
                        <a:pt x="12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7" name="Freeform 154"/>
                <p:cNvSpPr>
                  <a:spLocks noEditPoints="1"/>
                </p:cNvSpPr>
                <p:nvPr/>
              </p:nvSpPr>
              <p:spPr bwMode="auto">
                <a:xfrm>
                  <a:off x="1565275" y="1727200"/>
                  <a:ext cx="34925" cy="52388"/>
                </a:xfrm>
                <a:custGeom>
                  <a:avLst/>
                  <a:gdLst>
                    <a:gd name="T0" fmla="*/ 0 w 9"/>
                    <a:gd name="T1" fmla="*/ 7 h 14"/>
                    <a:gd name="T2" fmla="*/ 9 w 9"/>
                    <a:gd name="T3" fmla="*/ 7 h 14"/>
                    <a:gd name="T4" fmla="*/ 0 w 9"/>
                    <a:gd name="T5" fmla="*/ 7 h 14"/>
                    <a:gd name="T6" fmla="*/ 2 w 9"/>
                    <a:gd name="T7" fmla="*/ 7 h 14"/>
                    <a:gd name="T8" fmla="*/ 7 w 9"/>
                    <a:gd name="T9" fmla="*/ 7 h 14"/>
                    <a:gd name="T10" fmla="*/ 2 w 9"/>
                    <a:gd name="T11" fmla="*/ 7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4">
                      <a:moveTo>
                        <a:pt x="0" y="7"/>
                      </a:moveTo>
                      <a:cubicBezTo>
                        <a:pt x="0" y="14"/>
                        <a:pt x="9" y="14"/>
                        <a:pt x="9" y="7"/>
                      </a:cubicBezTo>
                      <a:cubicBezTo>
                        <a:pt x="9" y="0"/>
                        <a:pt x="0" y="0"/>
                        <a:pt x="0" y="7"/>
                      </a:cubicBezTo>
                      <a:close/>
                      <a:moveTo>
                        <a:pt x="2" y="7"/>
                      </a:moveTo>
                      <a:cubicBezTo>
                        <a:pt x="2" y="3"/>
                        <a:pt x="7" y="3"/>
                        <a:pt x="7" y="7"/>
                      </a:cubicBezTo>
                      <a:cubicBezTo>
                        <a:pt x="7" y="12"/>
                        <a:pt x="2" y="12"/>
                        <a:pt x="2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sp>
            <p:nvSpPr>
              <p:cNvPr id="31" name="Line 156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2" name="Line 157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grpSp>
            <p:nvGrpSpPr>
              <p:cNvPr id="33" name="Группа 32"/>
              <p:cNvGrpSpPr/>
              <p:nvPr/>
            </p:nvGrpSpPr>
            <p:grpSpPr>
              <a:xfrm>
                <a:off x="374650" y="217487"/>
                <a:ext cx="2336801" cy="2895601"/>
                <a:chOff x="374650" y="217487"/>
                <a:chExt cx="2336801" cy="2895601"/>
              </a:xfrm>
            </p:grpSpPr>
            <p:sp>
              <p:nvSpPr>
                <p:cNvPr id="34" name="Freeform 155"/>
                <p:cNvSpPr>
                  <a:spLocks/>
                </p:cNvSpPr>
                <p:nvPr/>
              </p:nvSpPr>
              <p:spPr bwMode="auto">
                <a:xfrm>
                  <a:off x="1554163" y="533400"/>
                  <a:ext cx="1157288" cy="2451100"/>
                </a:xfrm>
                <a:custGeom>
                  <a:avLst/>
                  <a:gdLst>
                    <a:gd name="T0" fmla="*/ 307 w 307"/>
                    <a:gd name="T1" fmla="*/ 75 h 651"/>
                    <a:gd name="T2" fmla="*/ 307 w 307"/>
                    <a:gd name="T3" fmla="*/ 56 h 651"/>
                    <a:gd name="T4" fmla="*/ 269 w 307"/>
                    <a:gd name="T5" fmla="*/ 13 h 651"/>
                    <a:gd name="T6" fmla="*/ 236 w 307"/>
                    <a:gd name="T7" fmla="*/ 0 h 651"/>
                    <a:gd name="T8" fmla="*/ 236 w 307"/>
                    <a:gd name="T9" fmla="*/ 0 h 651"/>
                    <a:gd name="T10" fmla="*/ 235 w 307"/>
                    <a:gd name="T11" fmla="*/ 0 h 651"/>
                    <a:gd name="T12" fmla="*/ 235 w 307"/>
                    <a:gd name="T13" fmla="*/ 128 h 651"/>
                    <a:gd name="T14" fmla="*/ 235 w 307"/>
                    <a:gd name="T15" fmla="*/ 172 h 651"/>
                    <a:gd name="T16" fmla="*/ 235 w 307"/>
                    <a:gd name="T17" fmla="*/ 341 h 651"/>
                    <a:gd name="T18" fmla="*/ 235 w 307"/>
                    <a:gd name="T19" fmla="*/ 386 h 651"/>
                    <a:gd name="T20" fmla="*/ 235 w 307"/>
                    <a:gd name="T21" fmla="*/ 453 h 651"/>
                    <a:gd name="T22" fmla="*/ 216 w 307"/>
                    <a:gd name="T23" fmla="*/ 486 h 651"/>
                    <a:gd name="T24" fmla="*/ 0 w 307"/>
                    <a:gd name="T25" fmla="*/ 613 h 651"/>
                    <a:gd name="T26" fmla="*/ 67 w 307"/>
                    <a:gd name="T27" fmla="*/ 651 h 651"/>
                    <a:gd name="T28" fmla="*/ 262 w 307"/>
                    <a:gd name="T29" fmla="*/ 541 h 651"/>
                    <a:gd name="T30" fmla="*/ 307 w 307"/>
                    <a:gd name="T31" fmla="*/ 463 h 651"/>
                    <a:gd name="T32" fmla="*/ 307 w 307"/>
                    <a:gd name="T33" fmla="*/ 386 h 651"/>
                    <a:gd name="T34" fmla="*/ 307 w 307"/>
                    <a:gd name="T35" fmla="*/ 386 h 651"/>
                    <a:gd name="T36" fmla="*/ 307 w 307"/>
                    <a:gd name="T37" fmla="*/ 172 h 651"/>
                    <a:gd name="T38" fmla="*/ 307 w 307"/>
                    <a:gd name="T39" fmla="*/ 172 h 651"/>
                    <a:gd name="T40" fmla="*/ 307 w 307"/>
                    <a:gd name="T41" fmla="*/ 85 h 651"/>
                    <a:gd name="T42" fmla="*/ 307 w 307"/>
                    <a:gd name="T43" fmla="*/ 84 h 651"/>
                    <a:gd name="T44" fmla="*/ 307 w 307"/>
                    <a:gd name="T45" fmla="*/ 75 h 651"/>
                    <a:gd name="T46" fmla="*/ 307 w 307"/>
                    <a:gd name="T47" fmla="*/ 75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07" h="651">
                      <a:moveTo>
                        <a:pt x="307" y="75"/>
                      </a:moveTo>
                      <a:cubicBezTo>
                        <a:pt x="307" y="56"/>
                        <a:pt x="307" y="56"/>
                        <a:pt x="307" y="56"/>
                      </a:cubicBezTo>
                      <a:cubicBezTo>
                        <a:pt x="307" y="38"/>
                        <a:pt x="293" y="22"/>
                        <a:pt x="269" y="13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5" y="0"/>
                        <a:pt x="235" y="0"/>
                        <a:pt x="235" y="0"/>
                      </a:cubicBezTo>
                      <a:cubicBezTo>
                        <a:pt x="235" y="128"/>
                        <a:pt x="235" y="128"/>
                        <a:pt x="235" y="128"/>
                      </a:cubicBezTo>
                      <a:cubicBezTo>
                        <a:pt x="235" y="172"/>
                        <a:pt x="235" y="172"/>
                        <a:pt x="235" y="172"/>
                      </a:cubicBezTo>
                      <a:cubicBezTo>
                        <a:pt x="235" y="341"/>
                        <a:pt x="235" y="341"/>
                        <a:pt x="235" y="341"/>
                      </a:cubicBezTo>
                      <a:cubicBezTo>
                        <a:pt x="235" y="386"/>
                        <a:pt x="235" y="386"/>
                        <a:pt x="235" y="386"/>
                      </a:cubicBezTo>
                      <a:cubicBezTo>
                        <a:pt x="235" y="453"/>
                        <a:pt x="235" y="453"/>
                        <a:pt x="235" y="453"/>
                      </a:cubicBezTo>
                      <a:cubicBezTo>
                        <a:pt x="235" y="467"/>
                        <a:pt x="228" y="480"/>
                        <a:pt x="216" y="486"/>
                      </a:cubicBezTo>
                      <a:cubicBezTo>
                        <a:pt x="0" y="613"/>
                        <a:pt x="0" y="613"/>
                        <a:pt x="0" y="613"/>
                      </a:cubicBezTo>
                      <a:cubicBezTo>
                        <a:pt x="67" y="651"/>
                        <a:pt x="67" y="651"/>
                        <a:pt x="67" y="651"/>
                      </a:cubicBezTo>
                      <a:cubicBezTo>
                        <a:pt x="262" y="541"/>
                        <a:pt x="262" y="541"/>
                        <a:pt x="262" y="541"/>
                      </a:cubicBezTo>
                      <a:cubicBezTo>
                        <a:pt x="289" y="525"/>
                        <a:pt x="307" y="495"/>
                        <a:pt x="307" y="463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85"/>
                        <a:pt x="307" y="85"/>
                        <a:pt x="307" y="85"/>
                      </a:cubicBezTo>
                      <a:cubicBezTo>
                        <a:pt x="307" y="84"/>
                        <a:pt x="307" y="84"/>
                        <a:pt x="307" y="84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lose/>
                    </a:path>
                  </a:pathLst>
                </a:custGeom>
                <a:solidFill>
                  <a:srgbClr val="0886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5" name="Freeform 158"/>
                <p:cNvSpPr>
                  <a:spLocks/>
                </p:cNvSpPr>
                <p:nvPr/>
              </p:nvSpPr>
              <p:spPr bwMode="auto">
                <a:xfrm>
                  <a:off x="374650" y="217487"/>
                  <a:ext cx="2068513" cy="696913"/>
                </a:xfrm>
                <a:custGeom>
                  <a:avLst/>
                  <a:gdLst>
                    <a:gd name="T0" fmla="*/ 354 w 549"/>
                    <a:gd name="T1" fmla="*/ 10 h 185"/>
                    <a:gd name="T2" fmla="*/ 265 w 549"/>
                    <a:gd name="T3" fmla="*/ 10 h 185"/>
                    <a:gd name="T4" fmla="*/ 38 w 549"/>
                    <a:gd name="T5" fmla="*/ 97 h 185"/>
                    <a:gd name="T6" fmla="*/ 1 w 549"/>
                    <a:gd name="T7" fmla="*/ 140 h 185"/>
                    <a:gd name="T8" fmla="*/ 1 w 549"/>
                    <a:gd name="T9" fmla="*/ 159 h 185"/>
                    <a:gd name="T10" fmla="*/ 1 w 549"/>
                    <a:gd name="T11" fmla="*/ 159 h 185"/>
                    <a:gd name="T12" fmla="*/ 1 w 549"/>
                    <a:gd name="T13" fmla="*/ 185 h 185"/>
                    <a:gd name="T14" fmla="*/ 291 w 549"/>
                    <a:gd name="T15" fmla="*/ 74 h 185"/>
                    <a:gd name="T16" fmla="*/ 330 w 549"/>
                    <a:gd name="T17" fmla="*/ 74 h 185"/>
                    <a:gd name="T18" fmla="*/ 549 w 549"/>
                    <a:gd name="T19" fmla="*/ 157 h 185"/>
                    <a:gd name="T20" fmla="*/ 549 w 549"/>
                    <a:gd name="T21" fmla="*/ 137 h 185"/>
                    <a:gd name="T22" fmla="*/ 549 w 549"/>
                    <a:gd name="T23" fmla="*/ 104 h 185"/>
                    <a:gd name="T24" fmla="*/ 549 w 549"/>
                    <a:gd name="T25" fmla="*/ 84 h 185"/>
                    <a:gd name="T26" fmla="*/ 354 w 549"/>
                    <a:gd name="T27" fmla="*/ 1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9" h="185">
                      <a:moveTo>
                        <a:pt x="354" y="10"/>
                      </a:moveTo>
                      <a:cubicBezTo>
                        <a:pt x="326" y="0"/>
                        <a:pt x="292" y="0"/>
                        <a:pt x="265" y="10"/>
                      </a:cubicBezTo>
                      <a:cubicBezTo>
                        <a:pt x="38" y="97"/>
                        <a:pt x="38" y="97"/>
                        <a:pt x="38" y="97"/>
                      </a:cubicBezTo>
                      <a:cubicBezTo>
                        <a:pt x="15" y="106"/>
                        <a:pt x="0" y="122"/>
                        <a:pt x="1" y="140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85"/>
                        <a:pt x="1" y="185"/>
                        <a:pt x="1" y="185"/>
                      </a:cubicBezTo>
                      <a:cubicBezTo>
                        <a:pt x="291" y="74"/>
                        <a:pt x="291" y="74"/>
                        <a:pt x="291" y="74"/>
                      </a:cubicBezTo>
                      <a:cubicBezTo>
                        <a:pt x="303" y="70"/>
                        <a:pt x="318" y="70"/>
                        <a:pt x="330" y="74"/>
                      </a:cubicBezTo>
                      <a:cubicBezTo>
                        <a:pt x="549" y="157"/>
                        <a:pt x="549" y="157"/>
                        <a:pt x="549" y="157"/>
                      </a:cubicBezTo>
                      <a:cubicBezTo>
                        <a:pt x="549" y="137"/>
                        <a:pt x="549" y="137"/>
                        <a:pt x="549" y="137"/>
                      </a:cubicBezTo>
                      <a:cubicBezTo>
                        <a:pt x="549" y="104"/>
                        <a:pt x="549" y="104"/>
                        <a:pt x="549" y="104"/>
                      </a:cubicBezTo>
                      <a:cubicBezTo>
                        <a:pt x="549" y="84"/>
                        <a:pt x="549" y="84"/>
                        <a:pt x="549" y="84"/>
                      </a:cubicBezTo>
                      <a:lnTo>
                        <a:pt x="354" y="10"/>
                      </a:lnTo>
                      <a:close/>
                    </a:path>
                  </a:pathLst>
                </a:custGeom>
                <a:solidFill>
                  <a:srgbClr val="1049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6" name="Freeform 159"/>
                <p:cNvSpPr>
                  <a:spLocks/>
                </p:cNvSpPr>
                <p:nvPr/>
              </p:nvSpPr>
              <p:spPr bwMode="auto">
                <a:xfrm>
                  <a:off x="374650" y="815975"/>
                  <a:ext cx="1436688" cy="2297113"/>
                </a:xfrm>
                <a:custGeom>
                  <a:avLst/>
                  <a:gdLst>
                    <a:gd name="T0" fmla="*/ 90 w 381"/>
                    <a:gd name="T1" fmla="*/ 409 h 610"/>
                    <a:gd name="T2" fmla="*/ 71 w 381"/>
                    <a:gd name="T3" fmla="*/ 376 h 610"/>
                    <a:gd name="T4" fmla="*/ 70 w 381"/>
                    <a:gd name="T5" fmla="*/ 0 h 610"/>
                    <a:gd name="T6" fmla="*/ 1 w 381"/>
                    <a:gd name="T7" fmla="*/ 26 h 610"/>
                    <a:gd name="T8" fmla="*/ 1 w 381"/>
                    <a:gd name="T9" fmla="*/ 49 h 610"/>
                    <a:gd name="T10" fmla="*/ 0 w 381"/>
                    <a:gd name="T11" fmla="*/ 49 h 610"/>
                    <a:gd name="T12" fmla="*/ 0 w 381"/>
                    <a:gd name="T13" fmla="*/ 96 h 610"/>
                    <a:gd name="T14" fmla="*/ 0 w 381"/>
                    <a:gd name="T15" fmla="*/ 96 h 610"/>
                    <a:gd name="T16" fmla="*/ 0 w 381"/>
                    <a:gd name="T17" fmla="*/ 388 h 610"/>
                    <a:gd name="T18" fmla="*/ 45 w 381"/>
                    <a:gd name="T19" fmla="*/ 466 h 610"/>
                    <a:gd name="T20" fmla="*/ 271 w 381"/>
                    <a:gd name="T21" fmla="*/ 596 h 610"/>
                    <a:gd name="T22" fmla="*/ 347 w 381"/>
                    <a:gd name="T23" fmla="*/ 596 h 610"/>
                    <a:gd name="T24" fmla="*/ 381 w 381"/>
                    <a:gd name="T25" fmla="*/ 577 h 610"/>
                    <a:gd name="T26" fmla="*/ 90 w 381"/>
                    <a:gd name="T27" fmla="*/ 409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1" h="610">
                      <a:moveTo>
                        <a:pt x="90" y="409"/>
                      </a:moveTo>
                      <a:cubicBezTo>
                        <a:pt x="78" y="402"/>
                        <a:pt x="71" y="389"/>
                        <a:pt x="71" y="376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388"/>
                        <a:pt x="0" y="388"/>
                        <a:pt x="0" y="388"/>
                      </a:cubicBezTo>
                      <a:cubicBezTo>
                        <a:pt x="0" y="420"/>
                        <a:pt x="17" y="450"/>
                        <a:pt x="45" y="466"/>
                      </a:cubicBezTo>
                      <a:cubicBezTo>
                        <a:pt x="271" y="596"/>
                        <a:pt x="271" y="596"/>
                        <a:pt x="271" y="596"/>
                      </a:cubicBezTo>
                      <a:cubicBezTo>
                        <a:pt x="295" y="610"/>
                        <a:pt x="323" y="610"/>
                        <a:pt x="347" y="596"/>
                      </a:cubicBezTo>
                      <a:cubicBezTo>
                        <a:pt x="381" y="577"/>
                        <a:pt x="381" y="577"/>
                        <a:pt x="381" y="577"/>
                      </a:cubicBezTo>
                      <a:lnTo>
                        <a:pt x="90" y="409"/>
                      </a:lnTo>
                      <a:close/>
                    </a:path>
                  </a:pathLst>
                </a:custGeom>
                <a:solidFill>
                  <a:srgbClr val="2AA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</p:grpSp>
      </p:grpSp>
      <p:sp>
        <p:nvSpPr>
          <p:cNvPr id="212" name="Freeform 169"/>
          <p:cNvSpPr>
            <a:spLocks/>
          </p:cNvSpPr>
          <p:nvPr/>
        </p:nvSpPr>
        <p:spPr bwMode="auto">
          <a:xfrm rot="1046995">
            <a:off x="11586181" y="-4893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213" name="Номер слайда 123"/>
          <p:cNvSpPr txBox="1">
            <a:spLocks/>
          </p:cNvSpPr>
          <p:nvPr/>
        </p:nvSpPr>
        <p:spPr>
          <a:xfrm>
            <a:off x="9334504" y="152400"/>
            <a:ext cx="28448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b="1" i="0" kern="1200">
                <a:solidFill>
                  <a:srgbClr val="282C5E"/>
                </a:solidFill>
                <a:latin typeface="Arial Black"/>
                <a:ea typeface="+mn-ea"/>
                <a:cs typeface="Arial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>
              <a:spcBef>
                <a:spcPts val="245"/>
              </a:spcBef>
            </a:pPr>
            <a:fld id="{81D60167-4931-47E6-BA6A-407CBD079E47}" type="slidenum">
              <a:rPr lang="ru-RU" sz="1067" b="0" smtClean="0">
                <a:solidFill>
                  <a:srgbClr val="8E9EB0"/>
                </a:solidFill>
                <a:latin typeface="Arial Narrow" panose="020B0606020202030204" pitchFamily="34" charset="0"/>
              </a:rPr>
              <a:pPr marL="25398">
                <a:spcBef>
                  <a:spcPts val="245"/>
                </a:spcBef>
              </a:pPr>
              <a:t>4</a:t>
            </a:fld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81" name="Таблица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4914666"/>
              </p:ext>
            </p:extLst>
          </p:nvPr>
        </p:nvGraphicFramePr>
        <p:xfrm>
          <a:off x="418997" y="1016827"/>
          <a:ext cx="5375747" cy="68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757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0511">
                <a:tc>
                  <a:txBody>
                    <a:bodyPr/>
                    <a:lstStyle/>
                    <a:p>
                      <a:pPr indent="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u="none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 СОСТОЯНИЮ НА 01.10.2020 ДЕЙСТВУЕТ </a:t>
                      </a:r>
                    </a:p>
                    <a:p>
                      <a:pPr indent="0" algn="ctr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sng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</a:t>
                      </a:r>
                      <a:r>
                        <a:rPr lang="ru-RU" sz="1800" u="sng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УДОСТОВЕРЕНИЙ ОБЩЕСТВЕННЫХ ИНСПЕКТОРОВ</a:t>
                      </a:r>
                      <a:endParaRPr lang="ru-RU" sz="1800" u="sng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90" name="Прямоугольник 189"/>
          <p:cNvSpPr/>
          <p:nvPr/>
        </p:nvSpPr>
        <p:spPr>
          <a:xfrm>
            <a:off x="177801" y="1991679"/>
            <a:ext cx="47663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46C0A"/>
              </a:buClr>
            </a:pP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ВЫДАЧИ УДОСТОВЕРЕНИЙ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6" name="Диаграмма 215"/>
          <p:cNvGraphicFramePr/>
          <p:nvPr>
            <p:extLst>
              <p:ext uri="{D42A27DB-BD31-4B8C-83A1-F6EECF244321}">
                <p14:modId xmlns:p14="http://schemas.microsoft.com/office/powerpoint/2010/main" xmlns="" val="4036714015"/>
              </p:ext>
            </p:extLst>
          </p:nvPr>
        </p:nvGraphicFramePr>
        <p:xfrm>
          <a:off x="177801" y="2210097"/>
          <a:ext cx="5153603" cy="4318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91675249"/>
              </p:ext>
            </p:extLst>
          </p:nvPr>
        </p:nvGraphicFramePr>
        <p:xfrm>
          <a:off x="6032022" y="636588"/>
          <a:ext cx="5767616" cy="614172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3598574"/>
                <a:gridCol w="2169042"/>
              </a:tblGrid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Калужская область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kern="1200" dirty="0">
                          <a:effectLst/>
                        </a:rPr>
                        <a:t>0</a:t>
                      </a:r>
                      <a:endParaRPr lang="ru-RU" sz="1300" b="0" kern="1200" dirty="0">
                        <a:solidFill>
                          <a:schemeClr val="dk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Московская область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Ярославская область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Костромская область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Ивановская область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Тульская область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Орловская область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Новгородская область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Ненецкий автономный округ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Вологодская область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Ростовская область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Республика Калмыкия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Севастополь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Карачаево-Черкесская</a:t>
                      </a:r>
                      <a:r>
                        <a:rPr lang="ru-RU" sz="1300" baseline="0" dirty="0" smtClean="0">
                          <a:effectLst/>
                        </a:rPr>
                        <a:t> Республика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Республика</a:t>
                      </a:r>
                      <a:r>
                        <a:rPr lang="ru-RU" sz="1300" b="1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Северная Осетия-Алания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Республика Дагестан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Республика Ингушетия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Республика Мордовия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Самарская область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Ульяновская область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</a:rPr>
                        <a:t>Ханты-Мансийский автономный округ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Свердловская область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Курганская область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Челябинская область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Республика Тыва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Республика Хакасия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Омская область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Республика Алтай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Сахалинская область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Забайкальский край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  <a:tr h="1904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</a:rPr>
                        <a:t>Республика Бурятия</a:t>
                      </a:r>
                      <a:endParaRPr lang="ru-RU" sz="1300" b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</a:rPr>
                        <a:t>0</a:t>
                      </a:r>
                      <a:endParaRPr lang="ru-RU" sz="1300" b="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20" marR="4842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73670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44" t="22657" r="4737" b="4962"/>
          <a:stretch/>
        </p:blipFill>
        <p:spPr>
          <a:xfrm flipH="1">
            <a:off x="0" y="0"/>
            <a:ext cx="12211051" cy="6858000"/>
          </a:xfrm>
          <a:prstGeom prst="rect">
            <a:avLst/>
          </a:prstGeom>
        </p:spPr>
      </p:pic>
      <p:sp>
        <p:nvSpPr>
          <p:cNvPr id="208" name="Заголовок 5">
            <a:extLst>
              <a:ext uri="{FF2B5EF4-FFF2-40B4-BE49-F238E27FC236}">
                <a16:creationId xmlns="" xmlns:a16="http://schemas.microsoft.com/office/drawing/2014/main" id="{98C155AA-4A22-491C-B862-8E3333A8FB16}"/>
              </a:ext>
            </a:extLst>
          </p:cNvPr>
          <p:cNvSpPr txBox="1">
            <a:spLocks/>
          </p:cNvSpPr>
          <p:nvPr/>
        </p:nvSpPr>
        <p:spPr>
          <a:xfrm>
            <a:off x="1008209" y="216218"/>
            <a:ext cx="10421791" cy="4936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900"/>
              </a:lnSpc>
              <a:spcBef>
                <a:spcPct val="0"/>
              </a:spcBef>
              <a:buNone/>
              <a:defRPr sz="2400" b="1" spc="3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pc="0" dirty="0"/>
              <a:t>ОБЩЕСТВЕННЫЙ КОНТРОЛЬ В ОБЛАСТИ ОХРАНЫ ОКРУЖАЮЩЕЙ СРЕДЫ</a:t>
            </a:r>
          </a:p>
        </p:txBody>
      </p:sp>
      <p:sp>
        <p:nvSpPr>
          <p:cNvPr id="25" name="Freeform 169"/>
          <p:cNvSpPr>
            <a:spLocks/>
          </p:cNvSpPr>
          <p:nvPr/>
        </p:nvSpPr>
        <p:spPr bwMode="auto">
          <a:xfrm rot="1046995">
            <a:off x="11433781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26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4" y="0"/>
            <a:ext cx="2844801" cy="365125"/>
          </a:xfrm>
        </p:spPr>
        <p:txBody>
          <a:bodyPr/>
          <a:lstStyle/>
          <a:p>
            <a:pPr marL="25398">
              <a:spcBef>
                <a:spcPts val="245"/>
              </a:spcBef>
            </a:pPr>
            <a:fld id="{81D60167-4931-47E6-BA6A-407CBD079E47}" type="slidenum">
              <a:rPr lang="ru-RU" sz="1067" b="0">
                <a:solidFill>
                  <a:srgbClr val="8E9EB0"/>
                </a:solidFill>
                <a:latin typeface="Arial Narrow" panose="020B0606020202030204" pitchFamily="34" charset="0"/>
              </a:rPr>
              <a:pPr marL="25398">
                <a:spcBef>
                  <a:spcPts val="245"/>
                </a:spcBef>
              </a:pPr>
              <a:t>5</a:t>
            </a:fld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77801" y="46038"/>
            <a:ext cx="736599" cy="912743"/>
            <a:chOff x="142875" y="82153"/>
            <a:chExt cx="552449" cy="684557"/>
          </a:xfrm>
        </p:grpSpPr>
        <p:sp>
          <p:nvSpPr>
            <p:cNvPr id="28" name="Полилиния 27"/>
            <p:cNvSpPr/>
            <p:nvPr/>
          </p:nvSpPr>
          <p:spPr>
            <a:xfrm>
              <a:off x="176213" y="109538"/>
              <a:ext cx="495300" cy="623887"/>
            </a:xfrm>
            <a:custGeom>
              <a:avLst/>
              <a:gdLst>
                <a:gd name="connsiteX0" fmla="*/ 9525 w 495300"/>
                <a:gd name="connsiteY0" fmla="*/ 90487 h 623887"/>
                <a:gd name="connsiteX1" fmla="*/ 247650 w 495300"/>
                <a:gd name="connsiteY1" fmla="*/ 0 h 623887"/>
                <a:gd name="connsiteX2" fmla="*/ 495300 w 495300"/>
                <a:gd name="connsiteY2" fmla="*/ 104775 h 623887"/>
                <a:gd name="connsiteX3" fmla="*/ 490537 w 495300"/>
                <a:gd name="connsiteY3" fmla="*/ 476250 h 623887"/>
                <a:gd name="connsiteX4" fmla="*/ 261937 w 495300"/>
                <a:gd name="connsiteY4" fmla="*/ 623887 h 623887"/>
                <a:gd name="connsiteX5" fmla="*/ 0 w 495300"/>
                <a:gd name="connsiteY5" fmla="*/ 481012 h 623887"/>
                <a:gd name="connsiteX6" fmla="*/ 9525 w 495300"/>
                <a:gd name="connsiteY6" fmla="*/ 90487 h 62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300" h="623887">
                  <a:moveTo>
                    <a:pt x="9525" y="90487"/>
                  </a:moveTo>
                  <a:lnTo>
                    <a:pt x="247650" y="0"/>
                  </a:lnTo>
                  <a:lnTo>
                    <a:pt x="495300" y="104775"/>
                  </a:lnTo>
                  <a:cubicBezTo>
                    <a:pt x="493712" y="228600"/>
                    <a:pt x="492125" y="352425"/>
                    <a:pt x="490537" y="476250"/>
                  </a:cubicBezTo>
                  <a:lnTo>
                    <a:pt x="261937" y="623887"/>
                  </a:lnTo>
                  <a:lnTo>
                    <a:pt x="0" y="481012"/>
                  </a:lnTo>
                  <a:lnTo>
                    <a:pt x="9525" y="904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42875" y="82153"/>
              <a:ext cx="552449" cy="684557"/>
              <a:chOff x="374650" y="217487"/>
              <a:chExt cx="2336801" cy="2895601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763588" y="771525"/>
                <a:ext cx="1582738" cy="1751013"/>
                <a:chOff x="763588" y="771525"/>
                <a:chExt cx="1582738" cy="1751013"/>
              </a:xfrm>
            </p:grpSpPr>
            <p:sp>
              <p:nvSpPr>
                <p:cNvPr id="37" name="Freeform 5"/>
                <p:cNvSpPr>
                  <a:spLocks noEditPoints="1"/>
                </p:cNvSpPr>
                <p:nvPr/>
              </p:nvSpPr>
              <p:spPr bwMode="auto">
                <a:xfrm>
                  <a:off x="1268413" y="1433513"/>
                  <a:ext cx="576263" cy="801688"/>
                </a:xfrm>
                <a:custGeom>
                  <a:avLst/>
                  <a:gdLst>
                    <a:gd name="T0" fmla="*/ 113 w 153"/>
                    <a:gd name="T1" fmla="*/ 19 h 213"/>
                    <a:gd name="T2" fmla="*/ 108 w 153"/>
                    <a:gd name="T3" fmla="*/ 8 h 213"/>
                    <a:gd name="T4" fmla="*/ 96 w 153"/>
                    <a:gd name="T5" fmla="*/ 15 h 213"/>
                    <a:gd name="T6" fmla="*/ 84 w 153"/>
                    <a:gd name="T7" fmla="*/ 5 h 213"/>
                    <a:gd name="T8" fmla="*/ 77 w 153"/>
                    <a:gd name="T9" fmla="*/ 11 h 213"/>
                    <a:gd name="T10" fmla="*/ 75 w 153"/>
                    <a:gd name="T11" fmla="*/ 12 h 213"/>
                    <a:gd name="T12" fmla="*/ 59 w 153"/>
                    <a:gd name="T13" fmla="*/ 0 h 213"/>
                    <a:gd name="T14" fmla="*/ 49 w 153"/>
                    <a:gd name="T15" fmla="*/ 2 h 213"/>
                    <a:gd name="T16" fmla="*/ 42 w 153"/>
                    <a:gd name="T17" fmla="*/ 16 h 213"/>
                    <a:gd name="T18" fmla="*/ 8 w 153"/>
                    <a:gd name="T19" fmla="*/ 21 h 213"/>
                    <a:gd name="T20" fmla="*/ 0 w 153"/>
                    <a:gd name="T21" fmla="*/ 103 h 213"/>
                    <a:gd name="T22" fmla="*/ 1 w 153"/>
                    <a:gd name="T23" fmla="*/ 185 h 213"/>
                    <a:gd name="T24" fmla="*/ 43 w 153"/>
                    <a:gd name="T25" fmla="*/ 200 h 213"/>
                    <a:gd name="T26" fmla="*/ 78 w 153"/>
                    <a:gd name="T27" fmla="*/ 212 h 213"/>
                    <a:gd name="T28" fmla="*/ 138 w 153"/>
                    <a:gd name="T29" fmla="*/ 199 h 213"/>
                    <a:gd name="T30" fmla="*/ 153 w 153"/>
                    <a:gd name="T31" fmla="*/ 176 h 213"/>
                    <a:gd name="T32" fmla="*/ 146 w 153"/>
                    <a:gd name="T33" fmla="*/ 21 h 213"/>
                    <a:gd name="T34" fmla="*/ 92 w 153"/>
                    <a:gd name="T35" fmla="*/ 16 h 213"/>
                    <a:gd name="T36" fmla="*/ 73 w 153"/>
                    <a:gd name="T37" fmla="*/ 13 h 213"/>
                    <a:gd name="T38" fmla="*/ 73 w 153"/>
                    <a:gd name="T39" fmla="*/ 13 h 213"/>
                    <a:gd name="T40" fmla="*/ 48 w 153"/>
                    <a:gd name="T41" fmla="*/ 18 h 213"/>
                    <a:gd name="T42" fmla="*/ 52 w 153"/>
                    <a:gd name="T43" fmla="*/ 18 h 213"/>
                    <a:gd name="T44" fmla="*/ 52 w 153"/>
                    <a:gd name="T45" fmla="*/ 18 h 213"/>
                    <a:gd name="T46" fmla="*/ 41 w 153"/>
                    <a:gd name="T47" fmla="*/ 19 h 213"/>
                    <a:gd name="T48" fmla="*/ 47 w 153"/>
                    <a:gd name="T49" fmla="*/ 18 h 213"/>
                    <a:gd name="T50" fmla="*/ 47 w 153"/>
                    <a:gd name="T51" fmla="*/ 18 h 213"/>
                    <a:gd name="T52" fmla="*/ 147 w 153"/>
                    <a:gd name="T53" fmla="*/ 183 h 213"/>
                    <a:gd name="T54" fmla="*/ 110 w 153"/>
                    <a:gd name="T55" fmla="*/ 194 h 213"/>
                    <a:gd name="T56" fmla="*/ 75 w 153"/>
                    <a:gd name="T57" fmla="*/ 206 h 213"/>
                    <a:gd name="T58" fmla="*/ 21 w 153"/>
                    <a:gd name="T59" fmla="*/ 194 h 213"/>
                    <a:gd name="T60" fmla="*/ 5 w 153"/>
                    <a:gd name="T61" fmla="*/ 171 h 213"/>
                    <a:gd name="T62" fmla="*/ 5 w 153"/>
                    <a:gd name="T63" fmla="*/ 34 h 213"/>
                    <a:gd name="T64" fmla="*/ 77 w 153"/>
                    <a:gd name="T65" fmla="*/ 17 h 213"/>
                    <a:gd name="T66" fmla="*/ 148 w 153"/>
                    <a:gd name="T67" fmla="*/ 34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3" h="213">
                      <a:moveTo>
                        <a:pt x="146" y="21"/>
                      </a:moveTo>
                      <a:cubicBezTo>
                        <a:pt x="132" y="21"/>
                        <a:pt x="121" y="20"/>
                        <a:pt x="113" y="19"/>
                      </a:cubicBezTo>
                      <a:cubicBezTo>
                        <a:pt x="112" y="16"/>
                        <a:pt x="111" y="14"/>
                        <a:pt x="110" y="11"/>
                      </a:cubicBezTo>
                      <a:cubicBezTo>
                        <a:pt x="109" y="10"/>
                        <a:pt x="108" y="9"/>
                        <a:pt x="108" y="8"/>
                      </a:cubicBezTo>
                      <a:cubicBezTo>
                        <a:pt x="107" y="6"/>
                        <a:pt x="106" y="4"/>
                        <a:pt x="105" y="2"/>
                      </a:cubicBezTo>
                      <a:cubicBezTo>
                        <a:pt x="102" y="6"/>
                        <a:pt x="99" y="11"/>
                        <a:pt x="96" y="15"/>
                      </a:cubicBezTo>
                      <a:cubicBezTo>
                        <a:pt x="96" y="10"/>
                        <a:pt x="95" y="5"/>
                        <a:pt x="94" y="0"/>
                      </a:cubicBezTo>
                      <a:cubicBezTo>
                        <a:pt x="91" y="1"/>
                        <a:pt x="88" y="4"/>
                        <a:pt x="84" y="5"/>
                      </a:cubicBezTo>
                      <a:cubicBezTo>
                        <a:pt x="81" y="6"/>
                        <a:pt x="79" y="9"/>
                        <a:pt x="78" y="12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77" y="11"/>
                        <a:pt x="76" y="12"/>
                        <a:pt x="75" y="12"/>
                      </a:cubicBezTo>
                      <a:cubicBezTo>
                        <a:pt x="75" y="12"/>
                        <a:pt x="75" y="12"/>
                        <a:pt x="75" y="12"/>
                      </a:cubicBezTo>
                      <a:cubicBezTo>
                        <a:pt x="74" y="10"/>
                        <a:pt x="74" y="7"/>
                        <a:pt x="71" y="6"/>
                      </a:cubicBezTo>
                      <a:cubicBezTo>
                        <a:pt x="67" y="4"/>
                        <a:pt x="64" y="2"/>
                        <a:pt x="59" y="0"/>
                      </a:cubicBezTo>
                      <a:cubicBezTo>
                        <a:pt x="59" y="5"/>
                        <a:pt x="58" y="10"/>
                        <a:pt x="58" y="15"/>
                      </a:cubicBezTo>
                      <a:cubicBezTo>
                        <a:pt x="55" y="11"/>
                        <a:pt x="52" y="6"/>
                        <a:pt x="49" y="2"/>
                      </a:cubicBezTo>
                      <a:cubicBezTo>
                        <a:pt x="48" y="3"/>
                        <a:pt x="48" y="3"/>
                        <a:pt x="47" y="4"/>
                      </a:cubicBezTo>
                      <a:cubicBezTo>
                        <a:pt x="46" y="8"/>
                        <a:pt x="44" y="12"/>
                        <a:pt x="42" y="16"/>
                      </a:cubicBezTo>
                      <a:cubicBezTo>
                        <a:pt x="42" y="17"/>
                        <a:pt x="42" y="18"/>
                        <a:pt x="41" y="19"/>
                      </a:cubicBezTo>
                      <a:cubicBezTo>
                        <a:pt x="32" y="20"/>
                        <a:pt x="21" y="21"/>
                        <a:pt x="8" y="21"/>
                      </a:cubicBezTo>
                      <a:cubicBezTo>
                        <a:pt x="1" y="21"/>
                        <a:pt x="0" y="22"/>
                        <a:pt x="0" y="29"/>
                      </a:cubicBezTo>
                      <a:cubicBezTo>
                        <a:pt x="0" y="54"/>
                        <a:pt x="0" y="79"/>
                        <a:pt x="0" y="103"/>
                      </a:cubicBezTo>
                      <a:cubicBezTo>
                        <a:pt x="0" y="127"/>
                        <a:pt x="0" y="151"/>
                        <a:pt x="0" y="174"/>
                      </a:cubicBezTo>
                      <a:cubicBezTo>
                        <a:pt x="0" y="178"/>
                        <a:pt x="1" y="182"/>
                        <a:pt x="1" y="185"/>
                      </a:cubicBezTo>
                      <a:cubicBezTo>
                        <a:pt x="3" y="195"/>
                        <a:pt x="8" y="199"/>
                        <a:pt x="17" y="199"/>
                      </a:cubicBezTo>
                      <a:cubicBezTo>
                        <a:pt x="25" y="200"/>
                        <a:pt x="34" y="199"/>
                        <a:pt x="43" y="200"/>
                      </a:cubicBezTo>
                      <a:cubicBezTo>
                        <a:pt x="55" y="200"/>
                        <a:pt x="66" y="202"/>
                        <a:pt x="75" y="212"/>
                      </a:cubicBezTo>
                      <a:cubicBezTo>
                        <a:pt x="75" y="212"/>
                        <a:pt x="77" y="213"/>
                        <a:pt x="78" y="212"/>
                      </a:cubicBezTo>
                      <a:cubicBezTo>
                        <a:pt x="88" y="202"/>
                        <a:pt x="100" y="200"/>
                        <a:pt x="113" y="199"/>
                      </a:cubicBezTo>
                      <a:cubicBezTo>
                        <a:pt x="121" y="199"/>
                        <a:pt x="129" y="200"/>
                        <a:pt x="138" y="199"/>
                      </a:cubicBezTo>
                      <a:cubicBezTo>
                        <a:pt x="145" y="199"/>
                        <a:pt x="150" y="194"/>
                        <a:pt x="152" y="188"/>
                      </a:cubicBezTo>
                      <a:cubicBezTo>
                        <a:pt x="152" y="184"/>
                        <a:pt x="153" y="180"/>
                        <a:pt x="153" y="176"/>
                      </a:cubicBezTo>
                      <a:cubicBezTo>
                        <a:pt x="153" y="127"/>
                        <a:pt x="153" y="78"/>
                        <a:pt x="153" y="29"/>
                      </a:cubicBezTo>
                      <a:cubicBezTo>
                        <a:pt x="153" y="23"/>
                        <a:pt x="152" y="21"/>
                        <a:pt x="146" y="21"/>
                      </a:cubicBezTo>
                      <a:close/>
                      <a:moveTo>
                        <a:pt x="113" y="19"/>
                      </a:moveTo>
                      <a:cubicBezTo>
                        <a:pt x="104" y="18"/>
                        <a:pt x="97" y="17"/>
                        <a:pt x="92" y="16"/>
                      </a:cubicBezTo>
                      <a:cubicBezTo>
                        <a:pt x="97" y="17"/>
                        <a:pt x="104" y="18"/>
                        <a:pt x="113" y="19"/>
                      </a:cubicBezTo>
                      <a:close/>
                      <a:moveTo>
                        <a:pt x="73" y="13"/>
                      </a:moveTo>
                      <a:cubicBezTo>
                        <a:pt x="73" y="13"/>
                        <a:pt x="72" y="13"/>
                        <a:pt x="72" y="14"/>
                      </a:cubicBezTo>
                      <a:cubicBezTo>
                        <a:pt x="72" y="13"/>
                        <a:pt x="73" y="13"/>
                        <a:pt x="73" y="13"/>
                      </a:cubicBezTo>
                      <a:close/>
                      <a:moveTo>
                        <a:pt x="49" y="18"/>
                      </a:moveTo>
                      <a:cubicBezTo>
                        <a:pt x="49" y="18"/>
                        <a:pt x="48" y="18"/>
                        <a:pt x="48" y="18"/>
                      </a:cubicBezTo>
                      <a:cubicBezTo>
                        <a:pt x="48" y="18"/>
                        <a:pt x="49" y="18"/>
                        <a:pt x="49" y="18"/>
                      </a:cubicBezTo>
                      <a:close/>
                      <a:moveTo>
                        <a:pt x="52" y="18"/>
                      </a:moveTo>
                      <a:cubicBezTo>
                        <a:pt x="52" y="18"/>
                        <a:pt x="51" y="18"/>
                        <a:pt x="50" y="18"/>
                      </a:cubicBezTo>
                      <a:cubicBezTo>
                        <a:pt x="51" y="18"/>
                        <a:pt x="52" y="18"/>
                        <a:pt x="52" y="18"/>
                      </a:cubicBezTo>
                      <a:close/>
                      <a:moveTo>
                        <a:pt x="44" y="19"/>
                      </a:moveTo>
                      <a:cubicBezTo>
                        <a:pt x="43" y="19"/>
                        <a:pt x="42" y="19"/>
                        <a:pt x="41" y="19"/>
                      </a:cubicBezTo>
                      <a:cubicBezTo>
                        <a:pt x="42" y="19"/>
                        <a:pt x="43" y="19"/>
                        <a:pt x="44" y="19"/>
                      </a:cubicBezTo>
                      <a:close/>
                      <a:moveTo>
                        <a:pt x="47" y="18"/>
                      </a:moveTo>
                      <a:cubicBezTo>
                        <a:pt x="46" y="18"/>
                        <a:pt x="45" y="19"/>
                        <a:pt x="45" y="19"/>
                      </a:cubicBezTo>
                      <a:cubicBezTo>
                        <a:pt x="45" y="19"/>
                        <a:pt x="46" y="18"/>
                        <a:pt x="47" y="18"/>
                      </a:cubicBezTo>
                      <a:close/>
                      <a:moveTo>
                        <a:pt x="148" y="172"/>
                      </a:moveTo>
                      <a:cubicBezTo>
                        <a:pt x="148" y="176"/>
                        <a:pt x="147" y="180"/>
                        <a:pt x="147" y="183"/>
                      </a:cubicBezTo>
                      <a:cubicBezTo>
                        <a:pt x="145" y="190"/>
                        <a:pt x="140" y="194"/>
                        <a:pt x="134" y="194"/>
                      </a:cubicBezTo>
                      <a:cubicBezTo>
                        <a:pt x="126" y="195"/>
                        <a:pt x="118" y="194"/>
                        <a:pt x="110" y="194"/>
                      </a:cubicBezTo>
                      <a:cubicBezTo>
                        <a:pt x="99" y="195"/>
                        <a:pt x="87" y="197"/>
                        <a:pt x="78" y="206"/>
                      </a:cubicBezTo>
                      <a:cubicBezTo>
                        <a:pt x="77" y="207"/>
                        <a:pt x="75" y="207"/>
                        <a:pt x="75" y="206"/>
                      </a:cubicBezTo>
                      <a:cubicBezTo>
                        <a:pt x="67" y="197"/>
                        <a:pt x="56" y="195"/>
                        <a:pt x="45" y="195"/>
                      </a:cubicBezTo>
                      <a:cubicBezTo>
                        <a:pt x="37" y="194"/>
                        <a:pt x="29" y="194"/>
                        <a:pt x="21" y="194"/>
                      </a:cubicBezTo>
                      <a:cubicBezTo>
                        <a:pt x="12" y="194"/>
                        <a:pt x="8" y="190"/>
                        <a:pt x="6" y="181"/>
                      </a:cubicBezTo>
                      <a:cubicBezTo>
                        <a:pt x="6" y="178"/>
                        <a:pt x="5" y="174"/>
                        <a:pt x="5" y="171"/>
                      </a:cubicBezTo>
                      <a:cubicBezTo>
                        <a:pt x="5" y="148"/>
                        <a:pt x="5" y="126"/>
                        <a:pt x="5" y="104"/>
                      </a:cubicBezTo>
                      <a:cubicBezTo>
                        <a:pt x="5" y="80"/>
                        <a:pt x="5" y="57"/>
                        <a:pt x="5" y="34"/>
                      </a:cubicBezTo>
                      <a:cubicBezTo>
                        <a:pt x="5" y="28"/>
                        <a:pt x="6" y="27"/>
                        <a:pt x="12" y="27"/>
                      </a:cubicBezTo>
                      <a:cubicBezTo>
                        <a:pt x="72" y="24"/>
                        <a:pt x="77" y="17"/>
                        <a:pt x="77" y="17"/>
                      </a:cubicBezTo>
                      <a:cubicBezTo>
                        <a:pt x="77" y="17"/>
                        <a:pt x="80" y="24"/>
                        <a:pt x="141" y="27"/>
                      </a:cubicBezTo>
                      <a:cubicBezTo>
                        <a:pt x="147" y="27"/>
                        <a:pt x="148" y="28"/>
                        <a:pt x="148" y="34"/>
                      </a:cubicBezTo>
                      <a:cubicBezTo>
                        <a:pt x="148" y="80"/>
                        <a:pt x="148" y="126"/>
                        <a:pt x="148" y="17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8" name="Freeform 6"/>
                <p:cNvSpPr>
                  <a:spLocks/>
                </p:cNvSpPr>
                <p:nvPr/>
              </p:nvSpPr>
              <p:spPr bwMode="auto">
                <a:xfrm>
                  <a:off x="1276350" y="2224088"/>
                  <a:ext cx="568325" cy="298450"/>
                </a:xfrm>
                <a:custGeom>
                  <a:avLst/>
                  <a:gdLst>
                    <a:gd name="T0" fmla="*/ 134 w 151"/>
                    <a:gd name="T1" fmla="*/ 19 h 79"/>
                    <a:gd name="T2" fmla="*/ 137 w 151"/>
                    <a:gd name="T3" fmla="*/ 7 h 79"/>
                    <a:gd name="T4" fmla="*/ 107 w 151"/>
                    <a:gd name="T5" fmla="*/ 1 h 79"/>
                    <a:gd name="T6" fmla="*/ 102 w 151"/>
                    <a:gd name="T7" fmla="*/ 2 h 79"/>
                    <a:gd name="T8" fmla="*/ 125 w 151"/>
                    <a:gd name="T9" fmla="*/ 17 h 79"/>
                    <a:gd name="T10" fmla="*/ 126 w 151"/>
                    <a:gd name="T11" fmla="*/ 25 h 79"/>
                    <a:gd name="T12" fmla="*/ 103 w 151"/>
                    <a:gd name="T13" fmla="*/ 6 h 79"/>
                    <a:gd name="T14" fmla="*/ 98 w 151"/>
                    <a:gd name="T15" fmla="*/ 8 h 79"/>
                    <a:gd name="T16" fmla="*/ 91 w 151"/>
                    <a:gd name="T17" fmla="*/ 9 h 79"/>
                    <a:gd name="T18" fmla="*/ 104 w 151"/>
                    <a:gd name="T19" fmla="*/ 26 h 79"/>
                    <a:gd name="T20" fmla="*/ 105 w 151"/>
                    <a:gd name="T21" fmla="*/ 45 h 79"/>
                    <a:gd name="T22" fmla="*/ 83 w 151"/>
                    <a:gd name="T23" fmla="*/ 15 h 79"/>
                    <a:gd name="T24" fmla="*/ 77 w 151"/>
                    <a:gd name="T25" fmla="*/ 22 h 79"/>
                    <a:gd name="T26" fmla="*/ 77 w 151"/>
                    <a:gd name="T27" fmla="*/ 56 h 79"/>
                    <a:gd name="T28" fmla="*/ 72 w 151"/>
                    <a:gd name="T29" fmla="*/ 51 h 79"/>
                    <a:gd name="T30" fmla="*/ 73 w 151"/>
                    <a:gd name="T31" fmla="*/ 13 h 79"/>
                    <a:gd name="T32" fmla="*/ 45 w 151"/>
                    <a:gd name="T33" fmla="*/ 46 h 79"/>
                    <a:gd name="T34" fmla="*/ 42 w 151"/>
                    <a:gd name="T35" fmla="*/ 35 h 79"/>
                    <a:gd name="T36" fmla="*/ 60 w 151"/>
                    <a:gd name="T37" fmla="*/ 8 h 79"/>
                    <a:gd name="T38" fmla="*/ 52 w 151"/>
                    <a:gd name="T39" fmla="*/ 5 h 79"/>
                    <a:gd name="T40" fmla="*/ 27 w 151"/>
                    <a:gd name="T41" fmla="*/ 23 h 79"/>
                    <a:gd name="T42" fmla="*/ 23 w 151"/>
                    <a:gd name="T43" fmla="*/ 22 h 79"/>
                    <a:gd name="T44" fmla="*/ 48 w 151"/>
                    <a:gd name="T45" fmla="*/ 2 h 79"/>
                    <a:gd name="T46" fmla="*/ 44 w 151"/>
                    <a:gd name="T47" fmla="*/ 0 h 79"/>
                    <a:gd name="T48" fmla="*/ 13 w 151"/>
                    <a:gd name="T49" fmla="*/ 7 h 79"/>
                    <a:gd name="T50" fmla="*/ 18 w 151"/>
                    <a:gd name="T51" fmla="*/ 16 h 79"/>
                    <a:gd name="T52" fmla="*/ 17 w 151"/>
                    <a:gd name="T53" fmla="*/ 18 h 79"/>
                    <a:gd name="T54" fmla="*/ 1 w 151"/>
                    <a:gd name="T55" fmla="*/ 40 h 79"/>
                    <a:gd name="T56" fmla="*/ 25 w 151"/>
                    <a:gd name="T57" fmla="*/ 57 h 79"/>
                    <a:gd name="T58" fmla="*/ 46 w 151"/>
                    <a:gd name="T59" fmla="*/ 15 h 79"/>
                    <a:gd name="T60" fmla="*/ 44 w 151"/>
                    <a:gd name="T61" fmla="*/ 68 h 79"/>
                    <a:gd name="T62" fmla="*/ 66 w 151"/>
                    <a:gd name="T63" fmla="*/ 19 h 79"/>
                    <a:gd name="T64" fmla="*/ 62 w 151"/>
                    <a:gd name="T65" fmla="*/ 34 h 79"/>
                    <a:gd name="T66" fmla="*/ 67 w 151"/>
                    <a:gd name="T67" fmla="*/ 73 h 79"/>
                    <a:gd name="T68" fmla="*/ 76 w 151"/>
                    <a:gd name="T69" fmla="*/ 79 h 79"/>
                    <a:gd name="T70" fmla="*/ 89 w 151"/>
                    <a:gd name="T71" fmla="*/ 57 h 79"/>
                    <a:gd name="T72" fmla="*/ 85 w 151"/>
                    <a:gd name="T73" fmla="*/ 21 h 79"/>
                    <a:gd name="T74" fmla="*/ 96 w 151"/>
                    <a:gd name="T75" fmla="*/ 43 h 79"/>
                    <a:gd name="T76" fmla="*/ 109 w 151"/>
                    <a:gd name="T77" fmla="*/ 66 h 79"/>
                    <a:gd name="T78" fmla="*/ 104 w 151"/>
                    <a:gd name="T79" fmla="*/ 15 h 79"/>
                    <a:gd name="T80" fmla="*/ 103 w 151"/>
                    <a:gd name="T81" fmla="*/ 13 h 79"/>
                    <a:gd name="T82" fmla="*/ 151 w 151"/>
                    <a:gd name="T83" fmla="*/ 40 h 79"/>
                    <a:gd name="T84" fmla="*/ 139 w 151"/>
                    <a:gd name="T85" fmla="*/ 3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1" h="79">
                      <a:moveTo>
                        <a:pt x="139" y="30"/>
                      </a:moveTo>
                      <a:cubicBezTo>
                        <a:pt x="138" y="26"/>
                        <a:pt x="137" y="22"/>
                        <a:pt x="134" y="19"/>
                      </a:cubicBezTo>
                      <a:cubicBezTo>
                        <a:pt x="134" y="18"/>
                        <a:pt x="133" y="17"/>
                        <a:pt x="132" y="16"/>
                      </a:cubicBezTo>
                      <a:cubicBezTo>
                        <a:pt x="135" y="14"/>
                        <a:pt x="138" y="9"/>
                        <a:pt x="137" y="7"/>
                      </a:cubicBezTo>
                      <a:cubicBezTo>
                        <a:pt x="133" y="7"/>
                        <a:pt x="129" y="8"/>
                        <a:pt x="125" y="7"/>
                      </a:cubicBezTo>
                      <a:cubicBezTo>
                        <a:pt x="119" y="5"/>
                        <a:pt x="113" y="3"/>
                        <a:pt x="107" y="1"/>
                      </a:cubicBezTo>
                      <a:cubicBezTo>
                        <a:pt x="105" y="0"/>
                        <a:pt x="103" y="0"/>
                        <a:pt x="101" y="1"/>
                      </a:cubicBez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5" y="3"/>
                        <a:pt x="107" y="4"/>
                        <a:pt x="109" y="5"/>
                      </a:cubicBezTo>
                      <a:cubicBezTo>
                        <a:pt x="115" y="8"/>
                        <a:pt x="121" y="12"/>
                        <a:pt x="125" y="17"/>
                      </a:cubicBezTo>
                      <a:cubicBezTo>
                        <a:pt x="127" y="19"/>
                        <a:pt x="127" y="21"/>
                        <a:pt x="127" y="24"/>
                      </a:cubicBezTo>
                      <a:cubicBezTo>
                        <a:pt x="127" y="24"/>
                        <a:pt x="126" y="25"/>
                        <a:pt x="126" y="25"/>
                      </a:cubicBezTo>
                      <a:cubicBezTo>
                        <a:pt x="125" y="25"/>
                        <a:pt x="125" y="24"/>
                        <a:pt x="124" y="24"/>
                      </a:cubicBezTo>
                      <a:cubicBezTo>
                        <a:pt x="118" y="17"/>
                        <a:pt x="111" y="11"/>
                        <a:pt x="103" y="6"/>
                      </a:cubicBezTo>
                      <a:cubicBezTo>
                        <a:pt x="101" y="6"/>
                        <a:pt x="100" y="5"/>
                        <a:pt x="98" y="5"/>
                      </a:cubicBezTo>
                      <a:cubicBezTo>
                        <a:pt x="98" y="6"/>
                        <a:pt x="98" y="7"/>
                        <a:pt x="98" y="8"/>
                      </a:cubicBezTo>
                      <a:cubicBezTo>
                        <a:pt x="95" y="8"/>
                        <a:pt x="93" y="8"/>
                        <a:pt x="91" y="8"/>
                      </a:cubicBezTo>
                      <a:cubicBezTo>
                        <a:pt x="91" y="9"/>
                        <a:pt x="91" y="9"/>
                        <a:pt x="91" y="9"/>
                      </a:cubicBezTo>
                      <a:cubicBezTo>
                        <a:pt x="91" y="9"/>
                        <a:pt x="92" y="10"/>
                        <a:pt x="92" y="10"/>
                      </a:cubicBezTo>
                      <a:cubicBezTo>
                        <a:pt x="97" y="15"/>
                        <a:pt x="101" y="20"/>
                        <a:pt x="104" y="26"/>
                      </a:cubicBezTo>
                      <a:cubicBezTo>
                        <a:pt x="107" y="31"/>
                        <a:pt x="109" y="36"/>
                        <a:pt x="109" y="41"/>
                      </a:cubicBezTo>
                      <a:cubicBezTo>
                        <a:pt x="108" y="44"/>
                        <a:pt x="107" y="45"/>
                        <a:pt x="105" y="45"/>
                      </a:cubicBezTo>
                      <a:cubicBezTo>
                        <a:pt x="102" y="29"/>
                        <a:pt x="93" y="18"/>
                        <a:pt x="88" y="13"/>
                      </a:cubicBezTo>
                      <a:cubicBezTo>
                        <a:pt x="86" y="14"/>
                        <a:pt x="85" y="15"/>
                        <a:pt x="83" y="15"/>
                      </a:cubicBezTo>
                      <a:cubicBezTo>
                        <a:pt x="81" y="15"/>
                        <a:pt x="79" y="14"/>
                        <a:pt x="77" y="14"/>
                      </a:cubicBezTo>
                      <a:cubicBezTo>
                        <a:pt x="77" y="17"/>
                        <a:pt x="77" y="20"/>
                        <a:pt x="77" y="22"/>
                      </a:cubicBezTo>
                      <a:cubicBezTo>
                        <a:pt x="78" y="32"/>
                        <a:pt x="78" y="41"/>
                        <a:pt x="78" y="51"/>
                      </a:cubicBezTo>
                      <a:cubicBezTo>
                        <a:pt x="78" y="53"/>
                        <a:pt x="77" y="54"/>
                        <a:pt x="77" y="56"/>
                      </a:cubicBezTo>
                      <a:cubicBezTo>
                        <a:pt x="76" y="58"/>
                        <a:pt x="75" y="58"/>
                        <a:pt x="74" y="56"/>
                      </a:cubicBezTo>
                      <a:cubicBezTo>
                        <a:pt x="73" y="54"/>
                        <a:pt x="72" y="53"/>
                        <a:pt x="72" y="51"/>
                      </a:cubicBezTo>
                      <a:cubicBezTo>
                        <a:pt x="73" y="39"/>
                        <a:pt x="73" y="28"/>
                        <a:pt x="73" y="16"/>
                      </a:cubicBezTo>
                      <a:cubicBezTo>
                        <a:pt x="73" y="15"/>
                        <a:pt x="73" y="15"/>
                        <a:pt x="73" y="13"/>
                      </a:cubicBezTo>
                      <a:cubicBezTo>
                        <a:pt x="69" y="16"/>
                        <a:pt x="66" y="17"/>
                        <a:pt x="63" y="12"/>
                      </a:cubicBezTo>
                      <a:cubicBezTo>
                        <a:pt x="53" y="22"/>
                        <a:pt x="47" y="32"/>
                        <a:pt x="45" y="46"/>
                      </a:cubicBezTo>
                      <a:cubicBezTo>
                        <a:pt x="43" y="45"/>
                        <a:pt x="42" y="44"/>
                        <a:pt x="42" y="42"/>
                      </a:cubicBezTo>
                      <a:cubicBezTo>
                        <a:pt x="41" y="40"/>
                        <a:pt x="41" y="37"/>
                        <a:pt x="42" y="35"/>
                      </a:cubicBezTo>
                      <a:cubicBezTo>
                        <a:pt x="44" y="27"/>
                        <a:pt x="49" y="20"/>
                        <a:pt x="55" y="14"/>
                      </a:cubicBezTo>
                      <a:cubicBezTo>
                        <a:pt x="56" y="13"/>
                        <a:pt x="58" y="10"/>
                        <a:pt x="60" y="8"/>
                      </a:cubicBezTo>
                      <a:cubicBezTo>
                        <a:pt x="57" y="8"/>
                        <a:pt x="54" y="8"/>
                        <a:pt x="52" y="8"/>
                      </a:cubicBezTo>
                      <a:cubicBezTo>
                        <a:pt x="52" y="7"/>
                        <a:pt x="52" y="6"/>
                        <a:pt x="52" y="5"/>
                      </a:cubicBezTo>
                      <a:cubicBezTo>
                        <a:pt x="51" y="5"/>
                        <a:pt x="50" y="5"/>
                        <a:pt x="49" y="5"/>
                      </a:cubicBezTo>
                      <a:cubicBezTo>
                        <a:pt x="40" y="9"/>
                        <a:pt x="33" y="16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4" y="24"/>
                        <a:pt x="24" y="23"/>
                        <a:pt x="23" y="22"/>
                      </a:cubicBezTo>
                      <a:cubicBezTo>
                        <a:pt x="23" y="19"/>
                        <a:pt x="25" y="16"/>
                        <a:pt x="27" y="15"/>
                      </a:cubicBezTo>
                      <a:cubicBezTo>
                        <a:pt x="33" y="9"/>
                        <a:pt x="40" y="5"/>
                        <a:pt x="48" y="2"/>
                      </a:cubicBezTo>
                      <a:cubicBezTo>
                        <a:pt x="48" y="2"/>
                        <a:pt x="48" y="2"/>
                        <a:pt x="49" y="1"/>
                      </a:cubicBezTo>
                      <a:cubicBezTo>
                        <a:pt x="47" y="1"/>
                        <a:pt x="45" y="0"/>
                        <a:pt x="44" y="0"/>
                      </a:cubicBezTo>
                      <a:cubicBezTo>
                        <a:pt x="41" y="1"/>
                        <a:pt x="38" y="3"/>
                        <a:pt x="34" y="4"/>
                      </a:cubicBezTo>
                      <a:cubicBezTo>
                        <a:pt x="28" y="7"/>
                        <a:pt x="21" y="9"/>
                        <a:pt x="13" y="7"/>
                      </a:cubicBezTo>
                      <a:cubicBezTo>
                        <a:pt x="13" y="8"/>
                        <a:pt x="14" y="10"/>
                        <a:pt x="15" y="11"/>
                      </a:cubicBezTo>
                      <a:cubicBezTo>
                        <a:pt x="16" y="13"/>
                        <a:pt x="17" y="15"/>
                        <a:pt x="18" y="16"/>
                      </a:cubicBezTo>
                      <a:cubicBezTo>
                        <a:pt x="18" y="16"/>
                        <a:pt x="18" y="16"/>
                        <a:pt x="18" y="17"/>
                      </a:cubicBezTo>
                      <a:cubicBezTo>
                        <a:pt x="18" y="17"/>
                        <a:pt x="17" y="17"/>
                        <a:pt x="17" y="18"/>
                      </a:cubicBezTo>
                      <a:cubicBezTo>
                        <a:pt x="13" y="22"/>
                        <a:pt x="12" y="28"/>
                        <a:pt x="10" y="33"/>
                      </a:cubicBezTo>
                      <a:cubicBezTo>
                        <a:pt x="9" y="38"/>
                        <a:pt x="6" y="41"/>
                        <a:pt x="1" y="40"/>
                      </a:cubicBezTo>
                      <a:cubicBezTo>
                        <a:pt x="1" y="40"/>
                        <a:pt x="0" y="40"/>
                        <a:pt x="0" y="40"/>
                      </a:cubicBezTo>
                      <a:cubicBezTo>
                        <a:pt x="3" y="49"/>
                        <a:pt x="18" y="58"/>
                        <a:pt x="25" y="57"/>
                      </a:cubicBezTo>
                      <a:cubicBezTo>
                        <a:pt x="21" y="39"/>
                        <a:pt x="35" y="18"/>
                        <a:pt x="48" y="13"/>
                      </a:cubicBezTo>
                      <a:cubicBezTo>
                        <a:pt x="47" y="14"/>
                        <a:pt x="46" y="14"/>
                        <a:pt x="46" y="15"/>
                      </a:cubicBezTo>
                      <a:cubicBezTo>
                        <a:pt x="40" y="22"/>
                        <a:pt x="35" y="30"/>
                        <a:pt x="33" y="39"/>
                      </a:cubicBezTo>
                      <a:cubicBezTo>
                        <a:pt x="29" y="50"/>
                        <a:pt x="32" y="62"/>
                        <a:pt x="44" y="68"/>
                      </a:cubicBezTo>
                      <a:cubicBezTo>
                        <a:pt x="48" y="70"/>
                        <a:pt x="51" y="71"/>
                        <a:pt x="56" y="70"/>
                      </a:cubicBezTo>
                      <a:cubicBezTo>
                        <a:pt x="49" y="56"/>
                        <a:pt x="55" y="26"/>
                        <a:pt x="66" y="19"/>
                      </a:cubicBezTo>
                      <a:cubicBezTo>
                        <a:pt x="66" y="20"/>
                        <a:pt x="66" y="20"/>
                        <a:pt x="66" y="20"/>
                      </a:cubicBezTo>
                      <a:cubicBezTo>
                        <a:pt x="64" y="25"/>
                        <a:pt x="63" y="29"/>
                        <a:pt x="62" y="34"/>
                      </a:cubicBezTo>
                      <a:cubicBezTo>
                        <a:pt x="61" y="42"/>
                        <a:pt x="60" y="50"/>
                        <a:pt x="61" y="58"/>
                      </a:cubicBezTo>
                      <a:cubicBezTo>
                        <a:pt x="62" y="64"/>
                        <a:pt x="63" y="69"/>
                        <a:pt x="67" y="73"/>
                      </a:cubicBezTo>
                      <a:cubicBezTo>
                        <a:pt x="69" y="76"/>
                        <a:pt x="72" y="77"/>
                        <a:pt x="75" y="79"/>
                      </a:cubicBezTo>
                      <a:cubicBezTo>
                        <a:pt x="75" y="79"/>
                        <a:pt x="75" y="79"/>
                        <a:pt x="76" y="79"/>
                      </a:cubicBezTo>
                      <a:cubicBezTo>
                        <a:pt x="77" y="78"/>
                        <a:pt x="79" y="78"/>
                        <a:pt x="80" y="77"/>
                      </a:cubicBezTo>
                      <a:cubicBezTo>
                        <a:pt x="86" y="72"/>
                        <a:pt x="89" y="65"/>
                        <a:pt x="89" y="57"/>
                      </a:cubicBezTo>
                      <a:cubicBezTo>
                        <a:pt x="90" y="51"/>
                        <a:pt x="89" y="44"/>
                        <a:pt x="88" y="37"/>
                      </a:cubicBezTo>
                      <a:cubicBezTo>
                        <a:pt x="88" y="31"/>
                        <a:pt x="86" y="26"/>
                        <a:pt x="85" y="21"/>
                      </a:cubicBezTo>
                      <a:cubicBezTo>
                        <a:pt x="85" y="20"/>
                        <a:pt x="85" y="20"/>
                        <a:pt x="85" y="19"/>
                      </a:cubicBezTo>
                      <a:cubicBezTo>
                        <a:pt x="91" y="26"/>
                        <a:pt x="95" y="34"/>
                        <a:pt x="96" y="43"/>
                      </a:cubicBezTo>
                      <a:cubicBezTo>
                        <a:pt x="98" y="53"/>
                        <a:pt x="97" y="61"/>
                        <a:pt x="95" y="70"/>
                      </a:cubicBezTo>
                      <a:cubicBezTo>
                        <a:pt x="98" y="72"/>
                        <a:pt x="105" y="69"/>
                        <a:pt x="109" y="66"/>
                      </a:cubicBezTo>
                      <a:cubicBezTo>
                        <a:pt x="118" y="60"/>
                        <a:pt x="120" y="50"/>
                        <a:pt x="118" y="39"/>
                      </a:cubicBezTo>
                      <a:cubicBezTo>
                        <a:pt x="115" y="30"/>
                        <a:pt x="110" y="22"/>
                        <a:pt x="104" y="15"/>
                      </a:cubicBezTo>
                      <a:cubicBezTo>
                        <a:pt x="103" y="14"/>
                        <a:pt x="103" y="14"/>
                        <a:pt x="103" y="13"/>
                      </a:cubicBezTo>
                      <a:cubicBezTo>
                        <a:pt x="103" y="13"/>
                        <a:pt x="103" y="13"/>
                        <a:pt x="103" y="13"/>
                      </a:cubicBezTo>
                      <a:cubicBezTo>
                        <a:pt x="119" y="23"/>
                        <a:pt x="128" y="37"/>
                        <a:pt x="126" y="57"/>
                      </a:cubicBezTo>
                      <a:cubicBezTo>
                        <a:pt x="134" y="57"/>
                        <a:pt x="148" y="48"/>
                        <a:pt x="151" y="40"/>
                      </a:cubicBezTo>
                      <a:cubicBezTo>
                        <a:pt x="149" y="40"/>
                        <a:pt x="147" y="40"/>
                        <a:pt x="145" y="39"/>
                      </a:cubicBezTo>
                      <a:cubicBezTo>
                        <a:pt x="141" y="38"/>
                        <a:pt x="140" y="34"/>
                        <a:pt x="139" y="3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9" name="Freeform 7"/>
                <p:cNvSpPr>
                  <a:spLocks/>
                </p:cNvSpPr>
                <p:nvPr/>
              </p:nvSpPr>
              <p:spPr bwMode="auto">
                <a:xfrm>
                  <a:off x="2138363" y="1312863"/>
                  <a:ext cx="207963" cy="219075"/>
                </a:xfrm>
                <a:custGeom>
                  <a:avLst/>
                  <a:gdLst>
                    <a:gd name="T0" fmla="*/ 54 w 55"/>
                    <a:gd name="T1" fmla="*/ 13 h 58"/>
                    <a:gd name="T2" fmla="*/ 52 w 55"/>
                    <a:gd name="T3" fmla="*/ 4 h 58"/>
                    <a:gd name="T4" fmla="*/ 50 w 55"/>
                    <a:gd name="T5" fmla="*/ 0 h 58"/>
                    <a:gd name="T6" fmla="*/ 0 w 55"/>
                    <a:gd name="T7" fmla="*/ 36 h 58"/>
                    <a:gd name="T8" fmla="*/ 15 w 55"/>
                    <a:gd name="T9" fmla="*/ 39 h 58"/>
                    <a:gd name="T10" fmla="*/ 18 w 55"/>
                    <a:gd name="T11" fmla="*/ 39 h 58"/>
                    <a:gd name="T12" fmla="*/ 41 w 55"/>
                    <a:gd name="T13" fmla="*/ 24 h 58"/>
                    <a:gd name="T14" fmla="*/ 40 w 55"/>
                    <a:gd name="T15" fmla="*/ 31 h 58"/>
                    <a:gd name="T16" fmla="*/ 29 w 55"/>
                    <a:gd name="T17" fmla="*/ 39 h 58"/>
                    <a:gd name="T18" fmla="*/ 13 w 55"/>
                    <a:gd name="T19" fmla="*/ 50 h 58"/>
                    <a:gd name="T20" fmla="*/ 4 w 55"/>
                    <a:gd name="T21" fmla="*/ 58 h 58"/>
                    <a:gd name="T22" fmla="*/ 8 w 55"/>
                    <a:gd name="T23" fmla="*/ 58 h 58"/>
                    <a:gd name="T24" fmla="*/ 17 w 55"/>
                    <a:gd name="T25" fmla="*/ 55 h 58"/>
                    <a:gd name="T26" fmla="*/ 43 w 55"/>
                    <a:gd name="T27" fmla="*/ 43 h 58"/>
                    <a:gd name="T28" fmla="*/ 54 w 55"/>
                    <a:gd name="T29" fmla="*/ 23 h 58"/>
                    <a:gd name="T30" fmla="*/ 55 w 55"/>
                    <a:gd name="T31" fmla="*/ 21 h 58"/>
                    <a:gd name="T32" fmla="*/ 55 w 55"/>
                    <a:gd name="T33" fmla="*/ 14 h 58"/>
                    <a:gd name="T34" fmla="*/ 54 w 55"/>
                    <a:gd name="T35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58">
                      <a:moveTo>
                        <a:pt x="54" y="13"/>
                      </a:moveTo>
                      <a:cubicBezTo>
                        <a:pt x="54" y="10"/>
                        <a:pt x="53" y="7"/>
                        <a:pt x="52" y="4"/>
                      </a:cubicBezTo>
                      <a:cubicBezTo>
                        <a:pt x="52" y="2"/>
                        <a:pt x="51" y="1"/>
                        <a:pt x="50" y="0"/>
                      </a:cubicBezTo>
                      <a:cubicBezTo>
                        <a:pt x="36" y="16"/>
                        <a:pt x="18" y="27"/>
                        <a:pt x="0" y="36"/>
                      </a:cubicBezTo>
                      <a:cubicBezTo>
                        <a:pt x="5" y="37"/>
                        <a:pt x="10" y="38"/>
                        <a:pt x="15" y="39"/>
                      </a:cubicBezTo>
                      <a:cubicBezTo>
                        <a:pt x="16" y="40"/>
                        <a:pt x="17" y="40"/>
                        <a:pt x="18" y="39"/>
                      </a:cubicBezTo>
                      <a:cubicBezTo>
                        <a:pt x="26" y="36"/>
                        <a:pt x="34" y="31"/>
                        <a:pt x="41" y="24"/>
                      </a:cubicBezTo>
                      <a:cubicBezTo>
                        <a:pt x="42" y="26"/>
                        <a:pt x="42" y="28"/>
                        <a:pt x="40" y="31"/>
                      </a:cubicBezTo>
                      <a:cubicBezTo>
                        <a:pt x="38" y="35"/>
                        <a:pt x="33" y="37"/>
                        <a:pt x="29" y="39"/>
                      </a:cubicBezTo>
                      <a:cubicBezTo>
                        <a:pt x="23" y="42"/>
                        <a:pt x="17" y="44"/>
                        <a:pt x="13" y="50"/>
                      </a:cubicBezTo>
                      <a:cubicBezTo>
                        <a:pt x="11" y="53"/>
                        <a:pt x="7" y="55"/>
                        <a:pt x="4" y="58"/>
                      </a:cubicBezTo>
                      <a:cubicBezTo>
                        <a:pt x="5" y="58"/>
                        <a:pt x="7" y="58"/>
                        <a:pt x="8" y="58"/>
                      </a:cubicBezTo>
                      <a:cubicBezTo>
                        <a:pt x="12" y="57"/>
                        <a:pt x="15" y="56"/>
                        <a:pt x="17" y="55"/>
                      </a:cubicBezTo>
                      <a:cubicBezTo>
                        <a:pt x="26" y="53"/>
                        <a:pt x="35" y="49"/>
                        <a:pt x="43" y="43"/>
                      </a:cubicBezTo>
                      <a:cubicBezTo>
                        <a:pt x="49" y="38"/>
                        <a:pt x="53" y="31"/>
                        <a:pt x="54" y="23"/>
                      </a:cubicBezTo>
                      <a:cubicBezTo>
                        <a:pt x="55" y="22"/>
                        <a:pt x="55" y="22"/>
                        <a:pt x="55" y="21"/>
                      </a:cubicBezTo>
                      <a:cubicBezTo>
                        <a:pt x="55" y="19"/>
                        <a:pt x="55" y="17"/>
                        <a:pt x="55" y="14"/>
                      </a:cubicBezTo>
                      <a:cubicBezTo>
                        <a:pt x="55" y="14"/>
                        <a:pt x="55" y="14"/>
                        <a:pt x="54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0" name="Freeform 8"/>
                <p:cNvSpPr>
                  <a:spLocks/>
                </p:cNvSpPr>
                <p:nvPr/>
              </p:nvSpPr>
              <p:spPr bwMode="auto">
                <a:xfrm>
                  <a:off x="763588" y="1312863"/>
                  <a:ext cx="219075" cy="219075"/>
                </a:xfrm>
                <a:custGeom>
                  <a:avLst/>
                  <a:gdLst>
                    <a:gd name="T0" fmla="*/ 17 w 58"/>
                    <a:gd name="T1" fmla="*/ 46 h 58"/>
                    <a:gd name="T2" fmla="*/ 45 w 58"/>
                    <a:gd name="T3" fmla="*/ 57 h 58"/>
                    <a:gd name="T4" fmla="*/ 53 w 58"/>
                    <a:gd name="T5" fmla="*/ 58 h 58"/>
                    <a:gd name="T6" fmla="*/ 39 w 58"/>
                    <a:gd name="T7" fmla="*/ 46 h 58"/>
                    <a:gd name="T8" fmla="*/ 36 w 58"/>
                    <a:gd name="T9" fmla="*/ 43 h 58"/>
                    <a:gd name="T10" fmla="*/ 25 w 58"/>
                    <a:gd name="T11" fmla="*/ 38 h 58"/>
                    <a:gd name="T12" fmla="*/ 15 w 58"/>
                    <a:gd name="T13" fmla="*/ 31 h 58"/>
                    <a:gd name="T14" fmla="*/ 15 w 58"/>
                    <a:gd name="T15" fmla="*/ 24 h 58"/>
                    <a:gd name="T16" fmla="*/ 37 w 58"/>
                    <a:gd name="T17" fmla="*/ 39 h 58"/>
                    <a:gd name="T18" fmla="*/ 42 w 58"/>
                    <a:gd name="T19" fmla="*/ 39 h 58"/>
                    <a:gd name="T20" fmla="*/ 46 w 58"/>
                    <a:gd name="T21" fmla="*/ 38 h 58"/>
                    <a:gd name="T22" fmla="*/ 58 w 58"/>
                    <a:gd name="T23" fmla="*/ 36 h 58"/>
                    <a:gd name="T24" fmla="*/ 30 w 58"/>
                    <a:gd name="T25" fmla="*/ 21 h 58"/>
                    <a:gd name="T26" fmla="*/ 5 w 58"/>
                    <a:gd name="T27" fmla="*/ 0 h 58"/>
                    <a:gd name="T28" fmla="*/ 4 w 58"/>
                    <a:gd name="T29" fmla="*/ 1 h 58"/>
                    <a:gd name="T30" fmla="*/ 1 w 58"/>
                    <a:gd name="T31" fmla="*/ 12 h 58"/>
                    <a:gd name="T32" fmla="*/ 0 w 58"/>
                    <a:gd name="T33" fmla="*/ 14 h 58"/>
                    <a:gd name="T34" fmla="*/ 0 w 58"/>
                    <a:gd name="T35" fmla="*/ 21 h 58"/>
                    <a:gd name="T36" fmla="*/ 2 w 58"/>
                    <a:gd name="T37" fmla="*/ 27 h 58"/>
                    <a:gd name="T38" fmla="*/ 17 w 58"/>
                    <a:gd name="T3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8" h="58">
                      <a:moveTo>
                        <a:pt x="17" y="46"/>
                      </a:moveTo>
                      <a:cubicBezTo>
                        <a:pt x="26" y="51"/>
                        <a:pt x="35" y="55"/>
                        <a:pt x="45" y="57"/>
                      </a:cubicBezTo>
                      <a:cubicBezTo>
                        <a:pt x="48" y="58"/>
                        <a:pt x="50" y="58"/>
                        <a:pt x="53" y="58"/>
                      </a:cubicBezTo>
                      <a:cubicBezTo>
                        <a:pt x="48" y="54"/>
                        <a:pt x="44" y="50"/>
                        <a:pt x="39" y="46"/>
                      </a:cubicBezTo>
                      <a:cubicBezTo>
                        <a:pt x="38" y="45"/>
                        <a:pt x="37" y="44"/>
                        <a:pt x="36" y="43"/>
                      </a:cubicBezTo>
                      <a:cubicBezTo>
                        <a:pt x="32" y="42"/>
                        <a:pt x="28" y="40"/>
                        <a:pt x="25" y="38"/>
                      </a:cubicBezTo>
                      <a:cubicBezTo>
                        <a:pt x="21" y="36"/>
                        <a:pt x="18" y="34"/>
                        <a:pt x="15" y="31"/>
                      </a:cubicBezTo>
                      <a:cubicBezTo>
                        <a:pt x="14" y="28"/>
                        <a:pt x="14" y="26"/>
                        <a:pt x="15" y="24"/>
                      </a:cubicBezTo>
                      <a:cubicBezTo>
                        <a:pt x="22" y="30"/>
                        <a:pt x="29" y="35"/>
                        <a:pt x="37" y="39"/>
                      </a:cubicBezTo>
                      <a:cubicBezTo>
                        <a:pt x="38" y="40"/>
                        <a:pt x="40" y="40"/>
                        <a:pt x="42" y="39"/>
                      </a:cubicBezTo>
                      <a:cubicBezTo>
                        <a:pt x="43" y="39"/>
                        <a:pt x="44" y="39"/>
                        <a:pt x="46" y="38"/>
                      </a:cubicBezTo>
                      <a:cubicBezTo>
                        <a:pt x="49" y="38"/>
                        <a:pt x="53" y="37"/>
                        <a:pt x="58" y="36"/>
                      </a:cubicBezTo>
                      <a:cubicBezTo>
                        <a:pt x="48" y="32"/>
                        <a:pt x="38" y="27"/>
                        <a:pt x="30" y="21"/>
                      </a:cubicBezTo>
                      <a:cubicBezTo>
                        <a:pt x="21" y="15"/>
                        <a:pt x="13" y="8"/>
                        <a:pt x="5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4"/>
                        <a:pt x="2" y="8"/>
                        <a:pt x="1" y="12"/>
                      </a:cubicBezTo>
                      <a:cubicBezTo>
                        <a:pt x="1" y="13"/>
                        <a:pt x="1" y="13"/>
                        <a:pt x="0" y="14"/>
                      </a:cubicBezTo>
                      <a:cubicBezTo>
                        <a:pt x="0" y="17"/>
                        <a:pt x="0" y="19"/>
                        <a:pt x="0" y="21"/>
                      </a:cubicBezTo>
                      <a:cubicBezTo>
                        <a:pt x="1" y="23"/>
                        <a:pt x="1" y="25"/>
                        <a:pt x="2" y="27"/>
                      </a:cubicBezTo>
                      <a:cubicBezTo>
                        <a:pt x="4" y="35"/>
                        <a:pt x="10" y="42"/>
                        <a:pt x="17" y="4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1" name="Freeform 9"/>
                <p:cNvSpPr>
                  <a:spLocks/>
                </p:cNvSpPr>
                <p:nvPr/>
              </p:nvSpPr>
              <p:spPr bwMode="auto">
                <a:xfrm>
                  <a:off x="2130425" y="1493838"/>
                  <a:ext cx="215900" cy="139700"/>
                </a:xfrm>
                <a:custGeom>
                  <a:avLst/>
                  <a:gdLst>
                    <a:gd name="T0" fmla="*/ 8 w 57"/>
                    <a:gd name="T1" fmla="*/ 14 h 37"/>
                    <a:gd name="T2" fmla="*/ 5 w 57"/>
                    <a:gd name="T3" fmla="*/ 14 h 37"/>
                    <a:gd name="T4" fmla="*/ 6 w 57"/>
                    <a:gd name="T5" fmla="*/ 15 h 37"/>
                    <a:gd name="T6" fmla="*/ 15 w 57"/>
                    <a:gd name="T7" fmla="*/ 22 h 37"/>
                    <a:gd name="T8" fmla="*/ 16 w 57"/>
                    <a:gd name="T9" fmla="*/ 23 h 37"/>
                    <a:gd name="T10" fmla="*/ 28 w 57"/>
                    <a:gd name="T11" fmla="*/ 21 h 37"/>
                    <a:gd name="T12" fmla="*/ 39 w 57"/>
                    <a:gd name="T13" fmla="*/ 18 h 37"/>
                    <a:gd name="T14" fmla="*/ 35 w 57"/>
                    <a:gd name="T15" fmla="*/ 24 h 37"/>
                    <a:gd name="T16" fmla="*/ 20 w 57"/>
                    <a:gd name="T17" fmla="*/ 28 h 37"/>
                    <a:gd name="T18" fmla="*/ 11 w 57"/>
                    <a:gd name="T19" fmla="*/ 30 h 37"/>
                    <a:gd name="T20" fmla="*/ 10 w 57"/>
                    <a:gd name="T21" fmla="*/ 31 h 37"/>
                    <a:gd name="T22" fmla="*/ 0 w 57"/>
                    <a:gd name="T23" fmla="*/ 35 h 37"/>
                    <a:gd name="T24" fmla="*/ 12 w 57"/>
                    <a:gd name="T25" fmla="*/ 36 h 37"/>
                    <a:gd name="T26" fmla="*/ 38 w 57"/>
                    <a:gd name="T27" fmla="*/ 34 h 37"/>
                    <a:gd name="T28" fmla="*/ 55 w 57"/>
                    <a:gd name="T29" fmla="*/ 17 h 37"/>
                    <a:gd name="T30" fmla="*/ 57 w 57"/>
                    <a:gd name="T31" fmla="*/ 12 h 37"/>
                    <a:gd name="T32" fmla="*/ 57 w 57"/>
                    <a:gd name="T33" fmla="*/ 0 h 37"/>
                    <a:gd name="T34" fmla="*/ 31 w 57"/>
                    <a:gd name="T35" fmla="*/ 10 h 37"/>
                    <a:gd name="T36" fmla="*/ 8 w 57"/>
                    <a:gd name="T37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37">
                      <a:moveTo>
                        <a:pt x="8" y="14"/>
                      </a:moveTo>
                      <a:cubicBezTo>
                        <a:pt x="7" y="14"/>
                        <a:pt x="6" y="14"/>
                        <a:pt x="5" y="14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9" y="18"/>
                        <a:pt x="12" y="20"/>
                        <a:pt x="15" y="22"/>
                      </a:cubicBezTo>
                      <a:cubicBezTo>
                        <a:pt x="15" y="23"/>
                        <a:pt x="16" y="23"/>
                        <a:pt x="16" y="23"/>
                      </a:cubicBezTo>
                      <a:cubicBezTo>
                        <a:pt x="20" y="22"/>
                        <a:pt x="24" y="22"/>
                        <a:pt x="28" y="21"/>
                      </a:cubicBezTo>
                      <a:cubicBezTo>
                        <a:pt x="31" y="20"/>
                        <a:pt x="35" y="19"/>
                        <a:pt x="39" y="18"/>
                      </a:cubicBezTo>
                      <a:cubicBezTo>
                        <a:pt x="39" y="21"/>
                        <a:pt x="37" y="23"/>
                        <a:pt x="35" y="24"/>
                      </a:cubicBezTo>
                      <a:cubicBezTo>
                        <a:pt x="30" y="27"/>
                        <a:pt x="25" y="27"/>
                        <a:pt x="20" y="28"/>
                      </a:cubicBezTo>
                      <a:cubicBezTo>
                        <a:pt x="17" y="28"/>
                        <a:pt x="14" y="28"/>
                        <a:pt x="11" y="30"/>
                      </a:cubicBezTo>
                      <a:cubicBezTo>
                        <a:pt x="11" y="30"/>
                        <a:pt x="10" y="30"/>
                        <a:pt x="10" y="31"/>
                      </a:cubicBezTo>
                      <a:cubicBezTo>
                        <a:pt x="7" y="32"/>
                        <a:pt x="4" y="33"/>
                        <a:pt x="0" y="35"/>
                      </a:cubicBezTo>
                      <a:cubicBezTo>
                        <a:pt x="4" y="36"/>
                        <a:pt x="8" y="36"/>
                        <a:pt x="12" y="36"/>
                      </a:cubicBezTo>
                      <a:cubicBezTo>
                        <a:pt x="21" y="37"/>
                        <a:pt x="30" y="36"/>
                        <a:pt x="38" y="34"/>
                      </a:cubicBezTo>
                      <a:cubicBezTo>
                        <a:pt x="47" y="31"/>
                        <a:pt x="52" y="25"/>
                        <a:pt x="55" y="17"/>
                      </a:cubicBezTo>
                      <a:cubicBezTo>
                        <a:pt x="56" y="15"/>
                        <a:pt x="57" y="14"/>
                        <a:pt x="57" y="12"/>
                      </a:cubicBezTo>
                      <a:cubicBezTo>
                        <a:pt x="57" y="8"/>
                        <a:pt x="57" y="4"/>
                        <a:pt x="57" y="0"/>
                      </a:cubicBezTo>
                      <a:cubicBezTo>
                        <a:pt x="49" y="4"/>
                        <a:pt x="40" y="8"/>
                        <a:pt x="31" y="10"/>
                      </a:cubicBezTo>
                      <a:cubicBezTo>
                        <a:pt x="23" y="12"/>
                        <a:pt x="16" y="14"/>
                        <a:pt x="8" y="1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2" name="Freeform 10"/>
                <p:cNvSpPr>
                  <a:spLocks/>
                </p:cNvSpPr>
                <p:nvPr/>
              </p:nvSpPr>
              <p:spPr bwMode="auto">
                <a:xfrm>
                  <a:off x="763588" y="1493838"/>
                  <a:ext cx="219075" cy="131763"/>
                </a:xfrm>
                <a:custGeom>
                  <a:avLst/>
                  <a:gdLst>
                    <a:gd name="T0" fmla="*/ 47 w 58"/>
                    <a:gd name="T1" fmla="*/ 35 h 35"/>
                    <a:gd name="T2" fmla="*/ 58 w 58"/>
                    <a:gd name="T3" fmla="*/ 34 h 35"/>
                    <a:gd name="T4" fmla="*/ 49 w 58"/>
                    <a:gd name="T5" fmla="*/ 30 h 35"/>
                    <a:gd name="T6" fmla="*/ 42 w 58"/>
                    <a:gd name="T7" fmla="*/ 27 h 35"/>
                    <a:gd name="T8" fmla="*/ 30 w 58"/>
                    <a:gd name="T9" fmla="*/ 26 h 35"/>
                    <a:gd name="T10" fmla="*/ 23 w 58"/>
                    <a:gd name="T11" fmla="*/ 24 h 35"/>
                    <a:gd name="T12" fmla="*/ 19 w 58"/>
                    <a:gd name="T13" fmla="*/ 17 h 35"/>
                    <a:gd name="T14" fmla="*/ 25 w 58"/>
                    <a:gd name="T15" fmla="*/ 19 h 35"/>
                    <a:gd name="T16" fmla="*/ 36 w 58"/>
                    <a:gd name="T17" fmla="*/ 21 h 35"/>
                    <a:gd name="T18" fmla="*/ 46 w 58"/>
                    <a:gd name="T19" fmla="*/ 20 h 35"/>
                    <a:gd name="T20" fmla="*/ 52 w 58"/>
                    <a:gd name="T21" fmla="*/ 16 h 35"/>
                    <a:gd name="T22" fmla="*/ 53 w 58"/>
                    <a:gd name="T23" fmla="*/ 14 h 35"/>
                    <a:gd name="T24" fmla="*/ 35 w 58"/>
                    <a:gd name="T25" fmla="*/ 12 h 35"/>
                    <a:gd name="T26" fmla="*/ 18 w 58"/>
                    <a:gd name="T27" fmla="*/ 7 h 35"/>
                    <a:gd name="T28" fmla="*/ 0 w 58"/>
                    <a:gd name="T29" fmla="*/ 0 h 35"/>
                    <a:gd name="T30" fmla="*/ 0 w 58"/>
                    <a:gd name="T31" fmla="*/ 12 h 35"/>
                    <a:gd name="T32" fmla="*/ 2 w 58"/>
                    <a:gd name="T33" fmla="*/ 16 h 35"/>
                    <a:gd name="T34" fmla="*/ 23 w 58"/>
                    <a:gd name="T35" fmla="*/ 33 h 35"/>
                    <a:gd name="T36" fmla="*/ 47 w 58"/>
                    <a:gd name="T3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8" h="35">
                      <a:moveTo>
                        <a:pt x="47" y="35"/>
                      </a:moveTo>
                      <a:cubicBezTo>
                        <a:pt x="50" y="35"/>
                        <a:pt x="54" y="35"/>
                        <a:pt x="58" y="34"/>
                      </a:cubicBezTo>
                      <a:cubicBezTo>
                        <a:pt x="55" y="32"/>
                        <a:pt x="52" y="31"/>
                        <a:pt x="49" y="30"/>
                      </a:cubicBezTo>
                      <a:cubicBezTo>
                        <a:pt x="47" y="29"/>
                        <a:pt x="45" y="27"/>
                        <a:pt x="42" y="27"/>
                      </a:cubicBezTo>
                      <a:cubicBezTo>
                        <a:pt x="38" y="26"/>
                        <a:pt x="34" y="26"/>
                        <a:pt x="30" y="26"/>
                      </a:cubicBezTo>
                      <a:cubicBezTo>
                        <a:pt x="27" y="26"/>
                        <a:pt x="25" y="25"/>
                        <a:pt x="23" y="24"/>
                      </a:cubicBezTo>
                      <a:cubicBezTo>
                        <a:pt x="20" y="23"/>
                        <a:pt x="19" y="21"/>
                        <a:pt x="19" y="17"/>
                      </a:cubicBezTo>
                      <a:cubicBezTo>
                        <a:pt x="21" y="18"/>
                        <a:pt x="23" y="19"/>
                        <a:pt x="25" y="19"/>
                      </a:cubicBezTo>
                      <a:cubicBezTo>
                        <a:pt x="29" y="20"/>
                        <a:pt x="32" y="21"/>
                        <a:pt x="36" y="21"/>
                      </a:cubicBezTo>
                      <a:cubicBezTo>
                        <a:pt x="39" y="22"/>
                        <a:pt x="43" y="23"/>
                        <a:pt x="46" y="20"/>
                      </a:cubicBezTo>
                      <a:cubicBezTo>
                        <a:pt x="48" y="18"/>
                        <a:pt x="50" y="17"/>
                        <a:pt x="52" y="16"/>
                      </a:cubicBezTo>
                      <a:cubicBezTo>
                        <a:pt x="52" y="15"/>
                        <a:pt x="53" y="15"/>
                        <a:pt x="53" y="14"/>
                      </a:cubicBezTo>
                      <a:cubicBezTo>
                        <a:pt x="47" y="13"/>
                        <a:pt x="40" y="13"/>
                        <a:pt x="35" y="12"/>
                      </a:cubicBezTo>
                      <a:cubicBezTo>
                        <a:pt x="29" y="10"/>
                        <a:pt x="23" y="9"/>
                        <a:pt x="18" y="7"/>
                      </a:cubicBezTo>
                      <a:cubicBezTo>
                        <a:pt x="12" y="5"/>
                        <a:pt x="6" y="3"/>
                        <a:pt x="0" y="0"/>
                      </a:cubicBezTo>
                      <a:cubicBezTo>
                        <a:pt x="0" y="4"/>
                        <a:pt x="0" y="8"/>
                        <a:pt x="0" y="12"/>
                      </a:cubicBezTo>
                      <a:cubicBezTo>
                        <a:pt x="1" y="13"/>
                        <a:pt x="1" y="15"/>
                        <a:pt x="2" y="16"/>
                      </a:cubicBezTo>
                      <a:cubicBezTo>
                        <a:pt x="5" y="26"/>
                        <a:pt x="13" y="32"/>
                        <a:pt x="23" y="33"/>
                      </a:cubicBezTo>
                      <a:cubicBezTo>
                        <a:pt x="30" y="35"/>
                        <a:pt x="38" y="35"/>
                        <a:pt x="47" y="3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3" name="Freeform 11"/>
                <p:cNvSpPr>
                  <a:spLocks/>
                </p:cNvSpPr>
                <p:nvPr/>
              </p:nvSpPr>
              <p:spPr bwMode="auto">
                <a:xfrm>
                  <a:off x="1860550" y="1282700"/>
                  <a:ext cx="319088" cy="561975"/>
                </a:xfrm>
                <a:custGeom>
                  <a:avLst/>
                  <a:gdLst>
                    <a:gd name="T0" fmla="*/ 17 w 85"/>
                    <a:gd name="T1" fmla="*/ 144 h 149"/>
                    <a:gd name="T2" fmla="*/ 21 w 85"/>
                    <a:gd name="T3" fmla="*/ 135 h 149"/>
                    <a:gd name="T4" fmla="*/ 23 w 85"/>
                    <a:gd name="T5" fmla="*/ 134 h 149"/>
                    <a:gd name="T6" fmla="*/ 30 w 85"/>
                    <a:gd name="T7" fmla="*/ 135 h 149"/>
                    <a:gd name="T8" fmla="*/ 37 w 85"/>
                    <a:gd name="T9" fmla="*/ 137 h 149"/>
                    <a:gd name="T10" fmla="*/ 38 w 85"/>
                    <a:gd name="T11" fmla="*/ 122 h 149"/>
                    <a:gd name="T12" fmla="*/ 56 w 85"/>
                    <a:gd name="T13" fmla="*/ 124 h 149"/>
                    <a:gd name="T14" fmla="*/ 51 w 85"/>
                    <a:gd name="T15" fmla="*/ 107 h 149"/>
                    <a:gd name="T16" fmla="*/ 71 w 85"/>
                    <a:gd name="T17" fmla="*/ 104 h 149"/>
                    <a:gd name="T18" fmla="*/ 71 w 85"/>
                    <a:gd name="T19" fmla="*/ 103 h 149"/>
                    <a:gd name="T20" fmla="*/ 59 w 85"/>
                    <a:gd name="T21" fmla="*/ 89 h 149"/>
                    <a:gd name="T22" fmla="*/ 65 w 85"/>
                    <a:gd name="T23" fmla="*/ 87 h 149"/>
                    <a:gd name="T24" fmla="*/ 80 w 85"/>
                    <a:gd name="T25" fmla="*/ 81 h 149"/>
                    <a:gd name="T26" fmla="*/ 80 w 85"/>
                    <a:gd name="T27" fmla="*/ 78 h 149"/>
                    <a:gd name="T28" fmla="*/ 68 w 85"/>
                    <a:gd name="T29" fmla="*/ 71 h 149"/>
                    <a:gd name="T30" fmla="*/ 62 w 85"/>
                    <a:gd name="T31" fmla="*/ 68 h 149"/>
                    <a:gd name="T32" fmla="*/ 63 w 85"/>
                    <a:gd name="T33" fmla="*/ 68 h 149"/>
                    <a:gd name="T34" fmla="*/ 83 w 85"/>
                    <a:gd name="T35" fmla="*/ 54 h 149"/>
                    <a:gd name="T36" fmla="*/ 85 w 85"/>
                    <a:gd name="T37" fmla="*/ 51 h 149"/>
                    <a:gd name="T38" fmla="*/ 85 w 85"/>
                    <a:gd name="T39" fmla="*/ 50 h 149"/>
                    <a:gd name="T40" fmla="*/ 59 w 85"/>
                    <a:gd name="T41" fmla="*/ 47 h 149"/>
                    <a:gd name="T42" fmla="*/ 71 w 85"/>
                    <a:gd name="T43" fmla="*/ 25 h 149"/>
                    <a:gd name="T44" fmla="*/ 70 w 85"/>
                    <a:gd name="T45" fmla="*/ 0 h 149"/>
                    <a:gd name="T46" fmla="*/ 58 w 85"/>
                    <a:gd name="T47" fmla="*/ 17 h 149"/>
                    <a:gd name="T48" fmla="*/ 51 w 85"/>
                    <a:gd name="T49" fmla="*/ 25 h 149"/>
                    <a:gd name="T50" fmla="*/ 50 w 85"/>
                    <a:gd name="T51" fmla="*/ 27 h 149"/>
                    <a:gd name="T52" fmla="*/ 45 w 85"/>
                    <a:gd name="T53" fmla="*/ 51 h 149"/>
                    <a:gd name="T54" fmla="*/ 47 w 85"/>
                    <a:gd name="T55" fmla="*/ 54 h 149"/>
                    <a:gd name="T56" fmla="*/ 58 w 85"/>
                    <a:gd name="T57" fmla="*/ 60 h 149"/>
                    <a:gd name="T58" fmla="*/ 59 w 85"/>
                    <a:gd name="T59" fmla="*/ 63 h 149"/>
                    <a:gd name="T60" fmla="*/ 50 w 85"/>
                    <a:gd name="T61" fmla="*/ 71 h 149"/>
                    <a:gd name="T62" fmla="*/ 50 w 85"/>
                    <a:gd name="T63" fmla="*/ 77 h 149"/>
                    <a:gd name="T64" fmla="*/ 59 w 85"/>
                    <a:gd name="T65" fmla="*/ 87 h 149"/>
                    <a:gd name="T66" fmla="*/ 43 w 85"/>
                    <a:gd name="T67" fmla="*/ 95 h 149"/>
                    <a:gd name="T68" fmla="*/ 44 w 85"/>
                    <a:gd name="T69" fmla="*/ 97 h 149"/>
                    <a:gd name="T70" fmla="*/ 47 w 85"/>
                    <a:gd name="T71" fmla="*/ 107 h 149"/>
                    <a:gd name="T72" fmla="*/ 43 w 85"/>
                    <a:gd name="T73" fmla="*/ 112 h 149"/>
                    <a:gd name="T74" fmla="*/ 31 w 85"/>
                    <a:gd name="T75" fmla="*/ 113 h 149"/>
                    <a:gd name="T76" fmla="*/ 30 w 85"/>
                    <a:gd name="T77" fmla="*/ 131 h 149"/>
                    <a:gd name="T78" fmla="*/ 13 w 85"/>
                    <a:gd name="T79" fmla="*/ 127 h 149"/>
                    <a:gd name="T80" fmla="*/ 7 w 85"/>
                    <a:gd name="T81" fmla="*/ 140 h 149"/>
                    <a:gd name="T82" fmla="*/ 0 w 85"/>
                    <a:gd name="T83" fmla="*/ 135 h 149"/>
                    <a:gd name="T84" fmla="*/ 0 w 85"/>
                    <a:gd name="T85" fmla="*/ 149 h 149"/>
                    <a:gd name="T86" fmla="*/ 1 w 85"/>
                    <a:gd name="T87" fmla="*/ 148 h 149"/>
                    <a:gd name="T88" fmla="*/ 4 w 85"/>
                    <a:gd name="T89" fmla="*/ 143 h 149"/>
                    <a:gd name="T90" fmla="*/ 13 w 85"/>
                    <a:gd name="T91" fmla="*/ 146 h 149"/>
                    <a:gd name="T92" fmla="*/ 17 w 85"/>
                    <a:gd name="T93" fmla="*/ 14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" h="149">
                      <a:moveTo>
                        <a:pt x="17" y="144"/>
                      </a:moveTo>
                      <a:cubicBezTo>
                        <a:pt x="18" y="141"/>
                        <a:pt x="20" y="138"/>
                        <a:pt x="21" y="135"/>
                      </a:cubicBezTo>
                      <a:cubicBezTo>
                        <a:pt x="21" y="134"/>
                        <a:pt x="22" y="133"/>
                        <a:pt x="23" y="134"/>
                      </a:cubicBezTo>
                      <a:cubicBezTo>
                        <a:pt x="25" y="134"/>
                        <a:pt x="27" y="135"/>
                        <a:pt x="30" y="135"/>
                      </a:cubicBezTo>
                      <a:cubicBezTo>
                        <a:pt x="32" y="136"/>
                        <a:pt x="34" y="136"/>
                        <a:pt x="37" y="137"/>
                      </a:cubicBezTo>
                      <a:cubicBezTo>
                        <a:pt x="38" y="132"/>
                        <a:pt x="38" y="127"/>
                        <a:pt x="38" y="122"/>
                      </a:cubicBezTo>
                      <a:cubicBezTo>
                        <a:pt x="44" y="123"/>
                        <a:pt x="49" y="123"/>
                        <a:pt x="56" y="124"/>
                      </a:cubicBezTo>
                      <a:cubicBezTo>
                        <a:pt x="54" y="117"/>
                        <a:pt x="53" y="112"/>
                        <a:pt x="51" y="107"/>
                      </a:cubicBezTo>
                      <a:cubicBezTo>
                        <a:pt x="58" y="106"/>
                        <a:pt x="64" y="105"/>
                        <a:pt x="71" y="104"/>
                      </a:cubicBezTo>
                      <a:cubicBezTo>
                        <a:pt x="71" y="104"/>
                        <a:pt x="71" y="103"/>
                        <a:pt x="71" y="103"/>
                      </a:cubicBezTo>
                      <a:cubicBezTo>
                        <a:pt x="67" y="98"/>
                        <a:pt x="63" y="94"/>
                        <a:pt x="59" y="89"/>
                      </a:cubicBezTo>
                      <a:cubicBezTo>
                        <a:pt x="61" y="88"/>
                        <a:pt x="63" y="87"/>
                        <a:pt x="65" y="87"/>
                      </a:cubicBezTo>
                      <a:cubicBezTo>
                        <a:pt x="70" y="85"/>
                        <a:pt x="75" y="83"/>
                        <a:pt x="80" y="81"/>
                      </a:cubicBezTo>
                      <a:cubicBezTo>
                        <a:pt x="82" y="80"/>
                        <a:pt x="82" y="79"/>
                        <a:pt x="80" y="78"/>
                      </a:cubicBezTo>
                      <a:cubicBezTo>
                        <a:pt x="76" y="76"/>
                        <a:pt x="72" y="74"/>
                        <a:pt x="68" y="71"/>
                      </a:cubicBezTo>
                      <a:cubicBezTo>
                        <a:pt x="66" y="70"/>
                        <a:pt x="64" y="69"/>
                        <a:pt x="62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70" y="64"/>
                        <a:pt x="77" y="59"/>
                        <a:pt x="83" y="54"/>
                      </a:cubicBezTo>
                      <a:cubicBezTo>
                        <a:pt x="84" y="53"/>
                        <a:pt x="85" y="52"/>
                        <a:pt x="85" y="51"/>
                      </a:cubicBezTo>
                      <a:cubicBezTo>
                        <a:pt x="85" y="51"/>
                        <a:pt x="85" y="51"/>
                        <a:pt x="85" y="50"/>
                      </a:cubicBezTo>
                      <a:cubicBezTo>
                        <a:pt x="76" y="49"/>
                        <a:pt x="68" y="48"/>
                        <a:pt x="59" y="47"/>
                      </a:cubicBezTo>
                      <a:cubicBezTo>
                        <a:pt x="67" y="38"/>
                        <a:pt x="67" y="38"/>
                        <a:pt x="71" y="25"/>
                      </a:cubicBezTo>
                      <a:cubicBezTo>
                        <a:pt x="73" y="19"/>
                        <a:pt x="72" y="3"/>
                        <a:pt x="70" y="0"/>
                      </a:cubicBezTo>
                      <a:cubicBezTo>
                        <a:pt x="66" y="6"/>
                        <a:pt x="62" y="12"/>
                        <a:pt x="58" y="17"/>
                      </a:cubicBezTo>
                      <a:cubicBezTo>
                        <a:pt x="56" y="20"/>
                        <a:pt x="53" y="23"/>
                        <a:pt x="51" y="25"/>
                      </a:cubicBezTo>
                      <a:cubicBezTo>
                        <a:pt x="50" y="26"/>
                        <a:pt x="50" y="27"/>
                        <a:pt x="50" y="27"/>
                      </a:cubicBezTo>
                      <a:cubicBezTo>
                        <a:pt x="50" y="36"/>
                        <a:pt x="48" y="43"/>
                        <a:pt x="45" y="51"/>
                      </a:cubicBezTo>
                      <a:cubicBezTo>
                        <a:pt x="45" y="52"/>
                        <a:pt x="45" y="53"/>
                        <a:pt x="47" y="54"/>
                      </a:cubicBezTo>
                      <a:cubicBezTo>
                        <a:pt x="51" y="55"/>
                        <a:pt x="55" y="58"/>
                        <a:pt x="58" y="60"/>
                      </a:cubicBezTo>
                      <a:cubicBezTo>
                        <a:pt x="60" y="61"/>
                        <a:pt x="60" y="62"/>
                        <a:pt x="59" y="63"/>
                      </a:cubicBezTo>
                      <a:cubicBezTo>
                        <a:pt x="56" y="65"/>
                        <a:pt x="53" y="68"/>
                        <a:pt x="50" y="71"/>
                      </a:cubicBezTo>
                      <a:cubicBezTo>
                        <a:pt x="47" y="74"/>
                        <a:pt x="47" y="73"/>
                        <a:pt x="50" y="77"/>
                      </a:cubicBezTo>
                      <a:cubicBezTo>
                        <a:pt x="53" y="80"/>
                        <a:pt x="56" y="84"/>
                        <a:pt x="59" y="87"/>
                      </a:cubicBezTo>
                      <a:cubicBezTo>
                        <a:pt x="53" y="90"/>
                        <a:pt x="48" y="92"/>
                        <a:pt x="43" y="95"/>
                      </a:cubicBezTo>
                      <a:cubicBezTo>
                        <a:pt x="43" y="96"/>
                        <a:pt x="44" y="96"/>
                        <a:pt x="44" y="97"/>
                      </a:cubicBezTo>
                      <a:cubicBezTo>
                        <a:pt x="45" y="100"/>
                        <a:pt x="46" y="103"/>
                        <a:pt x="47" y="107"/>
                      </a:cubicBezTo>
                      <a:cubicBezTo>
                        <a:pt x="49" y="112"/>
                        <a:pt x="49" y="112"/>
                        <a:pt x="43" y="112"/>
                      </a:cubicBezTo>
                      <a:cubicBezTo>
                        <a:pt x="39" y="112"/>
                        <a:pt x="35" y="113"/>
                        <a:pt x="31" y="113"/>
                      </a:cubicBezTo>
                      <a:cubicBezTo>
                        <a:pt x="31" y="119"/>
                        <a:pt x="30" y="125"/>
                        <a:pt x="30" y="131"/>
                      </a:cubicBezTo>
                      <a:cubicBezTo>
                        <a:pt x="24" y="130"/>
                        <a:pt x="18" y="128"/>
                        <a:pt x="13" y="127"/>
                      </a:cubicBezTo>
                      <a:cubicBezTo>
                        <a:pt x="11" y="131"/>
                        <a:pt x="9" y="135"/>
                        <a:pt x="7" y="140"/>
                      </a:cubicBezTo>
                      <a:cubicBezTo>
                        <a:pt x="4" y="138"/>
                        <a:pt x="2" y="136"/>
                        <a:pt x="0" y="135"/>
                      </a:cubicBezTo>
                      <a:cubicBezTo>
                        <a:pt x="0" y="140"/>
                        <a:pt x="0" y="144"/>
                        <a:pt x="0" y="149"/>
                      </a:cubicBezTo>
                      <a:cubicBezTo>
                        <a:pt x="1" y="149"/>
                        <a:pt x="1" y="148"/>
                        <a:pt x="1" y="148"/>
                      </a:cubicBezTo>
                      <a:cubicBezTo>
                        <a:pt x="2" y="146"/>
                        <a:pt x="3" y="144"/>
                        <a:pt x="4" y="143"/>
                      </a:cubicBezTo>
                      <a:cubicBezTo>
                        <a:pt x="7" y="144"/>
                        <a:pt x="10" y="145"/>
                        <a:pt x="13" y="146"/>
                      </a:cubicBezTo>
                      <a:cubicBezTo>
                        <a:pt x="15" y="147"/>
                        <a:pt x="17" y="146"/>
                        <a:pt x="17" y="14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4" name="Freeform 12"/>
                <p:cNvSpPr>
                  <a:spLocks/>
                </p:cNvSpPr>
                <p:nvPr/>
              </p:nvSpPr>
              <p:spPr bwMode="auto">
                <a:xfrm>
                  <a:off x="928688" y="1282700"/>
                  <a:ext cx="323850" cy="561975"/>
                </a:xfrm>
                <a:custGeom>
                  <a:avLst/>
                  <a:gdLst>
                    <a:gd name="T0" fmla="*/ 74 w 86"/>
                    <a:gd name="T1" fmla="*/ 128 h 149"/>
                    <a:gd name="T2" fmla="*/ 57 w 86"/>
                    <a:gd name="T3" fmla="*/ 132 h 149"/>
                    <a:gd name="T4" fmla="*/ 55 w 86"/>
                    <a:gd name="T5" fmla="*/ 114 h 149"/>
                    <a:gd name="T6" fmla="*/ 52 w 86"/>
                    <a:gd name="T7" fmla="*/ 114 h 149"/>
                    <a:gd name="T8" fmla="*/ 41 w 86"/>
                    <a:gd name="T9" fmla="*/ 113 h 149"/>
                    <a:gd name="T10" fmla="*/ 39 w 86"/>
                    <a:gd name="T11" fmla="*/ 110 h 149"/>
                    <a:gd name="T12" fmla="*/ 42 w 86"/>
                    <a:gd name="T13" fmla="*/ 100 h 149"/>
                    <a:gd name="T14" fmla="*/ 44 w 86"/>
                    <a:gd name="T15" fmla="*/ 96 h 149"/>
                    <a:gd name="T16" fmla="*/ 27 w 86"/>
                    <a:gd name="T17" fmla="*/ 88 h 149"/>
                    <a:gd name="T18" fmla="*/ 37 w 86"/>
                    <a:gd name="T19" fmla="*/ 77 h 149"/>
                    <a:gd name="T20" fmla="*/ 37 w 86"/>
                    <a:gd name="T21" fmla="*/ 72 h 149"/>
                    <a:gd name="T22" fmla="*/ 28 w 86"/>
                    <a:gd name="T23" fmla="*/ 64 h 149"/>
                    <a:gd name="T24" fmla="*/ 28 w 86"/>
                    <a:gd name="T25" fmla="*/ 61 h 149"/>
                    <a:gd name="T26" fmla="*/ 40 w 86"/>
                    <a:gd name="T27" fmla="*/ 55 h 149"/>
                    <a:gd name="T28" fmla="*/ 41 w 86"/>
                    <a:gd name="T29" fmla="*/ 51 h 149"/>
                    <a:gd name="T30" fmla="*/ 37 w 86"/>
                    <a:gd name="T31" fmla="*/ 33 h 149"/>
                    <a:gd name="T32" fmla="*/ 33 w 86"/>
                    <a:gd name="T33" fmla="*/ 23 h 149"/>
                    <a:gd name="T34" fmla="*/ 31 w 86"/>
                    <a:gd name="T35" fmla="*/ 21 h 149"/>
                    <a:gd name="T36" fmla="*/ 17 w 86"/>
                    <a:gd name="T37" fmla="*/ 0 h 149"/>
                    <a:gd name="T38" fmla="*/ 14 w 86"/>
                    <a:gd name="T39" fmla="*/ 17 h 149"/>
                    <a:gd name="T40" fmla="*/ 28 w 86"/>
                    <a:gd name="T41" fmla="*/ 48 h 149"/>
                    <a:gd name="T42" fmla="*/ 1 w 86"/>
                    <a:gd name="T43" fmla="*/ 51 h 149"/>
                    <a:gd name="T44" fmla="*/ 0 w 86"/>
                    <a:gd name="T45" fmla="*/ 52 h 149"/>
                    <a:gd name="T46" fmla="*/ 24 w 86"/>
                    <a:gd name="T47" fmla="*/ 69 h 149"/>
                    <a:gd name="T48" fmla="*/ 22 w 86"/>
                    <a:gd name="T49" fmla="*/ 70 h 149"/>
                    <a:gd name="T50" fmla="*/ 6 w 86"/>
                    <a:gd name="T51" fmla="*/ 79 h 149"/>
                    <a:gd name="T52" fmla="*/ 6 w 86"/>
                    <a:gd name="T53" fmla="*/ 82 h 149"/>
                    <a:gd name="T54" fmla="*/ 21 w 86"/>
                    <a:gd name="T55" fmla="*/ 88 h 149"/>
                    <a:gd name="T56" fmla="*/ 28 w 86"/>
                    <a:gd name="T57" fmla="*/ 90 h 149"/>
                    <a:gd name="T58" fmla="*/ 15 w 86"/>
                    <a:gd name="T59" fmla="*/ 105 h 149"/>
                    <a:gd name="T60" fmla="*/ 35 w 86"/>
                    <a:gd name="T61" fmla="*/ 108 h 149"/>
                    <a:gd name="T62" fmla="*/ 31 w 86"/>
                    <a:gd name="T63" fmla="*/ 125 h 149"/>
                    <a:gd name="T64" fmla="*/ 49 w 86"/>
                    <a:gd name="T65" fmla="*/ 123 h 149"/>
                    <a:gd name="T66" fmla="*/ 50 w 86"/>
                    <a:gd name="T67" fmla="*/ 138 h 149"/>
                    <a:gd name="T68" fmla="*/ 61 w 86"/>
                    <a:gd name="T69" fmla="*/ 135 h 149"/>
                    <a:gd name="T70" fmla="*/ 66 w 86"/>
                    <a:gd name="T71" fmla="*/ 137 h 149"/>
                    <a:gd name="T72" fmla="*/ 70 w 86"/>
                    <a:gd name="T73" fmla="*/ 145 h 149"/>
                    <a:gd name="T74" fmla="*/ 74 w 86"/>
                    <a:gd name="T75" fmla="*/ 147 h 149"/>
                    <a:gd name="T76" fmla="*/ 83 w 86"/>
                    <a:gd name="T77" fmla="*/ 144 h 149"/>
                    <a:gd name="T78" fmla="*/ 86 w 86"/>
                    <a:gd name="T79" fmla="*/ 149 h 149"/>
                    <a:gd name="T80" fmla="*/ 86 w 86"/>
                    <a:gd name="T81" fmla="*/ 146 h 149"/>
                    <a:gd name="T82" fmla="*/ 86 w 86"/>
                    <a:gd name="T83" fmla="*/ 136 h 149"/>
                    <a:gd name="T84" fmla="*/ 80 w 86"/>
                    <a:gd name="T85" fmla="*/ 141 h 149"/>
                    <a:gd name="T86" fmla="*/ 74 w 86"/>
                    <a:gd name="T87" fmla="*/ 128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6" h="149">
                      <a:moveTo>
                        <a:pt x="74" y="128"/>
                      </a:moveTo>
                      <a:cubicBezTo>
                        <a:pt x="69" y="129"/>
                        <a:pt x="63" y="131"/>
                        <a:pt x="57" y="132"/>
                      </a:cubicBezTo>
                      <a:cubicBezTo>
                        <a:pt x="57" y="126"/>
                        <a:pt x="56" y="120"/>
                        <a:pt x="55" y="114"/>
                      </a:cubicBezTo>
                      <a:cubicBezTo>
                        <a:pt x="54" y="114"/>
                        <a:pt x="53" y="114"/>
                        <a:pt x="52" y="114"/>
                      </a:cubicBezTo>
                      <a:cubicBezTo>
                        <a:pt x="48" y="113"/>
                        <a:pt x="45" y="113"/>
                        <a:pt x="41" y="113"/>
                      </a:cubicBezTo>
                      <a:cubicBezTo>
                        <a:pt x="38" y="113"/>
                        <a:pt x="38" y="112"/>
                        <a:pt x="39" y="110"/>
                      </a:cubicBezTo>
                      <a:cubicBezTo>
                        <a:pt x="40" y="106"/>
                        <a:pt x="41" y="103"/>
                        <a:pt x="42" y="100"/>
                      </a:cubicBezTo>
                      <a:cubicBezTo>
                        <a:pt x="42" y="99"/>
                        <a:pt x="43" y="97"/>
                        <a:pt x="44" y="96"/>
                      </a:cubicBezTo>
                      <a:cubicBezTo>
                        <a:pt x="38" y="93"/>
                        <a:pt x="33" y="91"/>
                        <a:pt x="27" y="88"/>
                      </a:cubicBezTo>
                      <a:cubicBezTo>
                        <a:pt x="31" y="84"/>
                        <a:pt x="34" y="81"/>
                        <a:pt x="37" y="77"/>
                      </a:cubicBezTo>
                      <a:cubicBezTo>
                        <a:pt x="39" y="75"/>
                        <a:pt x="39" y="75"/>
                        <a:pt x="37" y="72"/>
                      </a:cubicBezTo>
                      <a:cubicBezTo>
                        <a:pt x="34" y="70"/>
                        <a:pt x="31" y="67"/>
                        <a:pt x="28" y="64"/>
                      </a:cubicBezTo>
                      <a:cubicBezTo>
                        <a:pt x="27" y="63"/>
                        <a:pt x="26" y="62"/>
                        <a:pt x="28" y="61"/>
                      </a:cubicBezTo>
                      <a:cubicBezTo>
                        <a:pt x="32" y="59"/>
                        <a:pt x="36" y="56"/>
                        <a:pt x="40" y="55"/>
                      </a:cubicBezTo>
                      <a:cubicBezTo>
                        <a:pt x="42" y="54"/>
                        <a:pt x="42" y="53"/>
                        <a:pt x="41" y="51"/>
                      </a:cubicBezTo>
                      <a:cubicBezTo>
                        <a:pt x="38" y="45"/>
                        <a:pt x="37" y="39"/>
                        <a:pt x="37" y="33"/>
                      </a:cubicBezTo>
                      <a:cubicBezTo>
                        <a:pt x="37" y="28"/>
                        <a:pt x="36" y="26"/>
                        <a:pt x="33" y="23"/>
                      </a:cubicBezTo>
                      <a:cubicBezTo>
                        <a:pt x="32" y="23"/>
                        <a:pt x="32" y="22"/>
                        <a:pt x="31" y="21"/>
                      </a:cubicBezTo>
                      <a:cubicBezTo>
                        <a:pt x="26" y="15"/>
                        <a:pt x="21" y="9"/>
                        <a:pt x="17" y="0"/>
                      </a:cubicBezTo>
                      <a:cubicBezTo>
                        <a:pt x="14" y="6"/>
                        <a:pt x="14" y="11"/>
                        <a:pt x="14" y="17"/>
                      </a:cubicBezTo>
                      <a:cubicBezTo>
                        <a:pt x="15" y="29"/>
                        <a:pt x="18" y="40"/>
                        <a:pt x="28" y="48"/>
                      </a:cubicBezTo>
                      <a:cubicBezTo>
                        <a:pt x="19" y="49"/>
                        <a:pt x="9" y="50"/>
                        <a:pt x="1" y="51"/>
                      </a:cubicBezTo>
                      <a:cubicBezTo>
                        <a:pt x="1" y="52"/>
                        <a:pt x="1" y="52"/>
                        <a:pt x="0" y="52"/>
                      </a:cubicBezTo>
                      <a:cubicBezTo>
                        <a:pt x="7" y="60"/>
                        <a:pt x="16" y="64"/>
                        <a:pt x="24" y="69"/>
                      </a:cubicBezTo>
                      <a:cubicBezTo>
                        <a:pt x="23" y="70"/>
                        <a:pt x="23" y="70"/>
                        <a:pt x="22" y="70"/>
                      </a:cubicBezTo>
                      <a:cubicBezTo>
                        <a:pt x="17" y="73"/>
                        <a:pt x="11" y="76"/>
                        <a:pt x="6" y="79"/>
                      </a:cubicBezTo>
                      <a:cubicBezTo>
                        <a:pt x="4" y="80"/>
                        <a:pt x="4" y="81"/>
                        <a:pt x="6" y="82"/>
                      </a:cubicBezTo>
                      <a:cubicBezTo>
                        <a:pt x="11" y="84"/>
                        <a:pt x="16" y="86"/>
                        <a:pt x="21" y="88"/>
                      </a:cubicBezTo>
                      <a:cubicBezTo>
                        <a:pt x="23" y="88"/>
                        <a:pt x="25" y="89"/>
                        <a:pt x="28" y="90"/>
                      </a:cubicBezTo>
                      <a:cubicBezTo>
                        <a:pt x="23" y="94"/>
                        <a:pt x="19" y="99"/>
                        <a:pt x="15" y="105"/>
                      </a:cubicBezTo>
                      <a:cubicBezTo>
                        <a:pt x="22" y="106"/>
                        <a:pt x="29" y="107"/>
                        <a:pt x="35" y="108"/>
                      </a:cubicBezTo>
                      <a:cubicBezTo>
                        <a:pt x="34" y="113"/>
                        <a:pt x="32" y="118"/>
                        <a:pt x="31" y="125"/>
                      </a:cubicBezTo>
                      <a:cubicBezTo>
                        <a:pt x="37" y="124"/>
                        <a:pt x="43" y="124"/>
                        <a:pt x="49" y="123"/>
                      </a:cubicBezTo>
                      <a:cubicBezTo>
                        <a:pt x="49" y="128"/>
                        <a:pt x="49" y="133"/>
                        <a:pt x="50" y="138"/>
                      </a:cubicBezTo>
                      <a:cubicBezTo>
                        <a:pt x="54" y="137"/>
                        <a:pt x="58" y="136"/>
                        <a:pt x="61" y="135"/>
                      </a:cubicBezTo>
                      <a:cubicBezTo>
                        <a:pt x="65" y="134"/>
                        <a:pt x="65" y="134"/>
                        <a:pt x="66" y="137"/>
                      </a:cubicBezTo>
                      <a:cubicBezTo>
                        <a:pt x="67" y="140"/>
                        <a:pt x="69" y="142"/>
                        <a:pt x="70" y="145"/>
                      </a:cubicBezTo>
                      <a:cubicBezTo>
                        <a:pt x="70" y="147"/>
                        <a:pt x="72" y="148"/>
                        <a:pt x="74" y="147"/>
                      </a:cubicBezTo>
                      <a:cubicBezTo>
                        <a:pt x="77" y="146"/>
                        <a:pt x="80" y="145"/>
                        <a:pt x="83" y="144"/>
                      </a:cubicBezTo>
                      <a:cubicBezTo>
                        <a:pt x="84" y="145"/>
                        <a:pt x="85" y="147"/>
                        <a:pt x="86" y="149"/>
                      </a:cubicBezTo>
                      <a:cubicBezTo>
                        <a:pt x="86" y="148"/>
                        <a:pt x="86" y="147"/>
                        <a:pt x="86" y="146"/>
                      </a:cubicBezTo>
                      <a:cubicBezTo>
                        <a:pt x="86" y="143"/>
                        <a:pt x="86" y="140"/>
                        <a:pt x="86" y="136"/>
                      </a:cubicBezTo>
                      <a:cubicBezTo>
                        <a:pt x="84" y="138"/>
                        <a:pt x="82" y="139"/>
                        <a:pt x="80" y="141"/>
                      </a:cubicBezTo>
                      <a:cubicBezTo>
                        <a:pt x="78" y="136"/>
                        <a:pt x="76" y="132"/>
                        <a:pt x="74" y="1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5" name="Freeform 13"/>
                <p:cNvSpPr>
                  <a:spLocks/>
                </p:cNvSpPr>
                <p:nvPr/>
              </p:nvSpPr>
              <p:spPr bwMode="auto">
                <a:xfrm>
                  <a:off x="1054100" y="1377950"/>
                  <a:ext cx="198438" cy="401638"/>
                </a:xfrm>
                <a:custGeom>
                  <a:avLst/>
                  <a:gdLst>
                    <a:gd name="T0" fmla="*/ 40 w 53"/>
                    <a:gd name="T1" fmla="*/ 60 h 107"/>
                    <a:gd name="T2" fmla="*/ 45 w 53"/>
                    <a:gd name="T3" fmla="*/ 46 h 107"/>
                    <a:gd name="T4" fmla="*/ 42 w 53"/>
                    <a:gd name="T5" fmla="*/ 34 h 107"/>
                    <a:gd name="T6" fmla="*/ 37 w 53"/>
                    <a:gd name="T7" fmla="*/ 31 h 107"/>
                    <a:gd name="T8" fmla="*/ 10 w 53"/>
                    <a:gd name="T9" fmla="*/ 2 h 107"/>
                    <a:gd name="T10" fmla="*/ 9 w 53"/>
                    <a:gd name="T11" fmla="*/ 0 h 107"/>
                    <a:gd name="T12" fmla="*/ 8 w 53"/>
                    <a:gd name="T13" fmla="*/ 1 h 107"/>
                    <a:gd name="T14" fmla="*/ 15 w 53"/>
                    <a:gd name="T15" fmla="*/ 30 h 107"/>
                    <a:gd name="T16" fmla="*/ 0 w 53"/>
                    <a:gd name="T17" fmla="*/ 38 h 107"/>
                    <a:gd name="T18" fmla="*/ 10 w 53"/>
                    <a:gd name="T19" fmla="*/ 47 h 107"/>
                    <a:gd name="T20" fmla="*/ 10 w 53"/>
                    <a:gd name="T21" fmla="*/ 51 h 107"/>
                    <a:gd name="T22" fmla="*/ 1 w 53"/>
                    <a:gd name="T23" fmla="*/ 61 h 107"/>
                    <a:gd name="T24" fmla="*/ 18 w 53"/>
                    <a:gd name="T25" fmla="*/ 67 h 107"/>
                    <a:gd name="T26" fmla="*/ 10 w 53"/>
                    <a:gd name="T27" fmla="*/ 83 h 107"/>
                    <a:gd name="T28" fmla="*/ 25 w 53"/>
                    <a:gd name="T29" fmla="*/ 83 h 107"/>
                    <a:gd name="T30" fmla="*/ 28 w 53"/>
                    <a:gd name="T31" fmla="*/ 86 h 107"/>
                    <a:gd name="T32" fmla="*/ 28 w 53"/>
                    <a:gd name="T33" fmla="*/ 97 h 107"/>
                    <a:gd name="T34" fmla="*/ 31 w 53"/>
                    <a:gd name="T35" fmla="*/ 99 h 107"/>
                    <a:gd name="T36" fmla="*/ 33 w 53"/>
                    <a:gd name="T37" fmla="*/ 99 h 107"/>
                    <a:gd name="T38" fmla="*/ 44 w 53"/>
                    <a:gd name="T39" fmla="*/ 95 h 107"/>
                    <a:gd name="T40" fmla="*/ 48 w 53"/>
                    <a:gd name="T41" fmla="*/ 105 h 107"/>
                    <a:gd name="T42" fmla="*/ 51 w 53"/>
                    <a:gd name="T43" fmla="*/ 106 h 107"/>
                    <a:gd name="T44" fmla="*/ 53 w 53"/>
                    <a:gd name="T45" fmla="*/ 105 h 107"/>
                    <a:gd name="T46" fmla="*/ 53 w 53"/>
                    <a:gd name="T47" fmla="*/ 77 h 107"/>
                    <a:gd name="T48" fmla="*/ 53 w 53"/>
                    <a:gd name="T49" fmla="*/ 77 h 107"/>
                    <a:gd name="T50" fmla="*/ 40 w 53"/>
                    <a:gd name="T51" fmla="*/ 6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3" h="107">
                      <a:moveTo>
                        <a:pt x="40" y="60"/>
                      </a:moveTo>
                      <a:cubicBezTo>
                        <a:pt x="40" y="55"/>
                        <a:pt x="42" y="50"/>
                        <a:pt x="45" y="46"/>
                      </a:cubicBezTo>
                      <a:cubicBezTo>
                        <a:pt x="47" y="41"/>
                        <a:pt x="47" y="37"/>
                        <a:pt x="42" y="34"/>
                      </a:cubicBezTo>
                      <a:cubicBezTo>
                        <a:pt x="41" y="33"/>
                        <a:pt x="39" y="32"/>
                        <a:pt x="37" y="31"/>
                      </a:cubicBezTo>
                      <a:cubicBezTo>
                        <a:pt x="27" y="23"/>
                        <a:pt x="17" y="14"/>
                        <a:pt x="10" y="2"/>
                      </a:cubicBezTo>
                      <a:cubicBezTo>
                        <a:pt x="10" y="1"/>
                        <a:pt x="9" y="1"/>
                        <a:pt x="9" y="0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11"/>
                        <a:pt x="10" y="21"/>
                        <a:pt x="15" y="30"/>
                      </a:cubicBezTo>
                      <a:cubicBezTo>
                        <a:pt x="10" y="33"/>
                        <a:pt x="5" y="34"/>
                        <a:pt x="0" y="38"/>
                      </a:cubicBezTo>
                      <a:cubicBezTo>
                        <a:pt x="4" y="41"/>
                        <a:pt x="7" y="44"/>
                        <a:pt x="10" y="47"/>
                      </a:cubicBezTo>
                      <a:cubicBezTo>
                        <a:pt x="13" y="49"/>
                        <a:pt x="13" y="49"/>
                        <a:pt x="10" y="51"/>
                      </a:cubicBezTo>
                      <a:cubicBezTo>
                        <a:pt x="7" y="54"/>
                        <a:pt x="4" y="57"/>
                        <a:pt x="1" y="61"/>
                      </a:cubicBezTo>
                      <a:cubicBezTo>
                        <a:pt x="7" y="63"/>
                        <a:pt x="12" y="65"/>
                        <a:pt x="18" y="67"/>
                      </a:cubicBezTo>
                      <a:cubicBezTo>
                        <a:pt x="15" y="72"/>
                        <a:pt x="11" y="77"/>
                        <a:pt x="10" y="83"/>
                      </a:cubicBezTo>
                      <a:cubicBezTo>
                        <a:pt x="16" y="83"/>
                        <a:pt x="21" y="83"/>
                        <a:pt x="25" y="83"/>
                      </a:cubicBezTo>
                      <a:cubicBezTo>
                        <a:pt x="27" y="83"/>
                        <a:pt x="28" y="84"/>
                        <a:pt x="28" y="86"/>
                      </a:cubicBezTo>
                      <a:cubicBezTo>
                        <a:pt x="28" y="89"/>
                        <a:pt x="28" y="93"/>
                        <a:pt x="28" y="97"/>
                      </a:cubicBezTo>
                      <a:cubicBezTo>
                        <a:pt x="28" y="99"/>
                        <a:pt x="29" y="100"/>
                        <a:pt x="31" y="99"/>
                      </a:cubicBezTo>
                      <a:cubicBezTo>
                        <a:pt x="31" y="99"/>
                        <a:pt x="32" y="99"/>
                        <a:pt x="33" y="99"/>
                      </a:cubicBezTo>
                      <a:cubicBezTo>
                        <a:pt x="36" y="97"/>
                        <a:pt x="40" y="96"/>
                        <a:pt x="44" y="95"/>
                      </a:cubicBezTo>
                      <a:cubicBezTo>
                        <a:pt x="45" y="98"/>
                        <a:pt x="47" y="102"/>
                        <a:pt x="48" y="105"/>
                      </a:cubicBezTo>
                      <a:cubicBezTo>
                        <a:pt x="49" y="107"/>
                        <a:pt x="49" y="107"/>
                        <a:pt x="51" y="106"/>
                      </a:cubicBezTo>
                      <a:cubicBezTo>
                        <a:pt x="52" y="105"/>
                        <a:pt x="52" y="105"/>
                        <a:pt x="53" y="105"/>
                      </a:cubicBezTo>
                      <a:cubicBezTo>
                        <a:pt x="53" y="96"/>
                        <a:pt x="53" y="86"/>
                        <a:pt x="53" y="77"/>
                      </a:cubicBezTo>
                      <a:cubicBezTo>
                        <a:pt x="53" y="77"/>
                        <a:pt x="53" y="77"/>
                        <a:pt x="53" y="77"/>
                      </a:cubicBezTo>
                      <a:cubicBezTo>
                        <a:pt x="45" y="74"/>
                        <a:pt x="41" y="68"/>
                        <a:pt x="40" y="6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6" name="Freeform 14"/>
                <p:cNvSpPr>
                  <a:spLocks/>
                </p:cNvSpPr>
                <p:nvPr/>
              </p:nvSpPr>
              <p:spPr bwMode="auto">
                <a:xfrm>
                  <a:off x="1860550" y="1377950"/>
                  <a:ext cx="198438" cy="401638"/>
                </a:xfrm>
                <a:custGeom>
                  <a:avLst/>
                  <a:gdLst>
                    <a:gd name="T0" fmla="*/ 3 w 53"/>
                    <a:gd name="T1" fmla="*/ 106 h 107"/>
                    <a:gd name="T2" fmla="*/ 6 w 53"/>
                    <a:gd name="T3" fmla="*/ 105 h 107"/>
                    <a:gd name="T4" fmla="*/ 10 w 53"/>
                    <a:gd name="T5" fmla="*/ 94 h 107"/>
                    <a:gd name="T6" fmla="*/ 13 w 53"/>
                    <a:gd name="T7" fmla="*/ 95 h 107"/>
                    <a:gd name="T8" fmla="*/ 23 w 53"/>
                    <a:gd name="T9" fmla="*/ 99 h 107"/>
                    <a:gd name="T10" fmla="*/ 26 w 53"/>
                    <a:gd name="T11" fmla="*/ 96 h 107"/>
                    <a:gd name="T12" fmla="*/ 26 w 53"/>
                    <a:gd name="T13" fmla="*/ 86 h 107"/>
                    <a:gd name="T14" fmla="*/ 29 w 53"/>
                    <a:gd name="T15" fmla="*/ 83 h 107"/>
                    <a:gd name="T16" fmla="*/ 43 w 53"/>
                    <a:gd name="T17" fmla="*/ 83 h 107"/>
                    <a:gd name="T18" fmla="*/ 43 w 53"/>
                    <a:gd name="T19" fmla="*/ 82 h 107"/>
                    <a:gd name="T20" fmla="*/ 36 w 53"/>
                    <a:gd name="T21" fmla="*/ 67 h 107"/>
                    <a:gd name="T22" fmla="*/ 52 w 53"/>
                    <a:gd name="T23" fmla="*/ 61 h 107"/>
                    <a:gd name="T24" fmla="*/ 42 w 53"/>
                    <a:gd name="T25" fmla="*/ 50 h 107"/>
                    <a:gd name="T26" fmla="*/ 43 w 53"/>
                    <a:gd name="T27" fmla="*/ 46 h 107"/>
                    <a:gd name="T28" fmla="*/ 53 w 53"/>
                    <a:gd name="T29" fmla="*/ 38 h 107"/>
                    <a:gd name="T30" fmla="*/ 53 w 53"/>
                    <a:gd name="T31" fmla="*/ 37 h 107"/>
                    <a:gd name="T32" fmla="*/ 38 w 53"/>
                    <a:gd name="T33" fmla="*/ 29 h 107"/>
                    <a:gd name="T34" fmla="*/ 44 w 53"/>
                    <a:gd name="T35" fmla="*/ 0 h 107"/>
                    <a:gd name="T36" fmla="*/ 43 w 53"/>
                    <a:gd name="T37" fmla="*/ 2 h 107"/>
                    <a:gd name="T38" fmla="*/ 27 w 53"/>
                    <a:gd name="T39" fmla="*/ 21 h 107"/>
                    <a:gd name="T40" fmla="*/ 11 w 53"/>
                    <a:gd name="T41" fmla="*/ 34 h 107"/>
                    <a:gd name="T42" fmla="*/ 8 w 53"/>
                    <a:gd name="T43" fmla="*/ 43 h 107"/>
                    <a:gd name="T44" fmla="*/ 12 w 53"/>
                    <a:gd name="T45" fmla="*/ 51 h 107"/>
                    <a:gd name="T46" fmla="*/ 3 w 53"/>
                    <a:gd name="T47" fmla="*/ 76 h 107"/>
                    <a:gd name="T48" fmla="*/ 0 w 53"/>
                    <a:gd name="T49" fmla="*/ 77 h 107"/>
                    <a:gd name="T50" fmla="*/ 0 w 53"/>
                    <a:gd name="T51" fmla="*/ 104 h 107"/>
                    <a:gd name="T52" fmla="*/ 3 w 53"/>
                    <a:gd name="T53" fmla="*/ 106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3" h="107">
                      <a:moveTo>
                        <a:pt x="3" y="106"/>
                      </a:moveTo>
                      <a:cubicBezTo>
                        <a:pt x="4" y="107"/>
                        <a:pt x="5" y="107"/>
                        <a:pt x="6" y="105"/>
                      </a:cubicBezTo>
                      <a:cubicBezTo>
                        <a:pt x="7" y="102"/>
                        <a:pt x="9" y="98"/>
                        <a:pt x="10" y="94"/>
                      </a:cubicBezTo>
                      <a:cubicBezTo>
                        <a:pt x="11" y="95"/>
                        <a:pt x="12" y="95"/>
                        <a:pt x="13" y="95"/>
                      </a:cubicBezTo>
                      <a:cubicBezTo>
                        <a:pt x="16" y="96"/>
                        <a:pt x="19" y="98"/>
                        <a:pt x="23" y="99"/>
                      </a:cubicBezTo>
                      <a:cubicBezTo>
                        <a:pt x="25" y="99"/>
                        <a:pt x="26" y="98"/>
                        <a:pt x="26" y="96"/>
                      </a:cubicBezTo>
                      <a:cubicBezTo>
                        <a:pt x="26" y="93"/>
                        <a:pt x="26" y="89"/>
                        <a:pt x="26" y="86"/>
                      </a:cubicBezTo>
                      <a:cubicBezTo>
                        <a:pt x="26" y="83"/>
                        <a:pt x="26" y="83"/>
                        <a:pt x="29" y="83"/>
                      </a:cubicBezTo>
                      <a:cubicBezTo>
                        <a:pt x="33" y="83"/>
                        <a:pt x="38" y="83"/>
                        <a:pt x="43" y="83"/>
                      </a:cubicBezTo>
                      <a:cubicBezTo>
                        <a:pt x="43" y="82"/>
                        <a:pt x="43" y="82"/>
                        <a:pt x="43" y="82"/>
                      </a:cubicBezTo>
                      <a:cubicBezTo>
                        <a:pt x="41" y="77"/>
                        <a:pt x="38" y="72"/>
                        <a:pt x="36" y="67"/>
                      </a:cubicBezTo>
                      <a:cubicBezTo>
                        <a:pt x="41" y="65"/>
                        <a:pt x="46" y="63"/>
                        <a:pt x="52" y="61"/>
                      </a:cubicBezTo>
                      <a:cubicBezTo>
                        <a:pt x="48" y="57"/>
                        <a:pt x="45" y="53"/>
                        <a:pt x="42" y="50"/>
                      </a:cubicBezTo>
                      <a:cubicBezTo>
                        <a:pt x="40" y="48"/>
                        <a:pt x="40" y="48"/>
                        <a:pt x="43" y="46"/>
                      </a:cubicBezTo>
                      <a:cubicBezTo>
                        <a:pt x="46" y="44"/>
                        <a:pt x="49" y="41"/>
                        <a:pt x="53" y="38"/>
                      </a:cubicBezTo>
                      <a:cubicBezTo>
                        <a:pt x="53" y="37"/>
                        <a:pt x="53" y="37"/>
                        <a:pt x="53" y="37"/>
                      </a:cubicBezTo>
                      <a:cubicBezTo>
                        <a:pt x="48" y="34"/>
                        <a:pt x="43" y="32"/>
                        <a:pt x="38" y="29"/>
                      </a:cubicBezTo>
                      <a:cubicBezTo>
                        <a:pt x="43" y="20"/>
                        <a:pt x="45" y="11"/>
                        <a:pt x="44" y="0"/>
                      </a:cubicBezTo>
                      <a:cubicBezTo>
                        <a:pt x="44" y="1"/>
                        <a:pt x="43" y="1"/>
                        <a:pt x="43" y="2"/>
                      </a:cubicBezTo>
                      <a:cubicBezTo>
                        <a:pt x="39" y="9"/>
                        <a:pt x="34" y="16"/>
                        <a:pt x="27" y="21"/>
                      </a:cubicBezTo>
                      <a:cubicBezTo>
                        <a:pt x="22" y="26"/>
                        <a:pt x="17" y="30"/>
                        <a:pt x="11" y="34"/>
                      </a:cubicBezTo>
                      <a:cubicBezTo>
                        <a:pt x="8" y="36"/>
                        <a:pt x="7" y="39"/>
                        <a:pt x="8" y="43"/>
                      </a:cubicBezTo>
                      <a:cubicBezTo>
                        <a:pt x="9" y="45"/>
                        <a:pt x="11" y="48"/>
                        <a:pt x="12" y="51"/>
                      </a:cubicBezTo>
                      <a:cubicBezTo>
                        <a:pt x="16" y="61"/>
                        <a:pt x="12" y="71"/>
                        <a:pt x="3" y="76"/>
                      </a:cubicBezTo>
                      <a:cubicBezTo>
                        <a:pt x="2" y="76"/>
                        <a:pt x="1" y="77"/>
                        <a:pt x="0" y="77"/>
                      </a:cubicBezTo>
                      <a:cubicBezTo>
                        <a:pt x="0" y="86"/>
                        <a:pt x="0" y="95"/>
                        <a:pt x="0" y="104"/>
                      </a:cubicBezTo>
                      <a:cubicBezTo>
                        <a:pt x="1" y="105"/>
                        <a:pt x="2" y="105"/>
                        <a:pt x="3" y="10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89088" y="1189038"/>
                  <a:ext cx="255588" cy="161925"/>
                </a:xfrm>
                <a:custGeom>
                  <a:avLst/>
                  <a:gdLst>
                    <a:gd name="T0" fmla="*/ 38 w 68"/>
                    <a:gd name="T1" fmla="*/ 41 h 43"/>
                    <a:gd name="T2" fmla="*/ 49 w 68"/>
                    <a:gd name="T3" fmla="*/ 32 h 43"/>
                    <a:gd name="T4" fmla="*/ 66 w 68"/>
                    <a:gd name="T5" fmla="*/ 12 h 43"/>
                    <a:gd name="T6" fmla="*/ 62 w 68"/>
                    <a:gd name="T7" fmla="*/ 7 h 43"/>
                    <a:gd name="T8" fmla="*/ 25 w 68"/>
                    <a:gd name="T9" fmla="*/ 6 h 43"/>
                    <a:gd name="T10" fmla="*/ 7 w 68"/>
                    <a:gd name="T11" fmla="*/ 2 h 43"/>
                    <a:gd name="T12" fmla="*/ 1 w 68"/>
                    <a:gd name="T13" fmla="*/ 0 h 43"/>
                    <a:gd name="T14" fmla="*/ 9 w 68"/>
                    <a:gd name="T15" fmla="*/ 11 h 43"/>
                    <a:gd name="T16" fmla="*/ 0 w 68"/>
                    <a:gd name="T17" fmla="*/ 13 h 43"/>
                    <a:gd name="T18" fmla="*/ 11 w 68"/>
                    <a:gd name="T19" fmla="*/ 19 h 43"/>
                    <a:gd name="T20" fmla="*/ 4 w 68"/>
                    <a:gd name="T21" fmla="*/ 24 h 43"/>
                    <a:gd name="T22" fmla="*/ 14 w 68"/>
                    <a:gd name="T23" fmla="*/ 25 h 43"/>
                    <a:gd name="T24" fmla="*/ 1 w 68"/>
                    <a:gd name="T25" fmla="*/ 35 h 43"/>
                    <a:gd name="T26" fmla="*/ 25 w 68"/>
                    <a:gd name="T27" fmla="*/ 30 h 43"/>
                    <a:gd name="T28" fmla="*/ 25 w 68"/>
                    <a:gd name="T29" fmla="*/ 43 h 43"/>
                    <a:gd name="T30" fmla="*/ 35 w 68"/>
                    <a:gd name="T31" fmla="*/ 33 h 43"/>
                    <a:gd name="T32" fmla="*/ 38 w 68"/>
                    <a:gd name="T33" fmla="*/ 41 h 43"/>
                    <a:gd name="T34" fmla="*/ 42 w 68"/>
                    <a:gd name="T35" fmla="*/ 12 h 43"/>
                    <a:gd name="T36" fmla="*/ 55 w 68"/>
                    <a:gd name="T37" fmla="*/ 12 h 43"/>
                    <a:gd name="T38" fmla="*/ 56 w 68"/>
                    <a:gd name="T39" fmla="*/ 15 h 43"/>
                    <a:gd name="T40" fmla="*/ 56 w 68"/>
                    <a:gd name="T41" fmla="*/ 15 h 43"/>
                    <a:gd name="T42" fmla="*/ 50 w 68"/>
                    <a:gd name="T43" fmla="*/ 17 h 43"/>
                    <a:gd name="T44" fmla="*/ 42 w 68"/>
                    <a:gd name="T45" fmla="*/ 13 h 43"/>
                    <a:gd name="T46" fmla="*/ 42 w 68"/>
                    <a:gd name="T47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" h="43">
                      <a:moveTo>
                        <a:pt x="38" y="41"/>
                      </a:moveTo>
                      <a:cubicBezTo>
                        <a:pt x="42" y="38"/>
                        <a:pt x="45" y="35"/>
                        <a:pt x="49" y="32"/>
                      </a:cubicBezTo>
                      <a:cubicBezTo>
                        <a:pt x="56" y="27"/>
                        <a:pt x="62" y="20"/>
                        <a:pt x="66" y="12"/>
                      </a:cubicBezTo>
                      <a:cubicBezTo>
                        <a:pt x="68" y="8"/>
                        <a:pt x="67" y="7"/>
                        <a:pt x="62" y="7"/>
                      </a:cubicBezTo>
                      <a:cubicBezTo>
                        <a:pt x="50" y="6"/>
                        <a:pt x="37" y="6"/>
                        <a:pt x="25" y="6"/>
                      </a:cubicBezTo>
                      <a:cubicBezTo>
                        <a:pt x="19" y="6"/>
                        <a:pt x="13" y="4"/>
                        <a:pt x="7" y="2"/>
                      </a:cubicBezTo>
                      <a:cubicBezTo>
                        <a:pt x="5" y="1"/>
                        <a:pt x="3" y="1"/>
                        <a:pt x="1" y="0"/>
                      </a:cubicBezTo>
                      <a:cubicBezTo>
                        <a:pt x="2" y="5"/>
                        <a:pt x="5" y="7"/>
                        <a:pt x="9" y="11"/>
                      </a:cubicBezTo>
                      <a:cubicBezTo>
                        <a:pt x="6" y="11"/>
                        <a:pt x="3" y="12"/>
                        <a:pt x="0" y="13"/>
                      </a:cubicBezTo>
                      <a:cubicBezTo>
                        <a:pt x="3" y="16"/>
                        <a:pt x="7" y="17"/>
                        <a:pt x="11" y="19"/>
                      </a:cubicBezTo>
                      <a:cubicBezTo>
                        <a:pt x="9" y="20"/>
                        <a:pt x="6" y="22"/>
                        <a:pt x="4" y="24"/>
                      </a:cubicBezTo>
                      <a:cubicBezTo>
                        <a:pt x="7" y="26"/>
                        <a:pt x="11" y="25"/>
                        <a:pt x="14" y="25"/>
                      </a:cubicBezTo>
                      <a:cubicBezTo>
                        <a:pt x="11" y="30"/>
                        <a:pt x="7" y="33"/>
                        <a:pt x="1" y="35"/>
                      </a:cubicBezTo>
                      <a:cubicBezTo>
                        <a:pt x="10" y="39"/>
                        <a:pt x="18" y="35"/>
                        <a:pt x="25" y="30"/>
                      </a:cubicBezTo>
                      <a:cubicBezTo>
                        <a:pt x="25" y="35"/>
                        <a:pt x="25" y="39"/>
                        <a:pt x="25" y="43"/>
                      </a:cubicBezTo>
                      <a:cubicBezTo>
                        <a:pt x="29" y="41"/>
                        <a:pt x="31" y="37"/>
                        <a:pt x="35" y="33"/>
                      </a:cubicBezTo>
                      <a:cubicBezTo>
                        <a:pt x="37" y="36"/>
                        <a:pt x="37" y="39"/>
                        <a:pt x="38" y="41"/>
                      </a:cubicBezTo>
                      <a:close/>
                      <a:moveTo>
                        <a:pt x="42" y="12"/>
                      </a:moveTo>
                      <a:cubicBezTo>
                        <a:pt x="46" y="12"/>
                        <a:pt x="51" y="12"/>
                        <a:pt x="55" y="12"/>
                      </a:cubicBezTo>
                      <a:cubicBezTo>
                        <a:pt x="57" y="12"/>
                        <a:pt x="58" y="13"/>
                        <a:pt x="56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4" y="19"/>
                        <a:pt x="54" y="19"/>
                        <a:pt x="50" y="17"/>
                      </a:cubicBezTo>
                      <a:cubicBezTo>
                        <a:pt x="47" y="16"/>
                        <a:pt x="44" y="14"/>
                        <a:pt x="42" y="13"/>
                      </a:cubicBezTo>
                      <a:cubicBezTo>
                        <a:pt x="42" y="13"/>
                        <a:pt x="42" y="13"/>
                        <a:pt x="42" y="1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276350" y="1189038"/>
                  <a:ext cx="247650" cy="161925"/>
                </a:xfrm>
                <a:custGeom>
                  <a:avLst/>
                  <a:gdLst>
                    <a:gd name="T0" fmla="*/ 31 w 66"/>
                    <a:gd name="T1" fmla="*/ 34 h 43"/>
                    <a:gd name="T2" fmla="*/ 41 w 66"/>
                    <a:gd name="T3" fmla="*/ 43 h 43"/>
                    <a:gd name="T4" fmla="*/ 41 w 66"/>
                    <a:gd name="T5" fmla="*/ 30 h 43"/>
                    <a:gd name="T6" fmla="*/ 64 w 66"/>
                    <a:gd name="T7" fmla="*/ 35 h 43"/>
                    <a:gd name="T8" fmla="*/ 52 w 66"/>
                    <a:gd name="T9" fmla="*/ 25 h 43"/>
                    <a:gd name="T10" fmla="*/ 61 w 66"/>
                    <a:gd name="T11" fmla="*/ 24 h 43"/>
                    <a:gd name="T12" fmla="*/ 55 w 66"/>
                    <a:gd name="T13" fmla="*/ 18 h 43"/>
                    <a:gd name="T14" fmla="*/ 66 w 66"/>
                    <a:gd name="T15" fmla="*/ 12 h 43"/>
                    <a:gd name="T16" fmla="*/ 57 w 66"/>
                    <a:gd name="T17" fmla="*/ 10 h 43"/>
                    <a:gd name="T18" fmla="*/ 64 w 66"/>
                    <a:gd name="T19" fmla="*/ 0 h 43"/>
                    <a:gd name="T20" fmla="*/ 64 w 66"/>
                    <a:gd name="T21" fmla="*/ 0 h 43"/>
                    <a:gd name="T22" fmla="*/ 30 w 66"/>
                    <a:gd name="T23" fmla="*/ 6 h 43"/>
                    <a:gd name="T24" fmla="*/ 18 w 66"/>
                    <a:gd name="T25" fmla="*/ 6 h 43"/>
                    <a:gd name="T26" fmla="*/ 3 w 66"/>
                    <a:gd name="T27" fmla="*/ 7 h 43"/>
                    <a:gd name="T28" fmla="*/ 0 w 66"/>
                    <a:gd name="T29" fmla="*/ 9 h 43"/>
                    <a:gd name="T30" fmla="*/ 4 w 66"/>
                    <a:gd name="T31" fmla="*/ 17 h 43"/>
                    <a:gd name="T32" fmla="*/ 18 w 66"/>
                    <a:gd name="T33" fmla="*/ 33 h 43"/>
                    <a:gd name="T34" fmla="*/ 28 w 66"/>
                    <a:gd name="T35" fmla="*/ 41 h 43"/>
                    <a:gd name="T36" fmla="*/ 31 w 66"/>
                    <a:gd name="T37" fmla="*/ 34 h 43"/>
                    <a:gd name="T38" fmla="*/ 18 w 66"/>
                    <a:gd name="T39" fmla="*/ 16 h 43"/>
                    <a:gd name="T40" fmla="*/ 14 w 66"/>
                    <a:gd name="T41" fmla="*/ 18 h 43"/>
                    <a:gd name="T42" fmla="*/ 12 w 66"/>
                    <a:gd name="T43" fmla="*/ 18 h 43"/>
                    <a:gd name="T44" fmla="*/ 10 w 66"/>
                    <a:gd name="T45" fmla="*/ 13 h 43"/>
                    <a:gd name="T46" fmla="*/ 15 w 66"/>
                    <a:gd name="T47" fmla="*/ 12 h 43"/>
                    <a:gd name="T48" fmla="*/ 25 w 66"/>
                    <a:gd name="T49" fmla="*/ 12 h 43"/>
                    <a:gd name="T50" fmla="*/ 25 w 66"/>
                    <a:gd name="T51" fmla="*/ 13 h 43"/>
                    <a:gd name="T52" fmla="*/ 18 w 66"/>
                    <a:gd name="T53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6" h="43">
                      <a:moveTo>
                        <a:pt x="31" y="34"/>
                      </a:moveTo>
                      <a:cubicBezTo>
                        <a:pt x="35" y="37"/>
                        <a:pt x="37" y="41"/>
                        <a:pt x="41" y="43"/>
                      </a:cubicBezTo>
                      <a:cubicBezTo>
                        <a:pt x="41" y="39"/>
                        <a:pt x="41" y="35"/>
                        <a:pt x="41" y="30"/>
                      </a:cubicBezTo>
                      <a:cubicBezTo>
                        <a:pt x="48" y="35"/>
                        <a:pt x="55" y="39"/>
                        <a:pt x="64" y="35"/>
                      </a:cubicBezTo>
                      <a:cubicBezTo>
                        <a:pt x="59" y="33"/>
                        <a:pt x="54" y="30"/>
                        <a:pt x="52" y="25"/>
                      </a:cubicBezTo>
                      <a:cubicBezTo>
                        <a:pt x="55" y="25"/>
                        <a:pt x="58" y="26"/>
                        <a:pt x="61" y="24"/>
                      </a:cubicBezTo>
                      <a:cubicBezTo>
                        <a:pt x="59" y="22"/>
                        <a:pt x="56" y="21"/>
                        <a:pt x="55" y="18"/>
                      </a:cubicBezTo>
                      <a:cubicBezTo>
                        <a:pt x="59" y="17"/>
                        <a:pt x="63" y="16"/>
                        <a:pt x="66" y="12"/>
                      </a:cubicBezTo>
                      <a:cubicBezTo>
                        <a:pt x="62" y="12"/>
                        <a:pt x="59" y="12"/>
                        <a:pt x="57" y="10"/>
                      </a:cubicBezTo>
                      <a:cubicBezTo>
                        <a:pt x="61" y="7"/>
                        <a:pt x="64" y="3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3" y="5"/>
                        <a:pt x="41" y="6"/>
                        <a:pt x="30" y="6"/>
                      </a:cubicBezTo>
                      <a:cubicBezTo>
                        <a:pt x="26" y="7"/>
                        <a:pt x="22" y="6"/>
                        <a:pt x="18" y="6"/>
                      </a:cubicBezTo>
                      <a:cubicBezTo>
                        <a:pt x="13" y="7"/>
                        <a:pt x="8" y="7"/>
                        <a:pt x="3" y="7"/>
                      </a:cubicBezTo>
                      <a:cubicBezTo>
                        <a:pt x="1" y="7"/>
                        <a:pt x="0" y="7"/>
                        <a:pt x="0" y="9"/>
                      </a:cubicBezTo>
                      <a:cubicBezTo>
                        <a:pt x="1" y="12"/>
                        <a:pt x="2" y="14"/>
                        <a:pt x="4" y="17"/>
                      </a:cubicBezTo>
                      <a:cubicBezTo>
                        <a:pt x="7" y="23"/>
                        <a:pt x="12" y="28"/>
                        <a:pt x="18" y="33"/>
                      </a:cubicBezTo>
                      <a:cubicBezTo>
                        <a:pt x="21" y="35"/>
                        <a:pt x="25" y="38"/>
                        <a:pt x="28" y="41"/>
                      </a:cubicBezTo>
                      <a:cubicBezTo>
                        <a:pt x="29" y="39"/>
                        <a:pt x="30" y="36"/>
                        <a:pt x="31" y="34"/>
                      </a:cubicBezTo>
                      <a:close/>
                      <a:moveTo>
                        <a:pt x="18" y="16"/>
                      </a:moveTo>
                      <a:cubicBezTo>
                        <a:pt x="17" y="17"/>
                        <a:pt x="16" y="17"/>
                        <a:pt x="14" y="18"/>
                      </a:cubicBezTo>
                      <a:cubicBezTo>
                        <a:pt x="13" y="20"/>
                        <a:pt x="12" y="19"/>
                        <a:pt x="12" y="18"/>
                      </a:cubicBezTo>
                      <a:cubicBezTo>
                        <a:pt x="11" y="16"/>
                        <a:pt x="11" y="15"/>
                        <a:pt x="10" y="13"/>
                      </a:cubicBezTo>
                      <a:cubicBezTo>
                        <a:pt x="11" y="13"/>
                        <a:pt x="13" y="12"/>
                        <a:pt x="15" y="12"/>
                      </a:cubicBezTo>
                      <a:cubicBezTo>
                        <a:pt x="18" y="12"/>
                        <a:pt x="21" y="12"/>
                        <a:pt x="25" y="12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3" y="14"/>
                        <a:pt x="21" y="15"/>
                        <a:pt x="18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2138363" y="1128713"/>
                  <a:ext cx="166688" cy="301625"/>
                </a:xfrm>
                <a:custGeom>
                  <a:avLst/>
                  <a:gdLst>
                    <a:gd name="T0" fmla="*/ 1 w 44"/>
                    <a:gd name="T1" fmla="*/ 80 h 80"/>
                    <a:gd name="T2" fmla="*/ 3 w 44"/>
                    <a:gd name="T3" fmla="*/ 78 h 80"/>
                    <a:gd name="T4" fmla="*/ 31 w 44"/>
                    <a:gd name="T5" fmla="*/ 53 h 80"/>
                    <a:gd name="T6" fmla="*/ 41 w 44"/>
                    <a:gd name="T7" fmla="*/ 18 h 80"/>
                    <a:gd name="T8" fmla="*/ 32 w 44"/>
                    <a:gd name="T9" fmla="*/ 1 h 80"/>
                    <a:gd name="T10" fmla="*/ 30 w 44"/>
                    <a:gd name="T11" fmla="*/ 2 h 80"/>
                    <a:gd name="T12" fmla="*/ 4 w 44"/>
                    <a:gd name="T13" fmla="*/ 39 h 80"/>
                    <a:gd name="T14" fmla="*/ 3 w 44"/>
                    <a:gd name="T15" fmla="*/ 44 h 80"/>
                    <a:gd name="T16" fmla="*/ 4 w 44"/>
                    <a:gd name="T17" fmla="*/ 51 h 80"/>
                    <a:gd name="T18" fmla="*/ 5 w 44"/>
                    <a:gd name="T19" fmla="*/ 57 h 80"/>
                    <a:gd name="T20" fmla="*/ 28 w 44"/>
                    <a:gd name="T21" fmla="*/ 26 h 80"/>
                    <a:gd name="T22" fmla="*/ 27 w 44"/>
                    <a:gd name="T23" fmla="*/ 39 h 80"/>
                    <a:gd name="T24" fmla="*/ 7 w 44"/>
                    <a:gd name="T25" fmla="*/ 61 h 80"/>
                    <a:gd name="T26" fmla="*/ 5 w 44"/>
                    <a:gd name="T27" fmla="*/ 64 h 80"/>
                    <a:gd name="T28" fmla="*/ 2 w 44"/>
                    <a:gd name="T29" fmla="*/ 73 h 80"/>
                    <a:gd name="T30" fmla="*/ 0 w 44"/>
                    <a:gd name="T31" fmla="*/ 80 h 80"/>
                    <a:gd name="T32" fmla="*/ 1 w 44"/>
                    <a:gd name="T33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80">
                      <a:moveTo>
                        <a:pt x="1" y="80"/>
                      </a:moveTo>
                      <a:cubicBezTo>
                        <a:pt x="1" y="79"/>
                        <a:pt x="2" y="78"/>
                        <a:pt x="3" y="78"/>
                      </a:cubicBezTo>
                      <a:cubicBezTo>
                        <a:pt x="14" y="70"/>
                        <a:pt x="23" y="63"/>
                        <a:pt x="31" y="53"/>
                      </a:cubicBezTo>
                      <a:cubicBezTo>
                        <a:pt x="39" y="43"/>
                        <a:pt x="44" y="31"/>
                        <a:pt x="41" y="18"/>
                      </a:cubicBezTo>
                      <a:cubicBezTo>
                        <a:pt x="40" y="12"/>
                        <a:pt x="37" y="6"/>
                        <a:pt x="32" y="1"/>
                      </a:cubicBezTo>
                      <a:cubicBezTo>
                        <a:pt x="31" y="0"/>
                        <a:pt x="30" y="0"/>
                        <a:pt x="30" y="2"/>
                      </a:cubicBezTo>
                      <a:cubicBezTo>
                        <a:pt x="23" y="15"/>
                        <a:pt x="14" y="27"/>
                        <a:pt x="4" y="39"/>
                      </a:cubicBezTo>
                      <a:cubicBezTo>
                        <a:pt x="3" y="41"/>
                        <a:pt x="3" y="42"/>
                        <a:pt x="3" y="44"/>
                      </a:cubicBezTo>
                      <a:cubicBezTo>
                        <a:pt x="3" y="46"/>
                        <a:pt x="4" y="49"/>
                        <a:pt x="4" y="51"/>
                      </a:cubicBezTo>
                      <a:cubicBezTo>
                        <a:pt x="4" y="53"/>
                        <a:pt x="5" y="55"/>
                        <a:pt x="5" y="57"/>
                      </a:cubicBezTo>
                      <a:cubicBezTo>
                        <a:pt x="15" y="48"/>
                        <a:pt x="22" y="38"/>
                        <a:pt x="28" y="26"/>
                      </a:cubicBezTo>
                      <a:cubicBezTo>
                        <a:pt x="31" y="31"/>
                        <a:pt x="30" y="35"/>
                        <a:pt x="27" y="39"/>
                      </a:cubicBezTo>
                      <a:cubicBezTo>
                        <a:pt x="22" y="48"/>
                        <a:pt x="15" y="54"/>
                        <a:pt x="7" y="61"/>
                      </a:cubicBezTo>
                      <a:cubicBezTo>
                        <a:pt x="6" y="61"/>
                        <a:pt x="5" y="62"/>
                        <a:pt x="5" y="64"/>
                      </a:cubicBezTo>
                      <a:cubicBezTo>
                        <a:pt x="4" y="67"/>
                        <a:pt x="3" y="70"/>
                        <a:pt x="2" y="73"/>
                      </a:cubicBezTo>
                      <a:cubicBezTo>
                        <a:pt x="1" y="75"/>
                        <a:pt x="1" y="77"/>
                        <a:pt x="0" y="80"/>
                      </a:cubicBezTo>
                      <a:cubicBezTo>
                        <a:pt x="0" y="80"/>
                        <a:pt x="0" y="80"/>
                        <a:pt x="1" y="8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0" name="Freeform 18"/>
                <p:cNvSpPr>
                  <a:spLocks/>
                </p:cNvSpPr>
                <p:nvPr/>
              </p:nvSpPr>
              <p:spPr bwMode="auto">
                <a:xfrm>
                  <a:off x="815975" y="1128713"/>
                  <a:ext cx="166688" cy="304800"/>
                </a:xfrm>
                <a:custGeom>
                  <a:avLst/>
                  <a:gdLst>
                    <a:gd name="T0" fmla="*/ 13 w 44"/>
                    <a:gd name="T1" fmla="*/ 53 h 81"/>
                    <a:gd name="T2" fmla="*/ 35 w 44"/>
                    <a:gd name="T3" fmla="*/ 75 h 81"/>
                    <a:gd name="T4" fmla="*/ 44 w 44"/>
                    <a:gd name="T5" fmla="*/ 81 h 81"/>
                    <a:gd name="T6" fmla="*/ 43 w 44"/>
                    <a:gd name="T7" fmla="*/ 79 h 81"/>
                    <a:gd name="T8" fmla="*/ 39 w 44"/>
                    <a:gd name="T9" fmla="*/ 67 h 81"/>
                    <a:gd name="T10" fmla="*/ 36 w 44"/>
                    <a:gd name="T11" fmla="*/ 61 h 81"/>
                    <a:gd name="T12" fmla="*/ 26 w 44"/>
                    <a:gd name="T13" fmla="*/ 52 h 81"/>
                    <a:gd name="T14" fmla="*/ 14 w 44"/>
                    <a:gd name="T15" fmla="*/ 36 h 81"/>
                    <a:gd name="T16" fmla="*/ 16 w 44"/>
                    <a:gd name="T17" fmla="*/ 27 h 81"/>
                    <a:gd name="T18" fmla="*/ 38 w 44"/>
                    <a:gd name="T19" fmla="*/ 57 h 81"/>
                    <a:gd name="T20" fmla="*/ 39 w 44"/>
                    <a:gd name="T21" fmla="*/ 57 h 81"/>
                    <a:gd name="T22" fmla="*/ 40 w 44"/>
                    <a:gd name="T23" fmla="*/ 44 h 81"/>
                    <a:gd name="T24" fmla="*/ 39 w 44"/>
                    <a:gd name="T25" fmla="*/ 40 h 81"/>
                    <a:gd name="T26" fmla="*/ 30 w 44"/>
                    <a:gd name="T27" fmla="*/ 28 h 81"/>
                    <a:gd name="T28" fmla="*/ 14 w 44"/>
                    <a:gd name="T29" fmla="*/ 2 h 81"/>
                    <a:gd name="T30" fmla="*/ 11 w 44"/>
                    <a:gd name="T31" fmla="*/ 2 h 81"/>
                    <a:gd name="T32" fmla="*/ 3 w 44"/>
                    <a:gd name="T33" fmla="*/ 34 h 81"/>
                    <a:gd name="T34" fmla="*/ 13 w 44"/>
                    <a:gd name="T35" fmla="*/ 5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4" h="81">
                      <a:moveTo>
                        <a:pt x="13" y="53"/>
                      </a:moveTo>
                      <a:cubicBezTo>
                        <a:pt x="19" y="62"/>
                        <a:pt x="27" y="68"/>
                        <a:pt x="35" y="75"/>
                      </a:cubicBezTo>
                      <a:cubicBezTo>
                        <a:pt x="38" y="77"/>
                        <a:pt x="40" y="79"/>
                        <a:pt x="44" y="81"/>
                      </a:cubicBezTo>
                      <a:cubicBezTo>
                        <a:pt x="43" y="80"/>
                        <a:pt x="43" y="79"/>
                        <a:pt x="43" y="79"/>
                      </a:cubicBezTo>
                      <a:cubicBezTo>
                        <a:pt x="42" y="75"/>
                        <a:pt x="41" y="71"/>
                        <a:pt x="39" y="67"/>
                      </a:cubicBezTo>
                      <a:cubicBezTo>
                        <a:pt x="39" y="65"/>
                        <a:pt x="39" y="62"/>
                        <a:pt x="36" y="61"/>
                      </a:cubicBezTo>
                      <a:cubicBezTo>
                        <a:pt x="32" y="58"/>
                        <a:pt x="29" y="55"/>
                        <a:pt x="26" y="52"/>
                      </a:cubicBezTo>
                      <a:cubicBezTo>
                        <a:pt x="21" y="47"/>
                        <a:pt x="17" y="42"/>
                        <a:pt x="14" y="36"/>
                      </a:cubicBezTo>
                      <a:cubicBezTo>
                        <a:pt x="13" y="33"/>
                        <a:pt x="13" y="30"/>
                        <a:pt x="16" y="27"/>
                      </a:cubicBezTo>
                      <a:cubicBezTo>
                        <a:pt x="21" y="39"/>
                        <a:pt x="29" y="49"/>
                        <a:pt x="38" y="57"/>
                      </a:cubicBezTo>
                      <a:cubicBezTo>
                        <a:pt x="38" y="57"/>
                        <a:pt x="39" y="57"/>
                        <a:pt x="39" y="57"/>
                      </a:cubicBezTo>
                      <a:cubicBezTo>
                        <a:pt x="39" y="52"/>
                        <a:pt x="40" y="48"/>
                        <a:pt x="40" y="44"/>
                      </a:cubicBezTo>
                      <a:cubicBezTo>
                        <a:pt x="41" y="43"/>
                        <a:pt x="40" y="41"/>
                        <a:pt x="39" y="40"/>
                      </a:cubicBezTo>
                      <a:cubicBezTo>
                        <a:pt x="36" y="36"/>
                        <a:pt x="33" y="32"/>
                        <a:pt x="30" y="28"/>
                      </a:cubicBezTo>
                      <a:cubicBezTo>
                        <a:pt x="25" y="20"/>
                        <a:pt x="19" y="11"/>
                        <a:pt x="14" y="2"/>
                      </a:cubicBezTo>
                      <a:cubicBezTo>
                        <a:pt x="13" y="0"/>
                        <a:pt x="13" y="0"/>
                        <a:pt x="11" y="2"/>
                      </a:cubicBezTo>
                      <a:cubicBezTo>
                        <a:pt x="2" y="11"/>
                        <a:pt x="0" y="22"/>
                        <a:pt x="3" y="34"/>
                      </a:cubicBezTo>
                      <a:cubicBezTo>
                        <a:pt x="4" y="41"/>
                        <a:pt x="8" y="48"/>
                        <a:pt x="13" y="5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1" name="Freeform 19"/>
                <p:cNvSpPr>
                  <a:spLocks/>
                </p:cNvSpPr>
                <p:nvPr/>
              </p:nvSpPr>
              <p:spPr bwMode="auto">
                <a:xfrm>
                  <a:off x="1441450" y="911225"/>
                  <a:ext cx="238125" cy="134938"/>
                </a:xfrm>
                <a:custGeom>
                  <a:avLst/>
                  <a:gdLst>
                    <a:gd name="T0" fmla="*/ 9 w 63"/>
                    <a:gd name="T1" fmla="*/ 36 h 36"/>
                    <a:gd name="T2" fmla="*/ 54 w 63"/>
                    <a:gd name="T3" fmla="*/ 36 h 36"/>
                    <a:gd name="T4" fmla="*/ 57 w 63"/>
                    <a:gd name="T5" fmla="*/ 34 h 36"/>
                    <a:gd name="T6" fmla="*/ 62 w 63"/>
                    <a:gd name="T7" fmla="*/ 20 h 36"/>
                    <a:gd name="T8" fmla="*/ 62 w 63"/>
                    <a:gd name="T9" fmla="*/ 11 h 36"/>
                    <a:gd name="T10" fmla="*/ 44 w 63"/>
                    <a:gd name="T11" fmla="*/ 1 h 36"/>
                    <a:gd name="T12" fmla="*/ 40 w 63"/>
                    <a:gd name="T13" fmla="*/ 21 h 36"/>
                    <a:gd name="T14" fmla="*/ 35 w 63"/>
                    <a:gd name="T15" fmla="*/ 31 h 36"/>
                    <a:gd name="T16" fmla="*/ 27 w 63"/>
                    <a:gd name="T17" fmla="*/ 31 h 36"/>
                    <a:gd name="T18" fmla="*/ 26 w 63"/>
                    <a:gd name="T19" fmla="*/ 30 h 36"/>
                    <a:gd name="T20" fmla="*/ 19 w 63"/>
                    <a:gd name="T21" fmla="*/ 9 h 36"/>
                    <a:gd name="T22" fmla="*/ 18 w 63"/>
                    <a:gd name="T23" fmla="*/ 0 h 36"/>
                    <a:gd name="T24" fmla="*/ 9 w 63"/>
                    <a:gd name="T25" fmla="*/ 2 h 36"/>
                    <a:gd name="T26" fmla="*/ 0 w 63"/>
                    <a:gd name="T27" fmla="*/ 17 h 36"/>
                    <a:gd name="T28" fmla="*/ 4 w 63"/>
                    <a:gd name="T29" fmla="*/ 33 h 36"/>
                    <a:gd name="T30" fmla="*/ 9 w 63"/>
                    <a:gd name="T31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3" h="36">
                      <a:moveTo>
                        <a:pt x="9" y="36"/>
                      </a:moveTo>
                      <a:cubicBezTo>
                        <a:pt x="23" y="36"/>
                        <a:pt x="39" y="36"/>
                        <a:pt x="54" y="36"/>
                      </a:cubicBezTo>
                      <a:cubicBezTo>
                        <a:pt x="56" y="36"/>
                        <a:pt x="57" y="36"/>
                        <a:pt x="57" y="34"/>
                      </a:cubicBezTo>
                      <a:cubicBezTo>
                        <a:pt x="59" y="29"/>
                        <a:pt x="61" y="25"/>
                        <a:pt x="62" y="20"/>
                      </a:cubicBezTo>
                      <a:cubicBezTo>
                        <a:pt x="63" y="17"/>
                        <a:pt x="63" y="14"/>
                        <a:pt x="62" y="11"/>
                      </a:cubicBezTo>
                      <a:cubicBezTo>
                        <a:pt x="60" y="4"/>
                        <a:pt x="50" y="0"/>
                        <a:pt x="44" y="1"/>
                      </a:cubicBezTo>
                      <a:cubicBezTo>
                        <a:pt x="43" y="8"/>
                        <a:pt x="41" y="15"/>
                        <a:pt x="40" y="21"/>
                      </a:cubicBezTo>
                      <a:cubicBezTo>
                        <a:pt x="39" y="25"/>
                        <a:pt x="37" y="28"/>
                        <a:pt x="35" y="31"/>
                      </a:cubicBezTo>
                      <a:cubicBezTo>
                        <a:pt x="33" y="35"/>
                        <a:pt x="30" y="34"/>
                        <a:pt x="27" y="31"/>
                      </a:cubicBezTo>
                      <a:cubicBezTo>
                        <a:pt x="27" y="31"/>
                        <a:pt x="27" y="30"/>
                        <a:pt x="26" y="30"/>
                      </a:cubicBezTo>
                      <a:cubicBezTo>
                        <a:pt x="22" y="23"/>
                        <a:pt x="21" y="16"/>
                        <a:pt x="19" y="9"/>
                      </a:cubicBezTo>
                      <a:cubicBezTo>
                        <a:pt x="19" y="6"/>
                        <a:pt x="19" y="3"/>
                        <a:pt x="18" y="0"/>
                      </a:cubicBezTo>
                      <a:cubicBezTo>
                        <a:pt x="15" y="1"/>
                        <a:pt x="12" y="1"/>
                        <a:pt x="9" y="2"/>
                      </a:cubicBezTo>
                      <a:cubicBezTo>
                        <a:pt x="4" y="5"/>
                        <a:pt x="0" y="9"/>
                        <a:pt x="0" y="17"/>
                      </a:cubicBezTo>
                      <a:cubicBezTo>
                        <a:pt x="1" y="22"/>
                        <a:pt x="2" y="28"/>
                        <a:pt x="4" y="33"/>
                      </a:cubicBezTo>
                      <a:cubicBezTo>
                        <a:pt x="5" y="35"/>
                        <a:pt x="6" y="36"/>
                        <a:pt x="9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>
                  <a:off x="1257300" y="1076325"/>
                  <a:ext cx="161925" cy="98425"/>
                </a:xfrm>
                <a:custGeom>
                  <a:avLst/>
                  <a:gdLst>
                    <a:gd name="T0" fmla="*/ 5 w 43"/>
                    <a:gd name="T1" fmla="*/ 26 h 26"/>
                    <a:gd name="T2" fmla="*/ 37 w 43"/>
                    <a:gd name="T3" fmla="*/ 26 h 26"/>
                    <a:gd name="T4" fmla="*/ 39 w 43"/>
                    <a:gd name="T5" fmla="*/ 24 h 26"/>
                    <a:gd name="T6" fmla="*/ 41 w 43"/>
                    <a:gd name="T7" fmla="*/ 20 h 26"/>
                    <a:gd name="T8" fmla="*/ 39 w 43"/>
                    <a:gd name="T9" fmla="*/ 5 h 26"/>
                    <a:gd name="T10" fmla="*/ 28 w 43"/>
                    <a:gd name="T11" fmla="*/ 0 h 26"/>
                    <a:gd name="T12" fmla="*/ 27 w 43"/>
                    <a:gd name="T13" fmla="*/ 5 h 26"/>
                    <a:gd name="T14" fmla="*/ 24 w 43"/>
                    <a:gd name="T15" fmla="*/ 19 h 26"/>
                    <a:gd name="T16" fmla="*/ 21 w 43"/>
                    <a:gd name="T17" fmla="*/ 22 h 26"/>
                    <a:gd name="T18" fmla="*/ 18 w 43"/>
                    <a:gd name="T19" fmla="*/ 19 h 26"/>
                    <a:gd name="T20" fmla="*/ 14 w 43"/>
                    <a:gd name="T21" fmla="*/ 3 h 26"/>
                    <a:gd name="T22" fmla="*/ 13 w 43"/>
                    <a:gd name="T23" fmla="*/ 0 h 26"/>
                    <a:gd name="T24" fmla="*/ 10 w 43"/>
                    <a:gd name="T25" fmla="*/ 1 h 26"/>
                    <a:gd name="T26" fmla="*/ 1 w 43"/>
                    <a:gd name="T27" fmla="*/ 11 h 26"/>
                    <a:gd name="T28" fmla="*/ 2 w 43"/>
                    <a:gd name="T29" fmla="*/ 24 h 26"/>
                    <a:gd name="T30" fmla="*/ 5 w 43"/>
                    <a:gd name="T3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" h="26">
                      <a:moveTo>
                        <a:pt x="5" y="26"/>
                      </a:moveTo>
                      <a:cubicBezTo>
                        <a:pt x="16" y="26"/>
                        <a:pt x="26" y="26"/>
                        <a:pt x="37" y="26"/>
                      </a:cubicBezTo>
                      <a:cubicBezTo>
                        <a:pt x="38" y="26"/>
                        <a:pt x="39" y="26"/>
                        <a:pt x="39" y="24"/>
                      </a:cubicBezTo>
                      <a:cubicBezTo>
                        <a:pt x="40" y="23"/>
                        <a:pt x="40" y="21"/>
                        <a:pt x="41" y="20"/>
                      </a:cubicBezTo>
                      <a:cubicBezTo>
                        <a:pt x="42" y="15"/>
                        <a:pt x="43" y="9"/>
                        <a:pt x="39" y="5"/>
                      </a:cubicBezTo>
                      <a:cubicBezTo>
                        <a:pt x="36" y="2"/>
                        <a:pt x="33" y="1"/>
                        <a:pt x="28" y="0"/>
                      </a:cubicBezTo>
                      <a:cubicBezTo>
                        <a:pt x="28" y="2"/>
                        <a:pt x="28" y="3"/>
                        <a:pt x="27" y="5"/>
                      </a:cubicBezTo>
                      <a:cubicBezTo>
                        <a:pt x="27" y="10"/>
                        <a:pt x="26" y="15"/>
                        <a:pt x="24" y="19"/>
                      </a:cubicBezTo>
                      <a:cubicBezTo>
                        <a:pt x="23" y="21"/>
                        <a:pt x="22" y="22"/>
                        <a:pt x="21" y="22"/>
                      </a:cubicBezTo>
                      <a:cubicBezTo>
                        <a:pt x="20" y="22"/>
                        <a:pt x="19" y="21"/>
                        <a:pt x="18" y="19"/>
                      </a:cubicBezTo>
                      <a:cubicBezTo>
                        <a:pt x="15" y="14"/>
                        <a:pt x="14" y="9"/>
                        <a:pt x="14" y="3"/>
                      </a:cubicBezTo>
                      <a:cubicBezTo>
                        <a:pt x="14" y="2"/>
                        <a:pt x="14" y="1"/>
                        <a:pt x="13" y="0"/>
                      </a:cubicBezTo>
                      <a:cubicBezTo>
                        <a:pt x="12" y="0"/>
                        <a:pt x="11" y="0"/>
                        <a:pt x="10" y="1"/>
                      </a:cubicBezTo>
                      <a:cubicBezTo>
                        <a:pt x="6" y="2"/>
                        <a:pt x="1" y="5"/>
                        <a:pt x="1" y="11"/>
                      </a:cubicBezTo>
                      <a:cubicBezTo>
                        <a:pt x="0" y="15"/>
                        <a:pt x="1" y="20"/>
                        <a:pt x="2" y="24"/>
                      </a:cubicBezTo>
                      <a:cubicBezTo>
                        <a:pt x="3" y="26"/>
                        <a:pt x="4" y="26"/>
                        <a:pt x="5" y="2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3" name="Freeform 21"/>
                <p:cNvSpPr>
                  <a:spLocks/>
                </p:cNvSpPr>
                <p:nvPr/>
              </p:nvSpPr>
              <p:spPr bwMode="auto">
                <a:xfrm>
                  <a:off x="1701800" y="1068388"/>
                  <a:ext cx="158750" cy="106363"/>
                </a:xfrm>
                <a:custGeom>
                  <a:avLst/>
                  <a:gdLst>
                    <a:gd name="T0" fmla="*/ 6 w 42"/>
                    <a:gd name="T1" fmla="*/ 28 h 28"/>
                    <a:gd name="T2" fmla="*/ 12 w 42"/>
                    <a:gd name="T3" fmla="*/ 27 h 28"/>
                    <a:gd name="T4" fmla="*/ 36 w 42"/>
                    <a:gd name="T5" fmla="*/ 27 h 28"/>
                    <a:gd name="T6" fmla="*/ 39 w 42"/>
                    <a:gd name="T7" fmla="*/ 25 h 28"/>
                    <a:gd name="T8" fmla="*/ 41 w 42"/>
                    <a:gd name="T9" fmla="*/ 16 h 28"/>
                    <a:gd name="T10" fmla="*/ 37 w 42"/>
                    <a:gd name="T11" fmla="*/ 4 h 28"/>
                    <a:gd name="T12" fmla="*/ 28 w 42"/>
                    <a:gd name="T13" fmla="*/ 0 h 28"/>
                    <a:gd name="T14" fmla="*/ 27 w 42"/>
                    <a:gd name="T15" fmla="*/ 4 h 28"/>
                    <a:gd name="T16" fmla="*/ 24 w 42"/>
                    <a:gd name="T17" fmla="*/ 21 h 28"/>
                    <a:gd name="T18" fmla="*/ 21 w 42"/>
                    <a:gd name="T19" fmla="*/ 23 h 28"/>
                    <a:gd name="T20" fmla="*/ 18 w 42"/>
                    <a:gd name="T21" fmla="*/ 21 h 28"/>
                    <a:gd name="T22" fmla="*/ 14 w 42"/>
                    <a:gd name="T23" fmla="*/ 6 h 28"/>
                    <a:gd name="T24" fmla="*/ 13 w 42"/>
                    <a:gd name="T25" fmla="*/ 1 h 28"/>
                    <a:gd name="T26" fmla="*/ 8 w 42"/>
                    <a:gd name="T27" fmla="*/ 3 h 28"/>
                    <a:gd name="T28" fmla="*/ 1 w 42"/>
                    <a:gd name="T29" fmla="*/ 11 h 28"/>
                    <a:gd name="T30" fmla="*/ 2 w 42"/>
                    <a:gd name="T31" fmla="*/ 25 h 28"/>
                    <a:gd name="T32" fmla="*/ 6 w 42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2" h="28">
                      <a:moveTo>
                        <a:pt x="6" y="28"/>
                      </a:moveTo>
                      <a:cubicBezTo>
                        <a:pt x="8" y="27"/>
                        <a:pt x="10" y="27"/>
                        <a:pt x="12" y="27"/>
                      </a:cubicBezTo>
                      <a:cubicBezTo>
                        <a:pt x="20" y="27"/>
                        <a:pt x="28" y="27"/>
                        <a:pt x="36" y="27"/>
                      </a:cubicBezTo>
                      <a:cubicBezTo>
                        <a:pt x="38" y="27"/>
                        <a:pt x="39" y="27"/>
                        <a:pt x="39" y="25"/>
                      </a:cubicBezTo>
                      <a:cubicBezTo>
                        <a:pt x="40" y="22"/>
                        <a:pt x="41" y="19"/>
                        <a:pt x="41" y="16"/>
                      </a:cubicBezTo>
                      <a:cubicBezTo>
                        <a:pt x="42" y="11"/>
                        <a:pt x="41" y="7"/>
                        <a:pt x="37" y="4"/>
                      </a:cubicBezTo>
                      <a:cubicBezTo>
                        <a:pt x="34" y="3"/>
                        <a:pt x="32" y="2"/>
                        <a:pt x="28" y="0"/>
                      </a:cubicBezTo>
                      <a:cubicBezTo>
                        <a:pt x="28" y="2"/>
                        <a:pt x="27" y="3"/>
                        <a:pt x="27" y="4"/>
                      </a:cubicBezTo>
                      <a:cubicBezTo>
                        <a:pt x="27" y="10"/>
                        <a:pt x="26" y="16"/>
                        <a:pt x="24" y="21"/>
                      </a:cubicBezTo>
                      <a:cubicBezTo>
                        <a:pt x="23" y="22"/>
                        <a:pt x="22" y="23"/>
                        <a:pt x="21" y="23"/>
                      </a:cubicBezTo>
                      <a:cubicBezTo>
                        <a:pt x="20" y="23"/>
                        <a:pt x="18" y="22"/>
                        <a:pt x="18" y="21"/>
                      </a:cubicBezTo>
                      <a:cubicBezTo>
                        <a:pt x="15" y="16"/>
                        <a:pt x="14" y="11"/>
                        <a:pt x="14" y="6"/>
                      </a:cubicBezTo>
                      <a:cubicBezTo>
                        <a:pt x="14" y="4"/>
                        <a:pt x="13" y="2"/>
                        <a:pt x="13" y="1"/>
                      </a:cubicBezTo>
                      <a:cubicBezTo>
                        <a:pt x="11" y="1"/>
                        <a:pt x="9" y="2"/>
                        <a:pt x="8" y="3"/>
                      </a:cubicBezTo>
                      <a:cubicBezTo>
                        <a:pt x="4" y="4"/>
                        <a:pt x="2" y="7"/>
                        <a:pt x="1" y="11"/>
                      </a:cubicBezTo>
                      <a:cubicBezTo>
                        <a:pt x="0" y="16"/>
                        <a:pt x="1" y="20"/>
                        <a:pt x="2" y="25"/>
                      </a:cubicBezTo>
                      <a:cubicBezTo>
                        <a:pt x="2" y="27"/>
                        <a:pt x="4" y="28"/>
                        <a:pt x="6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4" name="Freeform 22"/>
                <p:cNvSpPr>
                  <a:spLocks/>
                </p:cNvSpPr>
                <p:nvPr/>
              </p:nvSpPr>
              <p:spPr bwMode="auto">
                <a:xfrm>
                  <a:off x="2093913" y="1636713"/>
                  <a:ext cx="211138" cy="95250"/>
                </a:xfrm>
                <a:custGeom>
                  <a:avLst/>
                  <a:gdLst>
                    <a:gd name="T0" fmla="*/ 9 w 56"/>
                    <a:gd name="T1" fmla="*/ 0 h 25"/>
                    <a:gd name="T2" fmla="*/ 14 w 56"/>
                    <a:gd name="T3" fmla="*/ 8 h 25"/>
                    <a:gd name="T4" fmla="*/ 17 w 56"/>
                    <a:gd name="T5" fmla="*/ 9 h 25"/>
                    <a:gd name="T6" fmla="*/ 32 w 56"/>
                    <a:gd name="T7" fmla="*/ 10 h 25"/>
                    <a:gd name="T8" fmla="*/ 36 w 56"/>
                    <a:gd name="T9" fmla="*/ 10 h 25"/>
                    <a:gd name="T10" fmla="*/ 35 w 56"/>
                    <a:gd name="T11" fmla="*/ 12 h 25"/>
                    <a:gd name="T12" fmla="*/ 26 w 56"/>
                    <a:gd name="T13" fmla="*/ 16 h 25"/>
                    <a:gd name="T14" fmla="*/ 15 w 56"/>
                    <a:gd name="T15" fmla="*/ 14 h 25"/>
                    <a:gd name="T16" fmla="*/ 13 w 56"/>
                    <a:gd name="T17" fmla="*/ 14 h 25"/>
                    <a:gd name="T18" fmla="*/ 0 w 56"/>
                    <a:gd name="T19" fmla="*/ 17 h 25"/>
                    <a:gd name="T20" fmla="*/ 0 w 56"/>
                    <a:gd name="T21" fmla="*/ 17 h 25"/>
                    <a:gd name="T22" fmla="*/ 8 w 56"/>
                    <a:gd name="T23" fmla="*/ 20 h 25"/>
                    <a:gd name="T24" fmla="*/ 24 w 56"/>
                    <a:gd name="T25" fmla="*/ 23 h 25"/>
                    <a:gd name="T26" fmla="*/ 52 w 56"/>
                    <a:gd name="T27" fmla="*/ 13 h 25"/>
                    <a:gd name="T28" fmla="*/ 56 w 56"/>
                    <a:gd name="T29" fmla="*/ 2 h 25"/>
                    <a:gd name="T30" fmla="*/ 9 w 56"/>
                    <a:gd name="T3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6" h="25">
                      <a:moveTo>
                        <a:pt x="9" y="0"/>
                      </a:moveTo>
                      <a:cubicBezTo>
                        <a:pt x="11" y="3"/>
                        <a:pt x="12" y="5"/>
                        <a:pt x="14" y="8"/>
                      </a:cubicBezTo>
                      <a:cubicBezTo>
                        <a:pt x="15" y="8"/>
                        <a:pt x="16" y="9"/>
                        <a:pt x="17" y="9"/>
                      </a:cubicBezTo>
                      <a:cubicBezTo>
                        <a:pt x="22" y="10"/>
                        <a:pt x="27" y="10"/>
                        <a:pt x="32" y="10"/>
                      </a:cubicBezTo>
                      <a:cubicBezTo>
                        <a:pt x="33" y="10"/>
                        <a:pt x="34" y="10"/>
                        <a:pt x="36" y="10"/>
                      </a:cubicBezTo>
                      <a:cubicBezTo>
                        <a:pt x="35" y="11"/>
                        <a:pt x="35" y="12"/>
                        <a:pt x="35" y="12"/>
                      </a:cubicBezTo>
                      <a:cubicBezTo>
                        <a:pt x="33" y="16"/>
                        <a:pt x="29" y="16"/>
                        <a:pt x="26" y="16"/>
                      </a:cubicBezTo>
                      <a:cubicBezTo>
                        <a:pt x="22" y="15"/>
                        <a:pt x="19" y="14"/>
                        <a:pt x="15" y="14"/>
                      </a:cubicBezTo>
                      <a:cubicBezTo>
                        <a:pt x="14" y="14"/>
                        <a:pt x="14" y="14"/>
                        <a:pt x="13" y="14"/>
                      </a:cubicBezTo>
                      <a:cubicBezTo>
                        <a:pt x="8" y="15"/>
                        <a:pt x="4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3" y="18"/>
                        <a:pt x="5" y="19"/>
                        <a:pt x="8" y="20"/>
                      </a:cubicBezTo>
                      <a:cubicBezTo>
                        <a:pt x="14" y="21"/>
                        <a:pt x="19" y="22"/>
                        <a:pt x="24" y="23"/>
                      </a:cubicBezTo>
                      <a:cubicBezTo>
                        <a:pt x="35" y="25"/>
                        <a:pt x="45" y="23"/>
                        <a:pt x="52" y="13"/>
                      </a:cubicBezTo>
                      <a:cubicBezTo>
                        <a:pt x="54" y="10"/>
                        <a:pt x="56" y="6"/>
                        <a:pt x="56" y="2"/>
                      </a:cubicBezTo>
                      <a:cubicBezTo>
                        <a:pt x="40" y="4"/>
                        <a:pt x="25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5" name="Freeform 23"/>
                <p:cNvSpPr>
                  <a:spLocks/>
                </p:cNvSpPr>
                <p:nvPr/>
              </p:nvSpPr>
              <p:spPr bwMode="auto">
                <a:xfrm>
                  <a:off x="815975" y="1636713"/>
                  <a:ext cx="207963" cy="95250"/>
                </a:xfrm>
                <a:custGeom>
                  <a:avLst/>
                  <a:gdLst>
                    <a:gd name="T0" fmla="*/ 30 w 55"/>
                    <a:gd name="T1" fmla="*/ 23 h 25"/>
                    <a:gd name="T2" fmla="*/ 52 w 55"/>
                    <a:gd name="T3" fmla="*/ 18 h 25"/>
                    <a:gd name="T4" fmla="*/ 55 w 55"/>
                    <a:gd name="T5" fmla="*/ 17 h 25"/>
                    <a:gd name="T6" fmla="*/ 49 w 55"/>
                    <a:gd name="T7" fmla="*/ 15 h 25"/>
                    <a:gd name="T8" fmla="*/ 35 w 55"/>
                    <a:gd name="T9" fmla="*/ 15 h 25"/>
                    <a:gd name="T10" fmla="*/ 24 w 55"/>
                    <a:gd name="T11" fmla="*/ 15 h 25"/>
                    <a:gd name="T12" fmla="*/ 20 w 55"/>
                    <a:gd name="T13" fmla="*/ 11 h 25"/>
                    <a:gd name="T14" fmla="*/ 23 w 55"/>
                    <a:gd name="T15" fmla="*/ 10 h 25"/>
                    <a:gd name="T16" fmla="*/ 32 w 55"/>
                    <a:gd name="T17" fmla="*/ 10 h 25"/>
                    <a:gd name="T18" fmla="*/ 39 w 55"/>
                    <a:gd name="T19" fmla="*/ 8 h 25"/>
                    <a:gd name="T20" fmla="*/ 46 w 55"/>
                    <a:gd name="T21" fmla="*/ 0 h 25"/>
                    <a:gd name="T22" fmla="*/ 23 w 55"/>
                    <a:gd name="T23" fmla="*/ 2 h 25"/>
                    <a:gd name="T24" fmla="*/ 0 w 55"/>
                    <a:gd name="T25" fmla="*/ 2 h 25"/>
                    <a:gd name="T26" fmla="*/ 1 w 55"/>
                    <a:gd name="T27" fmla="*/ 7 h 25"/>
                    <a:gd name="T28" fmla="*/ 30 w 55"/>
                    <a:gd name="T2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5" h="25">
                      <a:moveTo>
                        <a:pt x="30" y="23"/>
                      </a:moveTo>
                      <a:cubicBezTo>
                        <a:pt x="38" y="22"/>
                        <a:pt x="45" y="20"/>
                        <a:pt x="52" y="18"/>
                      </a:cubicBezTo>
                      <a:cubicBezTo>
                        <a:pt x="53" y="18"/>
                        <a:pt x="54" y="17"/>
                        <a:pt x="55" y="17"/>
                      </a:cubicBezTo>
                      <a:cubicBezTo>
                        <a:pt x="53" y="16"/>
                        <a:pt x="51" y="16"/>
                        <a:pt x="49" y="15"/>
                      </a:cubicBezTo>
                      <a:cubicBezTo>
                        <a:pt x="45" y="14"/>
                        <a:pt x="40" y="13"/>
                        <a:pt x="35" y="15"/>
                      </a:cubicBezTo>
                      <a:cubicBezTo>
                        <a:pt x="32" y="16"/>
                        <a:pt x="28" y="17"/>
                        <a:pt x="24" y="15"/>
                      </a:cubicBezTo>
                      <a:cubicBezTo>
                        <a:pt x="22" y="14"/>
                        <a:pt x="20" y="13"/>
                        <a:pt x="20" y="11"/>
                      </a:cubicBezTo>
                      <a:cubicBezTo>
                        <a:pt x="21" y="10"/>
                        <a:pt x="22" y="10"/>
                        <a:pt x="23" y="10"/>
                      </a:cubicBezTo>
                      <a:cubicBezTo>
                        <a:pt x="26" y="10"/>
                        <a:pt x="29" y="10"/>
                        <a:pt x="32" y="10"/>
                      </a:cubicBezTo>
                      <a:cubicBezTo>
                        <a:pt x="35" y="9"/>
                        <a:pt x="38" y="10"/>
                        <a:pt x="39" y="8"/>
                      </a:cubicBezTo>
                      <a:cubicBezTo>
                        <a:pt x="42" y="6"/>
                        <a:pt x="44" y="3"/>
                        <a:pt x="46" y="0"/>
                      </a:cubicBezTo>
                      <a:cubicBezTo>
                        <a:pt x="38" y="1"/>
                        <a:pt x="31" y="2"/>
                        <a:pt x="23" y="2"/>
                      </a:cubicBezTo>
                      <a:cubicBezTo>
                        <a:pt x="16" y="2"/>
                        <a:pt x="8" y="2"/>
                        <a:pt x="0" y="2"/>
                      </a:cubicBezTo>
                      <a:cubicBezTo>
                        <a:pt x="0" y="4"/>
                        <a:pt x="1" y="5"/>
                        <a:pt x="1" y="7"/>
                      </a:cubicBezTo>
                      <a:cubicBezTo>
                        <a:pt x="7" y="20"/>
                        <a:pt x="17" y="25"/>
                        <a:pt x="30" y="2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6" name="Freeform 24"/>
                <p:cNvSpPr>
                  <a:spLocks/>
                </p:cNvSpPr>
                <p:nvPr/>
              </p:nvSpPr>
              <p:spPr bwMode="auto">
                <a:xfrm>
                  <a:off x="2033588" y="1708150"/>
                  <a:ext cx="203200" cy="106363"/>
                </a:xfrm>
                <a:custGeom>
                  <a:avLst/>
                  <a:gdLst>
                    <a:gd name="T0" fmla="*/ 52 w 54"/>
                    <a:gd name="T1" fmla="*/ 11 h 28"/>
                    <a:gd name="T2" fmla="*/ 42 w 54"/>
                    <a:gd name="T3" fmla="*/ 10 h 28"/>
                    <a:gd name="T4" fmla="*/ 28 w 54"/>
                    <a:gd name="T5" fmla="*/ 6 h 28"/>
                    <a:gd name="T6" fmla="*/ 12 w 54"/>
                    <a:gd name="T7" fmla="*/ 0 h 28"/>
                    <a:gd name="T8" fmla="*/ 14 w 54"/>
                    <a:gd name="T9" fmla="*/ 10 h 28"/>
                    <a:gd name="T10" fmla="*/ 16 w 54"/>
                    <a:gd name="T11" fmla="*/ 11 h 28"/>
                    <a:gd name="T12" fmla="*/ 30 w 54"/>
                    <a:gd name="T13" fmla="*/ 16 h 28"/>
                    <a:gd name="T14" fmla="*/ 26 w 54"/>
                    <a:gd name="T15" fmla="*/ 19 h 28"/>
                    <a:gd name="T16" fmla="*/ 16 w 54"/>
                    <a:gd name="T17" fmla="*/ 17 h 28"/>
                    <a:gd name="T18" fmla="*/ 0 w 54"/>
                    <a:gd name="T19" fmla="*/ 15 h 28"/>
                    <a:gd name="T20" fmla="*/ 0 w 54"/>
                    <a:gd name="T21" fmla="*/ 16 h 28"/>
                    <a:gd name="T22" fmla="*/ 17 w 54"/>
                    <a:gd name="T23" fmla="*/ 25 h 28"/>
                    <a:gd name="T24" fmla="*/ 32 w 54"/>
                    <a:gd name="T25" fmla="*/ 28 h 28"/>
                    <a:gd name="T26" fmla="*/ 53 w 54"/>
                    <a:gd name="T27" fmla="*/ 13 h 28"/>
                    <a:gd name="T28" fmla="*/ 52 w 54"/>
                    <a:gd name="T29" fmla="*/ 1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4" h="28">
                      <a:moveTo>
                        <a:pt x="52" y="11"/>
                      </a:moveTo>
                      <a:cubicBezTo>
                        <a:pt x="49" y="11"/>
                        <a:pt x="45" y="11"/>
                        <a:pt x="42" y="10"/>
                      </a:cubicBezTo>
                      <a:cubicBezTo>
                        <a:pt x="37" y="9"/>
                        <a:pt x="33" y="8"/>
                        <a:pt x="28" y="6"/>
                      </a:cubicBezTo>
                      <a:cubicBezTo>
                        <a:pt x="23" y="5"/>
                        <a:pt x="18" y="3"/>
                        <a:pt x="12" y="0"/>
                      </a:cubicBezTo>
                      <a:cubicBezTo>
                        <a:pt x="13" y="4"/>
                        <a:pt x="14" y="7"/>
                        <a:pt x="14" y="10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20" y="13"/>
                        <a:pt x="25" y="14"/>
                        <a:pt x="30" y="16"/>
                      </a:cubicBezTo>
                      <a:cubicBezTo>
                        <a:pt x="29" y="17"/>
                        <a:pt x="28" y="19"/>
                        <a:pt x="26" y="19"/>
                      </a:cubicBezTo>
                      <a:cubicBezTo>
                        <a:pt x="23" y="19"/>
                        <a:pt x="19" y="19"/>
                        <a:pt x="16" y="17"/>
                      </a:cubicBezTo>
                      <a:cubicBezTo>
                        <a:pt x="11" y="14"/>
                        <a:pt x="6" y="15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6" y="19"/>
                        <a:pt x="11" y="22"/>
                        <a:pt x="17" y="25"/>
                      </a:cubicBezTo>
                      <a:cubicBezTo>
                        <a:pt x="22" y="27"/>
                        <a:pt x="27" y="28"/>
                        <a:pt x="32" y="28"/>
                      </a:cubicBezTo>
                      <a:cubicBezTo>
                        <a:pt x="41" y="28"/>
                        <a:pt x="50" y="20"/>
                        <a:pt x="53" y="13"/>
                      </a:cubicBezTo>
                      <a:cubicBezTo>
                        <a:pt x="54" y="12"/>
                        <a:pt x="53" y="11"/>
                        <a:pt x="52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876300" y="1708150"/>
                  <a:ext cx="203200" cy="106363"/>
                </a:xfrm>
                <a:custGeom>
                  <a:avLst/>
                  <a:gdLst>
                    <a:gd name="T0" fmla="*/ 54 w 54"/>
                    <a:gd name="T1" fmla="*/ 16 h 28"/>
                    <a:gd name="T2" fmla="*/ 54 w 54"/>
                    <a:gd name="T3" fmla="*/ 15 h 28"/>
                    <a:gd name="T4" fmla="*/ 45 w 54"/>
                    <a:gd name="T5" fmla="*/ 15 h 28"/>
                    <a:gd name="T6" fmla="*/ 41 w 54"/>
                    <a:gd name="T7" fmla="*/ 16 h 28"/>
                    <a:gd name="T8" fmla="*/ 28 w 54"/>
                    <a:gd name="T9" fmla="*/ 19 h 28"/>
                    <a:gd name="T10" fmla="*/ 25 w 54"/>
                    <a:gd name="T11" fmla="*/ 15 h 28"/>
                    <a:gd name="T12" fmla="*/ 35 w 54"/>
                    <a:gd name="T13" fmla="*/ 13 h 28"/>
                    <a:gd name="T14" fmla="*/ 41 w 54"/>
                    <a:gd name="T15" fmla="*/ 5 h 28"/>
                    <a:gd name="T16" fmla="*/ 42 w 54"/>
                    <a:gd name="T17" fmla="*/ 3 h 28"/>
                    <a:gd name="T18" fmla="*/ 42 w 54"/>
                    <a:gd name="T19" fmla="*/ 0 h 28"/>
                    <a:gd name="T20" fmla="*/ 2 w 54"/>
                    <a:gd name="T21" fmla="*/ 11 h 28"/>
                    <a:gd name="T22" fmla="*/ 1 w 54"/>
                    <a:gd name="T23" fmla="*/ 14 h 28"/>
                    <a:gd name="T24" fmla="*/ 5 w 54"/>
                    <a:gd name="T25" fmla="*/ 19 h 28"/>
                    <a:gd name="T26" fmla="*/ 22 w 54"/>
                    <a:gd name="T27" fmla="*/ 28 h 28"/>
                    <a:gd name="T28" fmla="*/ 37 w 54"/>
                    <a:gd name="T29" fmla="*/ 25 h 28"/>
                    <a:gd name="T30" fmla="*/ 54 w 54"/>
                    <a:gd name="T31" fmla="*/ 1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4" h="28">
                      <a:moveTo>
                        <a:pt x="54" y="16"/>
                      </a:moveTo>
                      <a:cubicBezTo>
                        <a:pt x="54" y="16"/>
                        <a:pt x="54" y="15"/>
                        <a:pt x="54" y="15"/>
                      </a:cubicBezTo>
                      <a:cubicBezTo>
                        <a:pt x="51" y="15"/>
                        <a:pt x="48" y="15"/>
                        <a:pt x="45" y="15"/>
                      </a:cubicBezTo>
                      <a:cubicBezTo>
                        <a:pt x="44" y="15"/>
                        <a:pt x="42" y="15"/>
                        <a:pt x="41" y="16"/>
                      </a:cubicBezTo>
                      <a:cubicBezTo>
                        <a:pt x="37" y="18"/>
                        <a:pt x="33" y="20"/>
                        <a:pt x="28" y="19"/>
                      </a:cubicBezTo>
                      <a:cubicBezTo>
                        <a:pt x="26" y="19"/>
                        <a:pt x="24" y="17"/>
                        <a:pt x="25" y="15"/>
                      </a:cubicBezTo>
                      <a:cubicBezTo>
                        <a:pt x="28" y="15"/>
                        <a:pt x="31" y="14"/>
                        <a:pt x="35" y="13"/>
                      </a:cubicBezTo>
                      <a:cubicBezTo>
                        <a:pt x="38" y="12"/>
                        <a:pt x="42" y="10"/>
                        <a:pt x="41" y="5"/>
                      </a:cubicBezTo>
                      <a:cubicBezTo>
                        <a:pt x="41" y="4"/>
                        <a:pt x="42" y="3"/>
                        <a:pt x="42" y="3"/>
                      </a:cubicBezTo>
                      <a:cubicBezTo>
                        <a:pt x="42" y="2"/>
                        <a:pt x="42" y="1"/>
                        <a:pt x="42" y="0"/>
                      </a:cubicBezTo>
                      <a:cubicBezTo>
                        <a:pt x="29" y="6"/>
                        <a:pt x="16" y="11"/>
                        <a:pt x="2" y="11"/>
                      </a:cubicBezTo>
                      <a:cubicBezTo>
                        <a:pt x="0" y="11"/>
                        <a:pt x="0" y="12"/>
                        <a:pt x="1" y="14"/>
                      </a:cubicBezTo>
                      <a:cubicBezTo>
                        <a:pt x="2" y="16"/>
                        <a:pt x="4" y="18"/>
                        <a:pt x="5" y="19"/>
                      </a:cubicBezTo>
                      <a:cubicBezTo>
                        <a:pt x="10" y="24"/>
                        <a:pt x="15" y="28"/>
                        <a:pt x="22" y="28"/>
                      </a:cubicBezTo>
                      <a:cubicBezTo>
                        <a:pt x="27" y="28"/>
                        <a:pt x="32" y="27"/>
                        <a:pt x="37" y="25"/>
                      </a:cubicBezTo>
                      <a:cubicBezTo>
                        <a:pt x="43" y="22"/>
                        <a:pt x="49" y="19"/>
                        <a:pt x="54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97000" y="1336675"/>
                  <a:ext cx="138113" cy="134938"/>
                </a:xfrm>
                <a:custGeom>
                  <a:avLst/>
                  <a:gdLst>
                    <a:gd name="T0" fmla="*/ 3 w 37"/>
                    <a:gd name="T1" fmla="*/ 28 h 36"/>
                    <a:gd name="T2" fmla="*/ 4 w 37"/>
                    <a:gd name="T3" fmla="*/ 36 h 36"/>
                    <a:gd name="T4" fmla="*/ 5 w 37"/>
                    <a:gd name="T5" fmla="*/ 36 h 36"/>
                    <a:gd name="T6" fmla="*/ 11 w 37"/>
                    <a:gd name="T7" fmla="*/ 23 h 36"/>
                    <a:gd name="T8" fmla="*/ 12 w 37"/>
                    <a:gd name="T9" fmla="*/ 19 h 36"/>
                    <a:gd name="T10" fmla="*/ 15 w 37"/>
                    <a:gd name="T11" fmla="*/ 21 h 36"/>
                    <a:gd name="T12" fmla="*/ 17 w 37"/>
                    <a:gd name="T13" fmla="*/ 24 h 36"/>
                    <a:gd name="T14" fmla="*/ 20 w 37"/>
                    <a:gd name="T15" fmla="*/ 28 h 36"/>
                    <a:gd name="T16" fmla="*/ 21 w 37"/>
                    <a:gd name="T17" fmla="*/ 20 h 36"/>
                    <a:gd name="T18" fmla="*/ 24 w 37"/>
                    <a:gd name="T19" fmla="*/ 19 h 36"/>
                    <a:gd name="T20" fmla="*/ 30 w 37"/>
                    <a:gd name="T21" fmla="*/ 23 h 36"/>
                    <a:gd name="T22" fmla="*/ 37 w 37"/>
                    <a:gd name="T23" fmla="*/ 26 h 36"/>
                    <a:gd name="T24" fmla="*/ 30 w 37"/>
                    <a:gd name="T25" fmla="*/ 5 h 36"/>
                    <a:gd name="T26" fmla="*/ 27 w 37"/>
                    <a:gd name="T27" fmla="*/ 3 h 36"/>
                    <a:gd name="T28" fmla="*/ 17 w 37"/>
                    <a:gd name="T29" fmla="*/ 2 h 36"/>
                    <a:gd name="T30" fmla="*/ 13 w 37"/>
                    <a:gd name="T31" fmla="*/ 0 h 36"/>
                    <a:gd name="T32" fmla="*/ 13 w 37"/>
                    <a:gd name="T33" fmla="*/ 0 h 36"/>
                    <a:gd name="T34" fmla="*/ 16 w 37"/>
                    <a:gd name="T35" fmla="*/ 10 h 36"/>
                    <a:gd name="T36" fmla="*/ 1 w 37"/>
                    <a:gd name="T37" fmla="*/ 4 h 36"/>
                    <a:gd name="T38" fmla="*/ 1 w 37"/>
                    <a:gd name="T39" fmla="*/ 14 h 36"/>
                    <a:gd name="T40" fmla="*/ 3 w 37"/>
                    <a:gd name="T41" fmla="*/ 2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" h="36">
                      <a:moveTo>
                        <a:pt x="3" y="28"/>
                      </a:moveTo>
                      <a:cubicBezTo>
                        <a:pt x="4" y="31"/>
                        <a:pt x="4" y="34"/>
                        <a:pt x="4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7" y="31"/>
                        <a:pt x="9" y="27"/>
                        <a:pt x="11" y="23"/>
                      </a:cubicBezTo>
                      <a:cubicBezTo>
                        <a:pt x="11" y="21"/>
                        <a:pt x="12" y="20"/>
                        <a:pt x="12" y="19"/>
                      </a:cubicBezTo>
                      <a:cubicBezTo>
                        <a:pt x="13" y="20"/>
                        <a:pt x="14" y="20"/>
                        <a:pt x="15" y="21"/>
                      </a:cubicBezTo>
                      <a:cubicBezTo>
                        <a:pt x="15" y="22"/>
                        <a:pt x="16" y="23"/>
                        <a:pt x="17" y="24"/>
                      </a:cubicBezTo>
                      <a:cubicBezTo>
                        <a:pt x="18" y="25"/>
                        <a:pt x="19" y="27"/>
                        <a:pt x="20" y="28"/>
                      </a:cubicBezTo>
                      <a:cubicBezTo>
                        <a:pt x="21" y="25"/>
                        <a:pt x="21" y="23"/>
                        <a:pt x="21" y="20"/>
                      </a:cubicBezTo>
                      <a:cubicBezTo>
                        <a:pt x="22" y="18"/>
                        <a:pt x="22" y="17"/>
                        <a:pt x="24" y="19"/>
                      </a:cubicBezTo>
                      <a:cubicBezTo>
                        <a:pt x="26" y="20"/>
                        <a:pt x="28" y="21"/>
                        <a:pt x="30" y="23"/>
                      </a:cubicBezTo>
                      <a:cubicBezTo>
                        <a:pt x="32" y="24"/>
                        <a:pt x="34" y="25"/>
                        <a:pt x="37" y="26"/>
                      </a:cubicBezTo>
                      <a:cubicBezTo>
                        <a:pt x="36" y="18"/>
                        <a:pt x="33" y="11"/>
                        <a:pt x="30" y="5"/>
                      </a:cubicBezTo>
                      <a:cubicBezTo>
                        <a:pt x="29" y="4"/>
                        <a:pt x="28" y="4"/>
                        <a:pt x="27" y="3"/>
                      </a:cubicBezTo>
                      <a:cubicBezTo>
                        <a:pt x="24" y="3"/>
                        <a:pt x="20" y="2"/>
                        <a:pt x="17" y="2"/>
                      </a:cubicBezTo>
                      <a:cubicBezTo>
                        <a:pt x="16" y="1"/>
                        <a:pt x="14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3"/>
                        <a:pt x="15" y="6"/>
                        <a:pt x="16" y="10"/>
                      </a:cubicBezTo>
                      <a:cubicBezTo>
                        <a:pt x="10" y="11"/>
                        <a:pt x="5" y="9"/>
                        <a:pt x="1" y="4"/>
                      </a:cubicBezTo>
                      <a:cubicBezTo>
                        <a:pt x="0" y="8"/>
                        <a:pt x="0" y="11"/>
                        <a:pt x="1" y="14"/>
                      </a:cubicBezTo>
                      <a:cubicBezTo>
                        <a:pt x="2" y="19"/>
                        <a:pt x="3" y="23"/>
                        <a:pt x="3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573213" y="1336675"/>
                  <a:ext cx="147638" cy="134938"/>
                </a:xfrm>
                <a:custGeom>
                  <a:avLst/>
                  <a:gdLst>
                    <a:gd name="T0" fmla="*/ 2 w 39"/>
                    <a:gd name="T1" fmla="*/ 25 h 36"/>
                    <a:gd name="T2" fmla="*/ 14 w 39"/>
                    <a:gd name="T3" fmla="*/ 19 h 36"/>
                    <a:gd name="T4" fmla="*/ 16 w 39"/>
                    <a:gd name="T5" fmla="*/ 18 h 36"/>
                    <a:gd name="T6" fmla="*/ 17 w 39"/>
                    <a:gd name="T7" fmla="*/ 20 h 36"/>
                    <a:gd name="T8" fmla="*/ 18 w 39"/>
                    <a:gd name="T9" fmla="*/ 27 h 36"/>
                    <a:gd name="T10" fmla="*/ 25 w 39"/>
                    <a:gd name="T11" fmla="*/ 20 h 36"/>
                    <a:gd name="T12" fmla="*/ 27 w 39"/>
                    <a:gd name="T13" fmla="*/ 19 h 36"/>
                    <a:gd name="T14" fmla="*/ 28 w 39"/>
                    <a:gd name="T15" fmla="*/ 20 h 36"/>
                    <a:gd name="T16" fmla="*/ 31 w 39"/>
                    <a:gd name="T17" fmla="*/ 30 h 36"/>
                    <a:gd name="T18" fmla="*/ 34 w 39"/>
                    <a:gd name="T19" fmla="*/ 36 h 36"/>
                    <a:gd name="T20" fmla="*/ 38 w 39"/>
                    <a:gd name="T21" fmla="*/ 13 h 36"/>
                    <a:gd name="T22" fmla="*/ 37 w 39"/>
                    <a:gd name="T23" fmla="*/ 4 h 36"/>
                    <a:gd name="T24" fmla="*/ 22 w 39"/>
                    <a:gd name="T25" fmla="*/ 10 h 36"/>
                    <a:gd name="T26" fmla="*/ 26 w 39"/>
                    <a:gd name="T27" fmla="*/ 0 h 36"/>
                    <a:gd name="T28" fmla="*/ 18 w 39"/>
                    <a:gd name="T29" fmla="*/ 3 h 36"/>
                    <a:gd name="T30" fmla="*/ 10 w 39"/>
                    <a:gd name="T31" fmla="*/ 3 h 36"/>
                    <a:gd name="T32" fmla="*/ 8 w 39"/>
                    <a:gd name="T33" fmla="*/ 5 h 36"/>
                    <a:gd name="T34" fmla="*/ 0 w 39"/>
                    <a:gd name="T35" fmla="*/ 26 h 36"/>
                    <a:gd name="T36" fmla="*/ 2 w 39"/>
                    <a:gd name="T37" fmla="*/ 2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" h="36">
                      <a:moveTo>
                        <a:pt x="2" y="25"/>
                      </a:moveTo>
                      <a:cubicBezTo>
                        <a:pt x="6" y="23"/>
                        <a:pt x="10" y="21"/>
                        <a:pt x="14" y="19"/>
                      </a:cubicBezTo>
                      <a:cubicBezTo>
                        <a:pt x="14" y="18"/>
                        <a:pt x="15" y="18"/>
                        <a:pt x="16" y="18"/>
                      </a:cubicBezTo>
                      <a:cubicBezTo>
                        <a:pt x="16" y="18"/>
                        <a:pt x="16" y="19"/>
                        <a:pt x="17" y="20"/>
                      </a:cubicBezTo>
                      <a:cubicBezTo>
                        <a:pt x="17" y="22"/>
                        <a:pt x="17" y="25"/>
                        <a:pt x="18" y="27"/>
                      </a:cubicBezTo>
                      <a:cubicBezTo>
                        <a:pt x="20" y="25"/>
                        <a:pt x="22" y="22"/>
                        <a:pt x="25" y="20"/>
                      </a:cubicBezTo>
                      <a:cubicBezTo>
                        <a:pt x="26" y="19"/>
                        <a:pt x="26" y="19"/>
                        <a:pt x="27" y="19"/>
                      </a:cubicBezTo>
                      <a:cubicBezTo>
                        <a:pt x="27" y="19"/>
                        <a:pt x="27" y="20"/>
                        <a:pt x="28" y="20"/>
                      </a:cubicBezTo>
                      <a:cubicBezTo>
                        <a:pt x="29" y="23"/>
                        <a:pt x="29" y="27"/>
                        <a:pt x="31" y="30"/>
                      </a:cubicBezTo>
                      <a:cubicBezTo>
                        <a:pt x="31" y="32"/>
                        <a:pt x="33" y="34"/>
                        <a:pt x="34" y="36"/>
                      </a:cubicBezTo>
                      <a:cubicBezTo>
                        <a:pt x="35" y="28"/>
                        <a:pt x="35" y="20"/>
                        <a:pt x="38" y="13"/>
                      </a:cubicBezTo>
                      <a:cubicBezTo>
                        <a:pt x="39" y="10"/>
                        <a:pt x="39" y="7"/>
                        <a:pt x="37" y="4"/>
                      </a:cubicBezTo>
                      <a:cubicBezTo>
                        <a:pt x="33" y="9"/>
                        <a:pt x="28" y="11"/>
                        <a:pt x="22" y="10"/>
                      </a:cubicBezTo>
                      <a:cubicBezTo>
                        <a:pt x="23" y="6"/>
                        <a:pt x="25" y="3"/>
                        <a:pt x="26" y="0"/>
                      </a:cubicBezTo>
                      <a:cubicBezTo>
                        <a:pt x="22" y="1"/>
                        <a:pt x="20" y="2"/>
                        <a:pt x="18" y="3"/>
                      </a:cubicBezTo>
                      <a:cubicBezTo>
                        <a:pt x="15" y="3"/>
                        <a:pt x="13" y="3"/>
                        <a:pt x="10" y="3"/>
                      </a:cubicBezTo>
                      <a:cubicBezTo>
                        <a:pt x="10" y="4"/>
                        <a:pt x="9" y="4"/>
                        <a:pt x="8" y="5"/>
                      </a:cubicBezTo>
                      <a:cubicBezTo>
                        <a:pt x="4" y="11"/>
                        <a:pt x="2" y="18"/>
                        <a:pt x="0" y="26"/>
                      </a:cubicBezTo>
                      <a:cubicBezTo>
                        <a:pt x="1" y="26"/>
                        <a:pt x="1" y="26"/>
                        <a:pt x="2" y="2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969963" y="1776413"/>
                  <a:ext cx="180975" cy="109538"/>
                </a:xfrm>
                <a:custGeom>
                  <a:avLst/>
                  <a:gdLst>
                    <a:gd name="T0" fmla="*/ 48 w 48"/>
                    <a:gd name="T1" fmla="*/ 9 h 29"/>
                    <a:gd name="T2" fmla="*/ 38 w 48"/>
                    <a:gd name="T3" fmla="*/ 11 h 29"/>
                    <a:gd name="T4" fmla="*/ 35 w 48"/>
                    <a:gd name="T5" fmla="*/ 14 h 29"/>
                    <a:gd name="T6" fmla="*/ 29 w 48"/>
                    <a:gd name="T7" fmla="*/ 15 h 29"/>
                    <a:gd name="T8" fmla="*/ 27 w 48"/>
                    <a:gd name="T9" fmla="*/ 14 h 29"/>
                    <a:gd name="T10" fmla="*/ 28 w 48"/>
                    <a:gd name="T11" fmla="*/ 13 h 29"/>
                    <a:gd name="T12" fmla="*/ 30 w 48"/>
                    <a:gd name="T13" fmla="*/ 11 h 29"/>
                    <a:gd name="T14" fmla="*/ 32 w 48"/>
                    <a:gd name="T15" fmla="*/ 0 h 29"/>
                    <a:gd name="T16" fmla="*/ 0 w 48"/>
                    <a:gd name="T17" fmla="*/ 16 h 29"/>
                    <a:gd name="T18" fmla="*/ 1 w 48"/>
                    <a:gd name="T19" fmla="*/ 18 h 29"/>
                    <a:gd name="T20" fmla="*/ 26 w 48"/>
                    <a:gd name="T21" fmla="*/ 26 h 29"/>
                    <a:gd name="T22" fmla="*/ 44 w 48"/>
                    <a:gd name="T23" fmla="*/ 14 h 29"/>
                    <a:gd name="T24" fmla="*/ 48 w 48"/>
                    <a:gd name="T25" fmla="*/ 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29">
                      <a:moveTo>
                        <a:pt x="48" y="9"/>
                      </a:moveTo>
                      <a:cubicBezTo>
                        <a:pt x="44" y="10"/>
                        <a:pt x="41" y="10"/>
                        <a:pt x="38" y="11"/>
                      </a:cubicBezTo>
                      <a:cubicBezTo>
                        <a:pt x="37" y="12"/>
                        <a:pt x="36" y="13"/>
                        <a:pt x="35" y="14"/>
                      </a:cubicBezTo>
                      <a:cubicBezTo>
                        <a:pt x="33" y="15"/>
                        <a:pt x="31" y="16"/>
                        <a:pt x="29" y="15"/>
                      </a:cubicBezTo>
                      <a:cubicBezTo>
                        <a:pt x="28" y="15"/>
                        <a:pt x="27" y="14"/>
                        <a:pt x="27" y="14"/>
                      </a:cubicBezTo>
                      <a:cubicBezTo>
                        <a:pt x="27" y="14"/>
                        <a:pt x="28" y="13"/>
                        <a:pt x="28" y="13"/>
                      </a:cubicBezTo>
                      <a:cubicBezTo>
                        <a:pt x="29" y="12"/>
                        <a:pt x="30" y="12"/>
                        <a:pt x="30" y="11"/>
                      </a:cubicBezTo>
                      <a:cubicBezTo>
                        <a:pt x="34" y="9"/>
                        <a:pt x="35" y="4"/>
                        <a:pt x="32" y="0"/>
                      </a:cubicBezTo>
                      <a:cubicBezTo>
                        <a:pt x="23" y="8"/>
                        <a:pt x="12" y="14"/>
                        <a:pt x="0" y="16"/>
                      </a:cubicBezTo>
                      <a:cubicBezTo>
                        <a:pt x="0" y="17"/>
                        <a:pt x="0" y="18"/>
                        <a:pt x="1" y="18"/>
                      </a:cubicBezTo>
                      <a:cubicBezTo>
                        <a:pt x="6" y="26"/>
                        <a:pt x="17" y="29"/>
                        <a:pt x="26" y="26"/>
                      </a:cubicBezTo>
                      <a:cubicBezTo>
                        <a:pt x="33" y="23"/>
                        <a:pt x="38" y="19"/>
                        <a:pt x="44" y="14"/>
                      </a:cubicBezTo>
                      <a:cubicBezTo>
                        <a:pt x="45" y="13"/>
                        <a:pt x="46" y="11"/>
                        <a:pt x="48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965325" y="1776413"/>
                  <a:ext cx="184150" cy="109538"/>
                </a:xfrm>
                <a:custGeom>
                  <a:avLst/>
                  <a:gdLst>
                    <a:gd name="T0" fmla="*/ 17 w 49"/>
                    <a:gd name="T1" fmla="*/ 11 h 29"/>
                    <a:gd name="T2" fmla="*/ 19 w 49"/>
                    <a:gd name="T3" fmla="*/ 13 h 29"/>
                    <a:gd name="T4" fmla="*/ 21 w 49"/>
                    <a:gd name="T5" fmla="*/ 14 h 29"/>
                    <a:gd name="T6" fmla="*/ 19 w 49"/>
                    <a:gd name="T7" fmla="*/ 16 h 29"/>
                    <a:gd name="T8" fmla="*/ 12 w 49"/>
                    <a:gd name="T9" fmla="*/ 14 h 29"/>
                    <a:gd name="T10" fmla="*/ 6 w 49"/>
                    <a:gd name="T11" fmla="*/ 10 h 29"/>
                    <a:gd name="T12" fmla="*/ 0 w 49"/>
                    <a:gd name="T13" fmla="*/ 9 h 29"/>
                    <a:gd name="T14" fmla="*/ 21 w 49"/>
                    <a:gd name="T15" fmla="*/ 26 h 29"/>
                    <a:gd name="T16" fmla="*/ 45 w 49"/>
                    <a:gd name="T17" fmla="*/ 21 h 29"/>
                    <a:gd name="T18" fmla="*/ 49 w 49"/>
                    <a:gd name="T19" fmla="*/ 17 h 29"/>
                    <a:gd name="T20" fmla="*/ 15 w 49"/>
                    <a:gd name="T21" fmla="*/ 0 h 29"/>
                    <a:gd name="T22" fmla="*/ 17 w 49"/>
                    <a:gd name="T23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" h="29">
                      <a:moveTo>
                        <a:pt x="17" y="11"/>
                      </a:moveTo>
                      <a:cubicBezTo>
                        <a:pt x="18" y="12"/>
                        <a:pt x="19" y="12"/>
                        <a:pt x="19" y="13"/>
                      </a:cubicBezTo>
                      <a:cubicBezTo>
                        <a:pt x="20" y="13"/>
                        <a:pt x="20" y="14"/>
                        <a:pt x="21" y="14"/>
                      </a:cubicBezTo>
                      <a:cubicBezTo>
                        <a:pt x="20" y="15"/>
                        <a:pt x="19" y="15"/>
                        <a:pt x="19" y="16"/>
                      </a:cubicBezTo>
                      <a:cubicBezTo>
                        <a:pt x="16" y="16"/>
                        <a:pt x="14" y="16"/>
                        <a:pt x="12" y="14"/>
                      </a:cubicBezTo>
                      <a:cubicBezTo>
                        <a:pt x="11" y="12"/>
                        <a:pt x="9" y="11"/>
                        <a:pt x="6" y="10"/>
                      </a:cubicBezTo>
                      <a:cubicBezTo>
                        <a:pt x="4" y="10"/>
                        <a:pt x="2" y="10"/>
                        <a:pt x="0" y="9"/>
                      </a:cubicBezTo>
                      <a:cubicBezTo>
                        <a:pt x="4" y="16"/>
                        <a:pt x="13" y="23"/>
                        <a:pt x="21" y="26"/>
                      </a:cubicBezTo>
                      <a:cubicBezTo>
                        <a:pt x="30" y="29"/>
                        <a:pt x="39" y="27"/>
                        <a:pt x="45" y="21"/>
                      </a:cubicBezTo>
                      <a:cubicBezTo>
                        <a:pt x="47" y="20"/>
                        <a:pt x="47" y="19"/>
                        <a:pt x="49" y="17"/>
                      </a:cubicBezTo>
                      <a:cubicBezTo>
                        <a:pt x="35" y="14"/>
                        <a:pt x="25" y="8"/>
                        <a:pt x="15" y="0"/>
                      </a:cubicBezTo>
                      <a:cubicBezTo>
                        <a:pt x="13" y="4"/>
                        <a:pt x="13" y="9"/>
                        <a:pt x="17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2" name="Freeform 30"/>
                <p:cNvSpPr>
                  <a:spLocks noEditPoints="1"/>
                </p:cNvSpPr>
                <p:nvPr/>
              </p:nvSpPr>
              <p:spPr bwMode="auto">
                <a:xfrm>
                  <a:off x="1169988" y="1233488"/>
                  <a:ext cx="136525" cy="95250"/>
                </a:xfrm>
                <a:custGeom>
                  <a:avLst/>
                  <a:gdLst>
                    <a:gd name="T0" fmla="*/ 23 w 36"/>
                    <a:gd name="T1" fmla="*/ 0 h 25"/>
                    <a:gd name="T2" fmla="*/ 10 w 36"/>
                    <a:gd name="T3" fmla="*/ 3 h 25"/>
                    <a:gd name="T4" fmla="*/ 7 w 36"/>
                    <a:gd name="T5" fmla="*/ 25 h 25"/>
                    <a:gd name="T6" fmla="*/ 20 w 36"/>
                    <a:gd name="T7" fmla="*/ 17 h 25"/>
                    <a:gd name="T8" fmla="*/ 36 w 36"/>
                    <a:gd name="T9" fmla="*/ 18 h 25"/>
                    <a:gd name="T10" fmla="*/ 36 w 36"/>
                    <a:gd name="T11" fmla="*/ 18 h 25"/>
                    <a:gd name="T12" fmla="*/ 26 w 36"/>
                    <a:gd name="T13" fmla="*/ 2 h 25"/>
                    <a:gd name="T14" fmla="*/ 23 w 36"/>
                    <a:gd name="T15" fmla="*/ 0 h 25"/>
                    <a:gd name="T16" fmla="*/ 18 w 36"/>
                    <a:gd name="T17" fmla="*/ 6 h 25"/>
                    <a:gd name="T18" fmla="*/ 17 w 36"/>
                    <a:gd name="T19" fmla="*/ 5 h 25"/>
                    <a:gd name="T20" fmla="*/ 22 w 36"/>
                    <a:gd name="T21" fmla="*/ 3 h 25"/>
                    <a:gd name="T22" fmla="*/ 24 w 36"/>
                    <a:gd name="T23" fmla="*/ 6 h 25"/>
                    <a:gd name="T24" fmla="*/ 18 w 36"/>
                    <a:gd name="T25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25">
                      <a:moveTo>
                        <a:pt x="23" y="0"/>
                      </a:moveTo>
                      <a:cubicBezTo>
                        <a:pt x="19" y="0"/>
                        <a:pt x="14" y="1"/>
                        <a:pt x="10" y="3"/>
                      </a:cubicBezTo>
                      <a:cubicBezTo>
                        <a:pt x="0" y="7"/>
                        <a:pt x="0" y="18"/>
                        <a:pt x="7" y="25"/>
                      </a:cubicBezTo>
                      <a:cubicBezTo>
                        <a:pt x="10" y="20"/>
                        <a:pt x="15" y="17"/>
                        <a:pt x="20" y="17"/>
                      </a:cubicBezTo>
                      <a:cubicBezTo>
                        <a:pt x="26" y="17"/>
                        <a:pt x="31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1" y="14"/>
                        <a:pt x="28" y="8"/>
                        <a:pt x="26" y="2"/>
                      </a:cubicBezTo>
                      <a:cubicBezTo>
                        <a:pt x="25" y="1"/>
                        <a:pt x="25" y="0"/>
                        <a:pt x="23" y="0"/>
                      </a:cubicBezTo>
                      <a:close/>
                      <a:moveTo>
                        <a:pt x="18" y="6"/>
                      </a:moveTo>
                      <a:cubicBezTo>
                        <a:pt x="17" y="6"/>
                        <a:pt x="17" y="5"/>
                        <a:pt x="17" y="5"/>
                      </a:cubicBezTo>
                      <a:cubicBezTo>
                        <a:pt x="19" y="4"/>
                        <a:pt x="20" y="4"/>
                        <a:pt x="22" y="3"/>
                      </a:cubicBezTo>
                      <a:cubicBezTo>
                        <a:pt x="22" y="3"/>
                        <a:pt x="23" y="5"/>
                        <a:pt x="24" y="6"/>
                      </a:cubicBezTo>
                      <a:cubicBezTo>
                        <a:pt x="22" y="6"/>
                        <a:pt x="20" y="6"/>
                        <a:pt x="18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3" name="Freeform 31"/>
                <p:cNvSpPr>
                  <a:spLocks noEditPoints="1"/>
                </p:cNvSpPr>
                <p:nvPr/>
              </p:nvSpPr>
              <p:spPr bwMode="auto">
                <a:xfrm>
                  <a:off x="1803400" y="1233488"/>
                  <a:ext cx="139700" cy="95250"/>
                </a:xfrm>
                <a:custGeom>
                  <a:avLst/>
                  <a:gdLst>
                    <a:gd name="T0" fmla="*/ 1 w 37"/>
                    <a:gd name="T1" fmla="*/ 19 h 25"/>
                    <a:gd name="T2" fmla="*/ 17 w 37"/>
                    <a:gd name="T3" fmla="*/ 17 h 25"/>
                    <a:gd name="T4" fmla="*/ 30 w 37"/>
                    <a:gd name="T5" fmla="*/ 24 h 25"/>
                    <a:gd name="T6" fmla="*/ 31 w 37"/>
                    <a:gd name="T7" fmla="*/ 25 h 25"/>
                    <a:gd name="T8" fmla="*/ 33 w 37"/>
                    <a:gd name="T9" fmla="*/ 22 h 25"/>
                    <a:gd name="T10" fmla="*/ 32 w 37"/>
                    <a:gd name="T11" fmla="*/ 6 h 25"/>
                    <a:gd name="T12" fmla="*/ 23 w 37"/>
                    <a:gd name="T13" fmla="*/ 2 h 25"/>
                    <a:gd name="T14" fmla="*/ 14 w 37"/>
                    <a:gd name="T15" fmla="*/ 0 h 25"/>
                    <a:gd name="T16" fmla="*/ 12 w 37"/>
                    <a:gd name="T17" fmla="*/ 1 h 25"/>
                    <a:gd name="T18" fmla="*/ 0 w 37"/>
                    <a:gd name="T19" fmla="*/ 19 h 25"/>
                    <a:gd name="T20" fmla="*/ 1 w 37"/>
                    <a:gd name="T21" fmla="*/ 19 h 25"/>
                    <a:gd name="T22" fmla="*/ 16 w 37"/>
                    <a:gd name="T23" fmla="*/ 3 h 25"/>
                    <a:gd name="T24" fmla="*/ 20 w 37"/>
                    <a:gd name="T25" fmla="*/ 6 h 25"/>
                    <a:gd name="T26" fmla="*/ 13 w 37"/>
                    <a:gd name="T27" fmla="*/ 6 h 25"/>
                    <a:gd name="T28" fmla="*/ 16 w 37"/>
                    <a:gd name="T29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25">
                      <a:moveTo>
                        <a:pt x="1" y="19"/>
                      </a:moveTo>
                      <a:cubicBezTo>
                        <a:pt x="7" y="17"/>
                        <a:pt x="12" y="17"/>
                        <a:pt x="17" y="17"/>
                      </a:cubicBezTo>
                      <a:cubicBezTo>
                        <a:pt x="22" y="18"/>
                        <a:pt x="27" y="19"/>
                        <a:pt x="30" y="24"/>
                      </a:cubicBezTo>
                      <a:cubicBezTo>
                        <a:pt x="30" y="25"/>
                        <a:pt x="31" y="25"/>
                        <a:pt x="31" y="25"/>
                      </a:cubicBezTo>
                      <a:cubicBezTo>
                        <a:pt x="32" y="24"/>
                        <a:pt x="33" y="23"/>
                        <a:pt x="33" y="22"/>
                      </a:cubicBezTo>
                      <a:cubicBezTo>
                        <a:pt x="37" y="16"/>
                        <a:pt x="37" y="10"/>
                        <a:pt x="32" y="6"/>
                      </a:cubicBezTo>
                      <a:cubicBezTo>
                        <a:pt x="30" y="4"/>
                        <a:pt x="26" y="3"/>
                        <a:pt x="23" y="2"/>
                      </a:cubicBezTo>
                      <a:cubicBezTo>
                        <a:pt x="20" y="1"/>
                        <a:pt x="17" y="1"/>
                        <a:pt x="14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0" y="8"/>
                        <a:pt x="6" y="13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lose/>
                      <a:moveTo>
                        <a:pt x="16" y="3"/>
                      </a:moveTo>
                      <a:cubicBezTo>
                        <a:pt x="18" y="3"/>
                        <a:pt x="19" y="4"/>
                        <a:pt x="20" y="6"/>
                      </a:cubicBezTo>
                      <a:cubicBezTo>
                        <a:pt x="18" y="6"/>
                        <a:pt x="16" y="6"/>
                        <a:pt x="13" y="6"/>
                      </a:cubicBezTo>
                      <a:cubicBezTo>
                        <a:pt x="14" y="5"/>
                        <a:pt x="15" y="4"/>
                        <a:pt x="1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019175" y="1106488"/>
                  <a:ext cx="82550" cy="161925"/>
                </a:xfrm>
                <a:custGeom>
                  <a:avLst/>
                  <a:gdLst>
                    <a:gd name="T0" fmla="*/ 8 w 22"/>
                    <a:gd name="T1" fmla="*/ 36 h 43"/>
                    <a:gd name="T2" fmla="*/ 15 w 22"/>
                    <a:gd name="T3" fmla="*/ 31 h 43"/>
                    <a:gd name="T4" fmla="*/ 19 w 22"/>
                    <a:gd name="T5" fmla="*/ 43 h 43"/>
                    <a:gd name="T6" fmla="*/ 21 w 22"/>
                    <a:gd name="T7" fmla="*/ 38 h 43"/>
                    <a:gd name="T8" fmla="*/ 20 w 22"/>
                    <a:gd name="T9" fmla="*/ 25 h 43"/>
                    <a:gd name="T10" fmla="*/ 14 w 22"/>
                    <a:gd name="T11" fmla="*/ 15 h 43"/>
                    <a:gd name="T12" fmla="*/ 14 w 22"/>
                    <a:gd name="T13" fmla="*/ 1 h 43"/>
                    <a:gd name="T14" fmla="*/ 14 w 22"/>
                    <a:gd name="T15" fmla="*/ 0 h 43"/>
                    <a:gd name="T16" fmla="*/ 7 w 22"/>
                    <a:gd name="T17" fmla="*/ 0 h 43"/>
                    <a:gd name="T18" fmla="*/ 2 w 22"/>
                    <a:gd name="T19" fmla="*/ 9 h 43"/>
                    <a:gd name="T20" fmla="*/ 6 w 22"/>
                    <a:gd name="T21" fmla="*/ 16 h 43"/>
                    <a:gd name="T22" fmla="*/ 10 w 22"/>
                    <a:gd name="T23" fmla="*/ 30 h 43"/>
                    <a:gd name="T24" fmla="*/ 8 w 22"/>
                    <a:gd name="T25" fmla="*/ 3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43">
                      <a:moveTo>
                        <a:pt x="8" y="36"/>
                      </a:moveTo>
                      <a:cubicBezTo>
                        <a:pt x="11" y="34"/>
                        <a:pt x="13" y="33"/>
                        <a:pt x="15" y="31"/>
                      </a:cubicBezTo>
                      <a:cubicBezTo>
                        <a:pt x="18" y="35"/>
                        <a:pt x="18" y="39"/>
                        <a:pt x="19" y="43"/>
                      </a:cubicBezTo>
                      <a:cubicBezTo>
                        <a:pt x="20" y="41"/>
                        <a:pt x="20" y="40"/>
                        <a:pt x="21" y="38"/>
                      </a:cubicBezTo>
                      <a:cubicBezTo>
                        <a:pt x="22" y="34"/>
                        <a:pt x="22" y="29"/>
                        <a:pt x="20" y="25"/>
                      </a:cubicBezTo>
                      <a:cubicBezTo>
                        <a:pt x="18" y="21"/>
                        <a:pt x="16" y="18"/>
                        <a:pt x="14" y="15"/>
                      </a:cubicBezTo>
                      <a:cubicBezTo>
                        <a:pt x="12" y="10"/>
                        <a:pt x="10" y="5"/>
                        <a:pt x="14" y="1"/>
                      </a:cubicBezTo>
                      <a:cubicBezTo>
                        <a:pt x="14" y="1"/>
                        <a:pt x="14" y="1"/>
                        <a:pt x="14" y="0"/>
                      </a:cubicBezTo>
                      <a:cubicBezTo>
                        <a:pt x="12" y="0"/>
                        <a:pt x="9" y="0"/>
                        <a:pt x="7" y="0"/>
                      </a:cubicBezTo>
                      <a:cubicBezTo>
                        <a:pt x="2" y="1"/>
                        <a:pt x="0" y="5"/>
                        <a:pt x="2" y="9"/>
                      </a:cubicBezTo>
                      <a:cubicBezTo>
                        <a:pt x="3" y="12"/>
                        <a:pt x="5" y="14"/>
                        <a:pt x="6" y="16"/>
                      </a:cubicBezTo>
                      <a:cubicBezTo>
                        <a:pt x="8" y="20"/>
                        <a:pt x="11" y="25"/>
                        <a:pt x="10" y="30"/>
                      </a:cubicBezTo>
                      <a:cubicBezTo>
                        <a:pt x="10" y="32"/>
                        <a:pt x="9" y="34"/>
                        <a:pt x="8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524000" y="892175"/>
                  <a:ext cx="65088" cy="120650"/>
                </a:xfrm>
                <a:custGeom>
                  <a:avLst/>
                  <a:gdLst>
                    <a:gd name="T0" fmla="*/ 3 w 17"/>
                    <a:gd name="T1" fmla="*/ 21 h 32"/>
                    <a:gd name="T2" fmla="*/ 6 w 17"/>
                    <a:gd name="T3" fmla="*/ 30 h 32"/>
                    <a:gd name="T4" fmla="*/ 10 w 17"/>
                    <a:gd name="T5" fmla="*/ 30 h 32"/>
                    <a:gd name="T6" fmla="*/ 11 w 17"/>
                    <a:gd name="T7" fmla="*/ 29 h 32"/>
                    <a:gd name="T8" fmla="*/ 17 w 17"/>
                    <a:gd name="T9" fmla="*/ 7 h 32"/>
                    <a:gd name="T10" fmla="*/ 16 w 17"/>
                    <a:gd name="T11" fmla="*/ 7 h 32"/>
                    <a:gd name="T12" fmla="*/ 16 w 17"/>
                    <a:gd name="T13" fmla="*/ 6 h 32"/>
                    <a:gd name="T14" fmla="*/ 5 w 17"/>
                    <a:gd name="T15" fmla="*/ 1 h 32"/>
                    <a:gd name="T16" fmla="*/ 0 w 17"/>
                    <a:gd name="T17" fmla="*/ 7 h 32"/>
                    <a:gd name="T18" fmla="*/ 3 w 17"/>
                    <a:gd name="T19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32">
                      <a:moveTo>
                        <a:pt x="3" y="21"/>
                      </a:moveTo>
                      <a:cubicBezTo>
                        <a:pt x="3" y="24"/>
                        <a:pt x="5" y="28"/>
                        <a:pt x="6" y="30"/>
                      </a:cubicBezTo>
                      <a:cubicBezTo>
                        <a:pt x="7" y="32"/>
                        <a:pt x="9" y="32"/>
                        <a:pt x="10" y="30"/>
                      </a:cubicBezTo>
                      <a:cubicBezTo>
                        <a:pt x="11" y="30"/>
                        <a:pt x="11" y="29"/>
                        <a:pt x="11" y="29"/>
                      </a:cubicBezTo>
                      <a:cubicBezTo>
                        <a:pt x="13" y="22"/>
                        <a:pt x="15" y="15"/>
                        <a:pt x="17" y="7"/>
                      </a:cubicBezTo>
                      <a:cubicBezTo>
                        <a:pt x="17" y="7"/>
                        <a:pt x="17" y="7"/>
                        <a:pt x="16" y="7"/>
                      </a:cubicBezTo>
                      <a:cubicBezTo>
                        <a:pt x="16" y="7"/>
                        <a:pt x="16" y="6"/>
                        <a:pt x="16" y="6"/>
                      </a:cubicBezTo>
                      <a:cubicBezTo>
                        <a:pt x="14" y="1"/>
                        <a:pt x="10" y="0"/>
                        <a:pt x="5" y="1"/>
                      </a:cubicBezTo>
                      <a:cubicBezTo>
                        <a:pt x="2" y="2"/>
                        <a:pt x="0" y="5"/>
                        <a:pt x="0" y="7"/>
                      </a:cubicBezTo>
                      <a:cubicBezTo>
                        <a:pt x="1" y="12"/>
                        <a:pt x="1" y="17"/>
                        <a:pt x="3" y="2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2011363" y="1106488"/>
                  <a:ext cx="82550" cy="161925"/>
                </a:xfrm>
                <a:custGeom>
                  <a:avLst/>
                  <a:gdLst>
                    <a:gd name="T0" fmla="*/ 18 w 22"/>
                    <a:gd name="T1" fmla="*/ 13 h 43"/>
                    <a:gd name="T2" fmla="*/ 21 w 22"/>
                    <a:gd name="T3" fmla="*/ 7 h 43"/>
                    <a:gd name="T4" fmla="*/ 18 w 22"/>
                    <a:gd name="T5" fmla="*/ 2 h 43"/>
                    <a:gd name="T6" fmla="*/ 8 w 22"/>
                    <a:gd name="T7" fmla="*/ 0 h 43"/>
                    <a:gd name="T8" fmla="*/ 8 w 22"/>
                    <a:gd name="T9" fmla="*/ 15 h 43"/>
                    <a:gd name="T10" fmla="*/ 2 w 22"/>
                    <a:gd name="T11" fmla="*/ 28 h 43"/>
                    <a:gd name="T12" fmla="*/ 3 w 22"/>
                    <a:gd name="T13" fmla="*/ 43 h 43"/>
                    <a:gd name="T14" fmla="*/ 8 w 22"/>
                    <a:gd name="T15" fmla="*/ 31 h 43"/>
                    <a:gd name="T16" fmla="*/ 13 w 22"/>
                    <a:gd name="T17" fmla="*/ 35 h 43"/>
                    <a:gd name="T18" fmla="*/ 13 w 22"/>
                    <a:gd name="T19" fmla="*/ 35 h 43"/>
                    <a:gd name="T20" fmla="*/ 14 w 22"/>
                    <a:gd name="T21" fmla="*/ 19 h 43"/>
                    <a:gd name="T22" fmla="*/ 18 w 22"/>
                    <a:gd name="T23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43">
                      <a:moveTo>
                        <a:pt x="18" y="13"/>
                      </a:moveTo>
                      <a:cubicBezTo>
                        <a:pt x="19" y="11"/>
                        <a:pt x="20" y="9"/>
                        <a:pt x="21" y="7"/>
                      </a:cubicBezTo>
                      <a:cubicBezTo>
                        <a:pt x="22" y="5"/>
                        <a:pt x="20" y="2"/>
                        <a:pt x="18" y="2"/>
                      </a:cubicBezTo>
                      <a:cubicBezTo>
                        <a:pt x="15" y="1"/>
                        <a:pt x="12" y="1"/>
                        <a:pt x="8" y="0"/>
                      </a:cubicBezTo>
                      <a:cubicBezTo>
                        <a:pt x="12" y="8"/>
                        <a:pt x="11" y="8"/>
                        <a:pt x="8" y="15"/>
                      </a:cubicBezTo>
                      <a:cubicBezTo>
                        <a:pt x="5" y="20"/>
                        <a:pt x="3" y="24"/>
                        <a:pt x="2" y="28"/>
                      </a:cubicBezTo>
                      <a:cubicBezTo>
                        <a:pt x="0" y="33"/>
                        <a:pt x="1" y="38"/>
                        <a:pt x="3" y="43"/>
                      </a:cubicBezTo>
                      <a:cubicBezTo>
                        <a:pt x="5" y="38"/>
                        <a:pt x="5" y="35"/>
                        <a:pt x="8" y="31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1" y="29"/>
                        <a:pt x="12" y="24"/>
                        <a:pt x="14" y="19"/>
                      </a:cubicBezTo>
                      <a:cubicBezTo>
                        <a:pt x="15" y="17"/>
                        <a:pt x="17" y="15"/>
                        <a:pt x="18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101725" y="1820863"/>
                  <a:ext cx="120650" cy="98425"/>
                </a:xfrm>
                <a:custGeom>
                  <a:avLst/>
                  <a:gdLst>
                    <a:gd name="T0" fmla="*/ 24 w 32"/>
                    <a:gd name="T1" fmla="*/ 10 h 26"/>
                    <a:gd name="T2" fmla="*/ 18 w 32"/>
                    <a:gd name="T3" fmla="*/ 11 h 26"/>
                    <a:gd name="T4" fmla="*/ 18 w 32"/>
                    <a:gd name="T5" fmla="*/ 0 h 26"/>
                    <a:gd name="T6" fmla="*/ 0 w 32"/>
                    <a:gd name="T7" fmla="*/ 20 h 26"/>
                    <a:gd name="T8" fmla="*/ 0 w 32"/>
                    <a:gd name="T9" fmla="*/ 21 h 26"/>
                    <a:gd name="T10" fmla="*/ 19 w 32"/>
                    <a:gd name="T11" fmla="*/ 23 h 26"/>
                    <a:gd name="T12" fmla="*/ 32 w 32"/>
                    <a:gd name="T13" fmla="*/ 7 h 26"/>
                    <a:gd name="T14" fmla="*/ 24 w 32"/>
                    <a:gd name="T15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26">
                      <a:moveTo>
                        <a:pt x="24" y="10"/>
                      </a:moveTo>
                      <a:cubicBezTo>
                        <a:pt x="22" y="12"/>
                        <a:pt x="21" y="12"/>
                        <a:pt x="18" y="11"/>
                      </a:cubicBezTo>
                      <a:cubicBezTo>
                        <a:pt x="23" y="7"/>
                        <a:pt x="19" y="4"/>
                        <a:pt x="18" y="0"/>
                      </a:cubicBezTo>
                      <a:cubicBezTo>
                        <a:pt x="13" y="8"/>
                        <a:pt x="8" y="16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5"/>
                        <a:pt x="12" y="26"/>
                        <a:pt x="19" y="23"/>
                      </a:cubicBezTo>
                      <a:cubicBezTo>
                        <a:pt x="26" y="20"/>
                        <a:pt x="29" y="13"/>
                        <a:pt x="32" y="7"/>
                      </a:cubicBezTo>
                      <a:cubicBezTo>
                        <a:pt x="29" y="7"/>
                        <a:pt x="26" y="7"/>
                        <a:pt x="24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893888" y="1820863"/>
                  <a:ext cx="120650" cy="98425"/>
                </a:xfrm>
                <a:custGeom>
                  <a:avLst/>
                  <a:gdLst>
                    <a:gd name="T0" fmla="*/ 15 w 32"/>
                    <a:gd name="T1" fmla="*/ 0 h 26"/>
                    <a:gd name="T2" fmla="*/ 14 w 32"/>
                    <a:gd name="T3" fmla="*/ 11 h 26"/>
                    <a:gd name="T4" fmla="*/ 9 w 32"/>
                    <a:gd name="T5" fmla="*/ 10 h 26"/>
                    <a:gd name="T6" fmla="*/ 0 w 32"/>
                    <a:gd name="T7" fmla="*/ 7 h 26"/>
                    <a:gd name="T8" fmla="*/ 0 w 32"/>
                    <a:gd name="T9" fmla="*/ 7 h 26"/>
                    <a:gd name="T10" fmla="*/ 6 w 32"/>
                    <a:gd name="T11" fmla="*/ 17 h 26"/>
                    <a:gd name="T12" fmla="*/ 23 w 32"/>
                    <a:gd name="T13" fmla="*/ 26 h 26"/>
                    <a:gd name="T14" fmla="*/ 32 w 32"/>
                    <a:gd name="T15" fmla="*/ 21 h 26"/>
                    <a:gd name="T16" fmla="*/ 15 w 32"/>
                    <a:gd name="T1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26">
                      <a:moveTo>
                        <a:pt x="15" y="0"/>
                      </a:moveTo>
                      <a:cubicBezTo>
                        <a:pt x="14" y="4"/>
                        <a:pt x="10" y="8"/>
                        <a:pt x="14" y="11"/>
                      </a:cubicBezTo>
                      <a:cubicBezTo>
                        <a:pt x="12" y="13"/>
                        <a:pt x="10" y="13"/>
                        <a:pt x="9" y="10"/>
                      </a:cubicBezTo>
                      <a:cubicBezTo>
                        <a:pt x="7" y="7"/>
                        <a:pt x="3" y="8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1"/>
                        <a:pt x="4" y="14"/>
                        <a:pt x="6" y="17"/>
                      </a:cubicBezTo>
                      <a:cubicBezTo>
                        <a:pt x="10" y="24"/>
                        <a:pt x="16" y="26"/>
                        <a:pt x="23" y="26"/>
                      </a:cubicBezTo>
                      <a:cubicBezTo>
                        <a:pt x="26" y="26"/>
                        <a:pt x="30" y="25"/>
                        <a:pt x="32" y="21"/>
                      </a:cubicBezTo>
                      <a:cubicBezTo>
                        <a:pt x="24" y="16"/>
                        <a:pt x="20" y="8"/>
                        <a:pt x="1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9" name="Freeform 37"/>
                <p:cNvSpPr>
                  <a:spLocks/>
                </p:cNvSpPr>
                <p:nvPr/>
              </p:nvSpPr>
              <p:spPr bwMode="auto">
                <a:xfrm>
                  <a:off x="1847850" y="1046163"/>
                  <a:ext cx="125413" cy="153988"/>
                </a:xfrm>
                <a:custGeom>
                  <a:avLst/>
                  <a:gdLst>
                    <a:gd name="T0" fmla="*/ 0 w 33"/>
                    <a:gd name="T1" fmla="*/ 41 h 41"/>
                    <a:gd name="T2" fmla="*/ 1 w 33"/>
                    <a:gd name="T3" fmla="*/ 41 h 41"/>
                    <a:gd name="T4" fmla="*/ 7 w 33"/>
                    <a:gd name="T5" fmla="*/ 40 h 41"/>
                    <a:gd name="T6" fmla="*/ 19 w 33"/>
                    <a:gd name="T7" fmla="*/ 27 h 41"/>
                    <a:gd name="T8" fmla="*/ 22 w 33"/>
                    <a:gd name="T9" fmla="*/ 18 h 41"/>
                    <a:gd name="T10" fmla="*/ 33 w 33"/>
                    <a:gd name="T11" fmla="*/ 8 h 41"/>
                    <a:gd name="T12" fmla="*/ 25 w 33"/>
                    <a:gd name="T13" fmla="*/ 3 h 41"/>
                    <a:gd name="T14" fmla="*/ 16 w 33"/>
                    <a:gd name="T15" fmla="*/ 7 h 41"/>
                    <a:gd name="T16" fmla="*/ 15 w 33"/>
                    <a:gd name="T17" fmla="*/ 10 h 41"/>
                    <a:gd name="T18" fmla="*/ 12 w 33"/>
                    <a:gd name="T19" fmla="*/ 26 h 41"/>
                    <a:gd name="T20" fmla="*/ 1 w 33"/>
                    <a:gd name="T21" fmla="*/ 39 h 41"/>
                    <a:gd name="T22" fmla="*/ 0 w 33"/>
                    <a:gd name="T2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41">
                      <a:moveTo>
                        <a:pt x="0" y="41"/>
                      </a:moveTo>
                      <a:cubicBezTo>
                        <a:pt x="0" y="41"/>
                        <a:pt x="0" y="41"/>
                        <a:pt x="1" y="41"/>
                      </a:cubicBezTo>
                      <a:cubicBezTo>
                        <a:pt x="3" y="41"/>
                        <a:pt x="5" y="41"/>
                        <a:pt x="7" y="40"/>
                      </a:cubicBezTo>
                      <a:cubicBezTo>
                        <a:pt x="13" y="37"/>
                        <a:pt x="17" y="33"/>
                        <a:pt x="19" y="27"/>
                      </a:cubicBezTo>
                      <a:cubicBezTo>
                        <a:pt x="20" y="24"/>
                        <a:pt x="21" y="21"/>
                        <a:pt x="22" y="18"/>
                      </a:cubicBezTo>
                      <a:cubicBezTo>
                        <a:pt x="24" y="13"/>
                        <a:pt x="28" y="10"/>
                        <a:pt x="33" y="8"/>
                      </a:cubicBezTo>
                      <a:cubicBezTo>
                        <a:pt x="30" y="6"/>
                        <a:pt x="28" y="4"/>
                        <a:pt x="25" y="3"/>
                      </a:cubicBezTo>
                      <a:cubicBezTo>
                        <a:pt x="20" y="1"/>
                        <a:pt x="19" y="0"/>
                        <a:pt x="16" y="7"/>
                      </a:cubicBezTo>
                      <a:cubicBezTo>
                        <a:pt x="16" y="8"/>
                        <a:pt x="16" y="9"/>
                        <a:pt x="15" y="10"/>
                      </a:cubicBezTo>
                      <a:cubicBezTo>
                        <a:pt x="14" y="15"/>
                        <a:pt x="14" y="21"/>
                        <a:pt x="12" y="26"/>
                      </a:cubicBezTo>
                      <a:cubicBezTo>
                        <a:pt x="11" y="32"/>
                        <a:pt x="8" y="37"/>
                        <a:pt x="1" y="39"/>
                      </a:cubicBezTo>
                      <a:cubicBezTo>
                        <a:pt x="1" y="40"/>
                        <a:pt x="1" y="40"/>
                        <a:pt x="0" y="4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0" name="Freeform 38"/>
                <p:cNvSpPr>
                  <a:spLocks/>
                </p:cNvSpPr>
                <p:nvPr/>
              </p:nvSpPr>
              <p:spPr bwMode="auto">
                <a:xfrm>
                  <a:off x="1139825" y="1054100"/>
                  <a:ext cx="128588" cy="146050"/>
                </a:xfrm>
                <a:custGeom>
                  <a:avLst/>
                  <a:gdLst>
                    <a:gd name="T0" fmla="*/ 0 w 34"/>
                    <a:gd name="T1" fmla="*/ 7 h 39"/>
                    <a:gd name="T2" fmla="*/ 13 w 34"/>
                    <a:gd name="T3" fmla="*/ 22 h 39"/>
                    <a:gd name="T4" fmla="*/ 16 w 34"/>
                    <a:gd name="T5" fmla="*/ 29 h 39"/>
                    <a:gd name="T6" fmla="*/ 34 w 34"/>
                    <a:gd name="T7" fmla="*/ 39 h 39"/>
                    <a:gd name="T8" fmla="*/ 34 w 34"/>
                    <a:gd name="T9" fmla="*/ 39 h 39"/>
                    <a:gd name="T10" fmla="*/ 32 w 34"/>
                    <a:gd name="T11" fmla="*/ 37 h 39"/>
                    <a:gd name="T12" fmla="*/ 23 w 34"/>
                    <a:gd name="T13" fmla="*/ 28 h 39"/>
                    <a:gd name="T14" fmla="*/ 19 w 34"/>
                    <a:gd name="T15" fmla="*/ 13 h 39"/>
                    <a:gd name="T16" fmla="*/ 16 w 34"/>
                    <a:gd name="T17" fmla="*/ 3 h 39"/>
                    <a:gd name="T18" fmla="*/ 11 w 34"/>
                    <a:gd name="T19" fmla="*/ 0 h 39"/>
                    <a:gd name="T20" fmla="*/ 0 w 34"/>
                    <a:gd name="T21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39">
                      <a:moveTo>
                        <a:pt x="0" y="7"/>
                      </a:moveTo>
                      <a:cubicBezTo>
                        <a:pt x="8" y="10"/>
                        <a:pt x="11" y="15"/>
                        <a:pt x="13" y="22"/>
                      </a:cubicBezTo>
                      <a:cubicBezTo>
                        <a:pt x="14" y="24"/>
                        <a:pt x="15" y="27"/>
                        <a:pt x="16" y="29"/>
                      </a:cubicBezTo>
                      <a:cubicBezTo>
                        <a:pt x="21" y="35"/>
                        <a:pt x="26" y="39"/>
                        <a:pt x="34" y="39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8"/>
                        <a:pt x="33" y="38"/>
                        <a:pt x="32" y="37"/>
                      </a:cubicBezTo>
                      <a:cubicBezTo>
                        <a:pt x="28" y="35"/>
                        <a:pt x="25" y="32"/>
                        <a:pt x="23" y="28"/>
                      </a:cubicBezTo>
                      <a:cubicBezTo>
                        <a:pt x="21" y="23"/>
                        <a:pt x="20" y="18"/>
                        <a:pt x="19" y="13"/>
                      </a:cubicBezTo>
                      <a:cubicBezTo>
                        <a:pt x="18" y="10"/>
                        <a:pt x="17" y="6"/>
                        <a:pt x="16" y="3"/>
                      </a:cubicBezTo>
                      <a:cubicBezTo>
                        <a:pt x="15" y="1"/>
                        <a:pt x="14" y="0"/>
                        <a:pt x="11" y="0"/>
                      </a:cubicBezTo>
                      <a:cubicBezTo>
                        <a:pt x="7" y="2"/>
                        <a:pt x="4" y="4"/>
                        <a:pt x="0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1" name="Freeform 39"/>
                <p:cNvSpPr>
                  <a:spLocks/>
                </p:cNvSpPr>
                <p:nvPr/>
              </p:nvSpPr>
              <p:spPr bwMode="auto">
                <a:xfrm>
                  <a:off x="1765300" y="1312863"/>
                  <a:ext cx="177800" cy="82550"/>
                </a:xfrm>
                <a:custGeom>
                  <a:avLst/>
                  <a:gdLst>
                    <a:gd name="T0" fmla="*/ 47 w 47"/>
                    <a:gd name="T1" fmla="*/ 15 h 22"/>
                    <a:gd name="T2" fmla="*/ 28 w 47"/>
                    <a:gd name="T3" fmla="*/ 9 h 22"/>
                    <a:gd name="T4" fmla="*/ 12 w 47"/>
                    <a:gd name="T5" fmla="*/ 1 h 22"/>
                    <a:gd name="T6" fmla="*/ 7 w 47"/>
                    <a:gd name="T7" fmla="*/ 1 h 22"/>
                    <a:gd name="T8" fmla="*/ 0 w 47"/>
                    <a:gd name="T9" fmla="*/ 6 h 22"/>
                    <a:gd name="T10" fmla="*/ 19 w 47"/>
                    <a:gd name="T11" fmla="*/ 16 h 22"/>
                    <a:gd name="T12" fmla="*/ 20 w 47"/>
                    <a:gd name="T13" fmla="*/ 10 h 22"/>
                    <a:gd name="T14" fmla="*/ 22 w 47"/>
                    <a:gd name="T15" fmla="*/ 11 h 22"/>
                    <a:gd name="T16" fmla="*/ 33 w 47"/>
                    <a:gd name="T17" fmla="*/ 18 h 22"/>
                    <a:gd name="T18" fmla="*/ 47 w 47"/>
                    <a:gd name="T1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2">
                      <a:moveTo>
                        <a:pt x="47" y="15"/>
                      </a:moveTo>
                      <a:cubicBezTo>
                        <a:pt x="40" y="16"/>
                        <a:pt x="34" y="13"/>
                        <a:pt x="28" y="9"/>
                      </a:cubicBezTo>
                      <a:cubicBezTo>
                        <a:pt x="23" y="6"/>
                        <a:pt x="18" y="4"/>
                        <a:pt x="12" y="1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7" y="8"/>
                        <a:pt x="13" y="10"/>
                        <a:pt x="19" y="16"/>
                      </a:cubicBezTo>
                      <a:cubicBezTo>
                        <a:pt x="19" y="14"/>
                        <a:pt x="19" y="12"/>
                        <a:pt x="20" y="10"/>
                      </a:cubicBezTo>
                      <a:cubicBezTo>
                        <a:pt x="20" y="11"/>
                        <a:pt x="21" y="11"/>
                        <a:pt x="22" y="11"/>
                      </a:cubicBezTo>
                      <a:cubicBezTo>
                        <a:pt x="25" y="14"/>
                        <a:pt x="29" y="16"/>
                        <a:pt x="33" y="18"/>
                      </a:cubicBezTo>
                      <a:cubicBezTo>
                        <a:pt x="39" y="22"/>
                        <a:pt x="43" y="21"/>
                        <a:pt x="47" y="1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2" name="Freeform 40"/>
                <p:cNvSpPr>
                  <a:spLocks/>
                </p:cNvSpPr>
                <p:nvPr/>
              </p:nvSpPr>
              <p:spPr bwMode="auto">
                <a:xfrm>
                  <a:off x="1174750" y="1317625"/>
                  <a:ext cx="173038" cy="71438"/>
                </a:xfrm>
                <a:custGeom>
                  <a:avLst/>
                  <a:gdLst>
                    <a:gd name="T0" fmla="*/ 10 w 46"/>
                    <a:gd name="T1" fmla="*/ 18 h 19"/>
                    <a:gd name="T2" fmla="*/ 18 w 46"/>
                    <a:gd name="T3" fmla="*/ 14 h 19"/>
                    <a:gd name="T4" fmla="*/ 27 w 46"/>
                    <a:gd name="T5" fmla="*/ 9 h 19"/>
                    <a:gd name="T6" fmla="*/ 27 w 46"/>
                    <a:gd name="T7" fmla="*/ 14 h 19"/>
                    <a:gd name="T8" fmla="*/ 45 w 46"/>
                    <a:gd name="T9" fmla="*/ 6 h 19"/>
                    <a:gd name="T10" fmla="*/ 46 w 46"/>
                    <a:gd name="T11" fmla="*/ 5 h 19"/>
                    <a:gd name="T12" fmla="*/ 39 w 46"/>
                    <a:gd name="T13" fmla="*/ 0 h 19"/>
                    <a:gd name="T14" fmla="*/ 37 w 46"/>
                    <a:gd name="T15" fmla="*/ 0 h 19"/>
                    <a:gd name="T16" fmla="*/ 17 w 46"/>
                    <a:gd name="T17" fmla="*/ 9 h 19"/>
                    <a:gd name="T18" fmla="*/ 1 w 46"/>
                    <a:gd name="T19" fmla="*/ 14 h 19"/>
                    <a:gd name="T20" fmla="*/ 0 w 46"/>
                    <a:gd name="T21" fmla="*/ 14 h 19"/>
                    <a:gd name="T22" fmla="*/ 10 w 46"/>
                    <a:gd name="T23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19">
                      <a:moveTo>
                        <a:pt x="10" y="18"/>
                      </a:moveTo>
                      <a:cubicBezTo>
                        <a:pt x="13" y="17"/>
                        <a:pt x="16" y="15"/>
                        <a:pt x="18" y="14"/>
                      </a:cubicBezTo>
                      <a:cubicBezTo>
                        <a:pt x="21" y="12"/>
                        <a:pt x="24" y="11"/>
                        <a:pt x="27" y="9"/>
                      </a:cubicBezTo>
                      <a:cubicBezTo>
                        <a:pt x="27" y="11"/>
                        <a:pt x="27" y="13"/>
                        <a:pt x="27" y="14"/>
                      </a:cubicBezTo>
                      <a:cubicBezTo>
                        <a:pt x="32" y="9"/>
                        <a:pt x="38" y="7"/>
                        <a:pt x="45" y="6"/>
                      </a:cubicBezTo>
                      <a:cubicBezTo>
                        <a:pt x="45" y="5"/>
                        <a:pt x="45" y="5"/>
                        <a:pt x="46" y="5"/>
                      </a:cubicBezTo>
                      <a:cubicBezTo>
                        <a:pt x="43" y="3"/>
                        <a:pt x="41" y="2"/>
                        <a:pt x="39" y="0"/>
                      </a:cubicBezTo>
                      <a:cubicBezTo>
                        <a:pt x="38" y="0"/>
                        <a:pt x="37" y="0"/>
                        <a:pt x="37" y="0"/>
                      </a:cubicBezTo>
                      <a:cubicBezTo>
                        <a:pt x="29" y="2"/>
                        <a:pt x="23" y="5"/>
                        <a:pt x="17" y="9"/>
                      </a:cubicBezTo>
                      <a:cubicBezTo>
                        <a:pt x="12" y="12"/>
                        <a:pt x="7" y="15"/>
                        <a:pt x="1" y="14"/>
                      </a:cubicBezTo>
                      <a:cubicBezTo>
                        <a:pt x="1" y="14"/>
                        <a:pt x="1" y="14"/>
                        <a:pt x="0" y="14"/>
                      </a:cubicBezTo>
                      <a:cubicBezTo>
                        <a:pt x="3" y="18"/>
                        <a:pt x="6" y="19"/>
                        <a:pt x="10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3" name="Freeform 41"/>
                <p:cNvSpPr>
                  <a:spLocks/>
                </p:cNvSpPr>
                <p:nvPr/>
              </p:nvSpPr>
              <p:spPr bwMode="auto">
                <a:xfrm>
                  <a:off x="1584325" y="1106488"/>
                  <a:ext cx="128588" cy="93663"/>
                </a:xfrm>
                <a:custGeom>
                  <a:avLst/>
                  <a:gdLst>
                    <a:gd name="T0" fmla="*/ 10 w 34"/>
                    <a:gd name="T1" fmla="*/ 0 h 25"/>
                    <a:gd name="T2" fmla="*/ 0 w 34"/>
                    <a:gd name="T3" fmla="*/ 0 h 25"/>
                    <a:gd name="T4" fmla="*/ 12 w 34"/>
                    <a:gd name="T5" fmla="*/ 19 h 25"/>
                    <a:gd name="T6" fmla="*/ 34 w 34"/>
                    <a:gd name="T7" fmla="*/ 25 h 25"/>
                    <a:gd name="T8" fmla="*/ 32 w 34"/>
                    <a:gd name="T9" fmla="*/ 23 h 25"/>
                    <a:gd name="T10" fmla="*/ 19 w 34"/>
                    <a:gd name="T11" fmla="*/ 17 h 25"/>
                    <a:gd name="T12" fmla="*/ 12 w 34"/>
                    <a:gd name="T13" fmla="*/ 2 h 25"/>
                    <a:gd name="T14" fmla="*/ 10 w 34"/>
                    <a:gd name="T1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5">
                      <a:moveTo>
                        <a:pt x="10" y="0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9"/>
                        <a:pt x="5" y="15"/>
                        <a:pt x="12" y="19"/>
                      </a:cubicBezTo>
                      <a:cubicBezTo>
                        <a:pt x="18" y="24"/>
                        <a:pt x="26" y="25"/>
                        <a:pt x="34" y="25"/>
                      </a:cubicBezTo>
                      <a:cubicBezTo>
                        <a:pt x="33" y="24"/>
                        <a:pt x="33" y="24"/>
                        <a:pt x="32" y="23"/>
                      </a:cubicBezTo>
                      <a:cubicBezTo>
                        <a:pt x="27" y="23"/>
                        <a:pt x="22" y="21"/>
                        <a:pt x="19" y="17"/>
                      </a:cubicBezTo>
                      <a:cubicBezTo>
                        <a:pt x="15" y="13"/>
                        <a:pt x="13" y="8"/>
                        <a:pt x="12" y="2"/>
                      </a:cubicBezTo>
                      <a:cubicBezTo>
                        <a:pt x="12" y="2"/>
                        <a:pt x="11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4" name="Freeform 42"/>
                <p:cNvSpPr>
                  <a:spLocks/>
                </p:cNvSpPr>
                <p:nvPr/>
              </p:nvSpPr>
              <p:spPr bwMode="auto">
                <a:xfrm>
                  <a:off x="1400175" y="1106488"/>
                  <a:ext cx="139700" cy="104775"/>
                </a:xfrm>
                <a:custGeom>
                  <a:avLst/>
                  <a:gdLst>
                    <a:gd name="T0" fmla="*/ 35 w 37"/>
                    <a:gd name="T1" fmla="*/ 0 h 28"/>
                    <a:gd name="T2" fmla="*/ 25 w 37"/>
                    <a:gd name="T3" fmla="*/ 0 h 28"/>
                    <a:gd name="T4" fmla="*/ 23 w 37"/>
                    <a:gd name="T5" fmla="*/ 2 h 28"/>
                    <a:gd name="T6" fmla="*/ 21 w 37"/>
                    <a:gd name="T7" fmla="*/ 9 h 28"/>
                    <a:gd name="T8" fmla="*/ 2 w 37"/>
                    <a:gd name="T9" fmla="*/ 24 h 28"/>
                    <a:gd name="T10" fmla="*/ 0 w 37"/>
                    <a:gd name="T11" fmla="*/ 25 h 28"/>
                    <a:gd name="T12" fmla="*/ 35 w 37"/>
                    <a:gd name="T1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8">
                      <a:moveTo>
                        <a:pt x="35" y="0"/>
                      </a:moveTo>
                      <a:cubicBezTo>
                        <a:pt x="31" y="0"/>
                        <a:pt x="28" y="0"/>
                        <a:pt x="25" y="0"/>
                      </a:cubicBezTo>
                      <a:cubicBezTo>
                        <a:pt x="24" y="0"/>
                        <a:pt x="23" y="1"/>
                        <a:pt x="23" y="2"/>
                      </a:cubicBezTo>
                      <a:cubicBezTo>
                        <a:pt x="22" y="4"/>
                        <a:pt x="22" y="7"/>
                        <a:pt x="21" y="9"/>
                      </a:cubicBezTo>
                      <a:cubicBezTo>
                        <a:pt x="17" y="18"/>
                        <a:pt x="11" y="23"/>
                        <a:pt x="2" y="24"/>
                      </a:cubicBezTo>
                      <a:cubicBezTo>
                        <a:pt x="1" y="24"/>
                        <a:pt x="1" y="25"/>
                        <a:pt x="0" y="25"/>
                      </a:cubicBezTo>
                      <a:cubicBezTo>
                        <a:pt x="16" y="28"/>
                        <a:pt x="37" y="13"/>
                        <a:pt x="3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5" name="Freeform 43"/>
                <p:cNvSpPr>
                  <a:spLocks/>
                </p:cNvSpPr>
                <p:nvPr/>
              </p:nvSpPr>
              <p:spPr bwMode="auto">
                <a:xfrm>
                  <a:off x="1023938" y="1030288"/>
                  <a:ext cx="161925" cy="76200"/>
                </a:xfrm>
                <a:custGeom>
                  <a:avLst/>
                  <a:gdLst>
                    <a:gd name="T0" fmla="*/ 1 w 43"/>
                    <a:gd name="T1" fmla="*/ 20 h 20"/>
                    <a:gd name="T2" fmla="*/ 10 w 43"/>
                    <a:gd name="T3" fmla="*/ 19 h 20"/>
                    <a:gd name="T4" fmla="*/ 29 w 43"/>
                    <a:gd name="T5" fmla="*/ 12 h 20"/>
                    <a:gd name="T6" fmla="*/ 42 w 43"/>
                    <a:gd name="T7" fmla="*/ 4 h 20"/>
                    <a:gd name="T8" fmla="*/ 43 w 43"/>
                    <a:gd name="T9" fmla="*/ 3 h 20"/>
                    <a:gd name="T10" fmla="*/ 32 w 43"/>
                    <a:gd name="T11" fmla="*/ 0 h 20"/>
                    <a:gd name="T12" fmla="*/ 27 w 43"/>
                    <a:gd name="T13" fmla="*/ 2 h 20"/>
                    <a:gd name="T14" fmla="*/ 23 w 43"/>
                    <a:gd name="T15" fmla="*/ 6 h 20"/>
                    <a:gd name="T16" fmla="*/ 8 w 43"/>
                    <a:gd name="T17" fmla="*/ 17 h 20"/>
                    <a:gd name="T18" fmla="*/ 0 w 43"/>
                    <a:gd name="T19" fmla="*/ 19 h 20"/>
                    <a:gd name="T20" fmla="*/ 0 w 43"/>
                    <a:gd name="T21" fmla="*/ 20 h 20"/>
                    <a:gd name="T22" fmla="*/ 1 w 43"/>
                    <a:gd name="T2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" h="20">
                      <a:moveTo>
                        <a:pt x="1" y="20"/>
                      </a:moveTo>
                      <a:cubicBezTo>
                        <a:pt x="4" y="20"/>
                        <a:pt x="7" y="19"/>
                        <a:pt x="10" y="19"/>
                      </a:cubicBezTo>
                      <a:cubicBezTo>
                        <a:pt x="17" y="20"/>
                        <a:pt x="23" y="17"/>
                        <a:pt x="29" y="12"/>
                      </a:cubicBezTo>
                      <a:cubicBezTo>
                        <a:pt x="32" y="9"/>
                        <a:pt x="37" y="5"/>
                        <a:pt x="42" y="4"/>
                      </a:cubicBezTo>
                      <a:cubicBezTo>
                        <a:pt x="42" y="4"/>
                        <a:pt x="42" y="4"/>
                        <a:pt x="43" y="3"/>
                      </a:cubicBezTo>
                      <a:cubicBezTo>
                        <a:pt x="39" y="2"/>
                        <a:pt x="36" y="0"/>
                        <a:pt x="32" y="0"/>
                      </a:cubicBezTo>
                      <a:cubicBezTo>
                        <a:pt x="31" y="0"/>
                        <a:pt x="29" y="1"/>
                        <a:pt x="27" y="2"/>
                      </a:cubicBezTo>
                      <a:cubicBezTo>
                        <a:pt x="26" y="3"/>
                        <a:pt x="24" y="5"/>
                        <a:pt x="23" y="6"/>
                      </a:cubicBezTo>
                      <a:cubicBezTo>
                        <a:pt x="19" y="11"/>
                        <a:pt x="14" y="15"/>
                        <a:pt x="8" y="17"/>
                      </a:cubicBezTo>
                      <a:cubicBezTo>
                        <a:pt x="5" y="17"/>
                        <a:pt x="3" y="18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1" y="20"/>
                        <a:pt x="1" y="2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6" name="Freeform 44"/>
                <p:cNvSpPr>
                  <a:spLocks/>
                </p:cNvSpPr>
                <p:nvPr/>
              </p:nvSpPr>
              <p:spPr bwMode="auto">
                <a:xfrm>
                  <a:off x="1931988" y="1023938"/>
                  <a:ext cx="161925" cy="82550"/>
                </a:xfrm>
                <a:custGeom>
                  <a:avLst/>
                  <a:gdLst>
                    <a:gd name="T0" fmla="*/ 1 w 43"/>
                    <a:gd name="T1" fmla="*/ 6 h 22"/>
                    <a:gd name="T2" fmla="*/ 14 w 43"/>
                    <a:gd name="T3" fmla="*/ 14 h 22"/>
                    <a:gd name="T4" fmla="*/ 27 w 43"/>
                    <a:gd name="T5" fmla="*/ 21 h 22"/>
                    <a:gd name="T6" fmla="*/ 38 w 43"/>
                    <a:gd name="T7" fmla="*/ 21 h 22"/>
                    <a:gd name="T8" fmla="*/ 43 w 43"/>
                    <a:gd name="T9" fmla="*/ 22 h 22"/>
                    <a:gd name="T10" fmla="*/ 43 w 43"/>
                    <a:gd name="T11" fmla="*/ 22 h 22"/>
                    <a:gd name="T12" fmla="*/ 40 w 43"/>
                    <a:gd name="T13" fmla="*/ 20 h 22"/>
                    <a:gd name="T14" fmla="*/ 33 w 43"/>
                    <a:gd name="T15" fmla="*/ 18 h 22"/>
                    <a:gd name="T16" fmla="*/ 18 w 43"/>
                    <a:gd name="T17" fmla="*/ 6 h 22"/>
                    <a:gd name="T18" fmla="*/ 13 w 43"/>
                    <a:gd name="T19" fmla="*/ 2 h 22"/>
                    <a:gd name="T20" fmla="*/ 0 w 43"/>
                    <a:gd name="T21" fmla="*/ 5 h 22"/>
                    <a:gd name="T22" fmla="*/ 1 w 43"/>
                    <a:gd name="T23" fmla="*/ 6 h 22"/>
                    <a:gd name="T24" fmla="*/ 1 w 43"/>
                    <a:gd name="T25" fmla="*/ 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22">
                      <a:moveTo>
                        <a:pt x="1" y="6"/>
                      </a:moveTo>
                      <a:cubicBezTo>
                        <a:pt x="6" y="7"/>
                        <a:pt x="10" y="11"/>
                        <a:pt x="14" y="14"/>
                      </a:cubicBezTo>
                      <a:cubicBezTo>
                        <a:pt x="17" y="17"/>
                        <a:pt x="22" y="20"/>
                        <a:pt x="27" y="21"/>
                      </a:cubicBezTo>
                      <a:cubicBezTo>
                        <a:pt x="31" y="21"/>
                        <a:pt x="34" y="21"/>
                        <a:pt x="38" y="21"/>
                      </a:cubicBezTo>
                      <a:cubicBezTo>
                        <a:pt x="40" y="21"/>
                        <a:pt x="41" y="22"/>
                        <a:pt x="43" y="22"/>
                      </a:cubicBezTo>
                      <a:cubicBezTo>
                        <a:pt x="43" y="22"/>
                        <a:pt x="43" y="22"/>
                        <a:pt x="43" y="22"/>
                      </a:cubicBezTo>
                      <a:cubicBezTo>
                        <a:pt x="42" y="21"/>
                        <a:pt x="41" y="21"/>
                        <a:pt x="40" y="20"/>
                      </a:cubicBezTo>
                      <a:cubicBezTo>
                        <a:pt x="38" y="20"/>
                        <a:pt x="35" y="19"/>
                        <a:pt x="33" y="18"/>
                      </a:cubicBezTo>
                      <a:cubicBezTo>
                        <a:pt x="27" y="16"/>
                        <a:pt x="22" y="11"/>
                        <a:pt x="18" y="6"/>
                      </a:cubicBezTo>
                      <a:cubicBezTo>
                        <a:pt x="16" y="5"/>
                        <a:pt x="15" y="3"/>
                        <a:pt x="13" y="2"/>
                      </a:cubicBezTo>
                      <a:cubicBezTo>
                        <a:pt x="8" y="0"/>
                        <a:pt x="4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7" name="Freeform 45"/>
                <p:cNvSpPr>
                  <a:spLocks/>
                </p:cNvSpPr>
                <p:nvPr/>
              </p:nvSpPr>
              <p:spPr bwMode="auto">
                <a:xfrm>
                  <a:off x="1276350" y="1185863"/>
                  <a:ext cx="120650" cy="14288"/>
                </a:xfrm>
                <a:custGeom>
                  <a:avLst/>
                  <a:gdLst>
                    <a:gd name="T0" fmla="*/ 28 w 32"/>
                    <a:gd name="T1" fmla="*/ 4 h 4"/>
                    <a:gd name="T2" fmla="*/ 32 w 32"/>
                    <a:gd name="T3" fmla="*/ 0 h 4"/>
                    <a:gd name="T4" fmla="*/ 0 w 32"/>
                    <a:gd name="T5" fmla="*/ 0 h 4"/>
                    <a:gd name="T6" fmla="*/ 4 w 32"/>
                    <a:gd name="T7" fmla="*/ 4 h 4"/>
                    <a:gd name="T8" fmla="*/ 28 w 3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4">
                      <a:moveTo>
                        <a:pt x="28" y="4"/>
                      </a:moveTo>
                      <a:cubicBezTo>
                        <a:pt x="31" y="4"/>
                        <a:pt x="32" y="4"/>
                        <a:pt x="32" y="0"/>
                      </a:cubicBezTo>
                      <a:cubicBezTo>
                        <a:pt x="21" y="0"/>
                        <a:pt x="10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2" y="4"/>
                        <a:pt x="20" y="4"/>
                        <a:pt x="28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8" name="Freeform 46"/>
                <p:cNvSpPr>
                  <a:spLocks/>
                </p:cNvSpPr>
                <p:nvPr/>
              </p:nvSpPr>
              <p:spPr bwMode="auto">
                <a:xfrm>
                  <a:off x="1720850" y="1185863"/>
                  <a:ext cx="123825" cy="14288"/>
                </a:xfrm>
                <a:custGeom>
                  <a:avLst/>
                  <a:gdLst>
                    <a:gd name="T0" fmla="*/ 29 w 33"/>
                    <a:gd name="T1" fmla="*/ 4 h 4"/>
                    <a:gd name="T2" fmla="*/ 33 w 33"/>
                    <a:gd name="T3" fmla="*/ 0 h 4"/>
                    <a:gd name="T4" fmla="*/ 0 w 33"/>
                    <a:gd name="T5" fmla="*/ 0 h 4"/>
                    <a:gd name="T6" fmla="*/ 4 w 33"/>
                    <a:gd name="T7" fmla="*/ 4 h 4"/>
                    <a:gd name="T8" fmla="*/ 29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29" y="4"/>
                      </a:moveTo>
                      <a:cubicBezTo>
                        <a:pt x="32" y="4"/>
                        <a:pt x="33" y="3"/>
                        <a:pt x="33" y="0"/>
                      </a:cubicBezTo>
                      <a:cubicBezTo>
                        <a:pt x="22" y="0"/>
                        <a:pt x="11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3" y="4"/>
                        <a:pt x="21" y="4"/>
                        <a:pt x="29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9" name="Freeform 47"/>
                <p:cNvSpPr>
                  <a:spLocks/>
                </p:cNvSpPr>
                <p:nvPr/>
              </p:nvSpPr>
              <p:spPr bwMode="auto">
                <a:xfrm>
                  <a:off x="1471613" y="1084263"/>
                  <a:ext cx="173038" cy="11113"/>
                </a:xfrm>
                <a:custGeom>
                  <a:avLst/>
                  <a:gdLst>
                    <a:gd name="T0" fmla="*/ 46 w 46"/>
                    <a:gd name="T1" fmla="*/ 0 h 3"/>
                    <a:gd name="T2" fmla="*/ 0 w 46"/>
                    <a:gd name="T3" fmla="*/ 0 h 3"/>
                    <a:gd name="T4" fmla="*/ 4 w 46"/>
                    <a:gd name="T5" fmla="*/ 3 h 3"/>
                    <a:gd name="T6" fmla="*/ 42 w 46"/>
                    <a:gd name="T7" fmla="*/ 3 h 3"/>
                    <a:gd name="T8" fmla="*/ 46 w 46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46" y="0"/>
                      </a:moveTo>
                      <a:cubicBezTo>
                        <a:pt x="31" y="0"/>
                        <a:pt x="16" y="0"/>
                        <a:pt x="0" y="0"/>
                      </a:cubicBez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17" y="3"/>
                        <a:pt x="29" y="3"/>
                        <a:pt x="42" y="3"/>
                      </a:cubicBezTo>
                      <a:cubicBezTo>
                        <a:pt x="44" y="3"/>
                        <a:pt x="45" y="3"/>
                        <a:pt x="46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0" name="Freeform 48"/>
                <p:cNvSpPr>
                  <a:spLocks/>
                </p:cNvSpPr>
                <p:nvPr/>
              </p:nvSpPr>
              <p:spPr bwMode="auto">
                <a:xfrm>
                  <a:off x="1528763" y="771525"/>
                  <a:ext cx="55563" cy="52388"/>
                </a:xfrm>
                <a:custGeom>
                  <a:avLst/>
                  <a:gdLst>
                    <a:gd name="T0" fmla="*/ 5 w 15"/>
                    <a:gd name="T1" fmla="*/ 11 h 14"/>
                    <a:gd name="T2" fmla="*/ 5 w 15"/>
                    <a:gd name="T3" fmla="*/ 14 h 14"/>
                    <a:gd name="T4" fmla="*/ 10 w 15"/>
                    <a:gd name="T5" fmla="*/ 14 h 14"/>
                    <a:gd name="T6" fmla="*/ 10 w 15"/>
                    <a:gd name="T7" fmla="*/ 13 h 14"/>
                    <a:gd name="T8" fmla="*/ 13 w 15"/>
                    <a:gd name="T9" fmla="*/ 9 h 14"/>
                    <a:gd name="T10" fmla="*/ 15 w 15"/>
                    <a:gd name="T11" fmla="*/ 9 h 14"/>
                    <a:gd name="T12" fmla="*/ 15 w 15"/>
                    <a:gd name="T13" fmla="*/ 5 h 14"/>
                    <a:gd name="T14" fmla="*/ 10 w 15"/>
                    <a:gd name="T15" fmla="*/ 5 h 14"/>
                    <a:gd name="T16" fmla="*/ 9 w 15"/>
                    <a:gd name="T17" fmla="*/ 0 h 14"/>
                    <a:gd name="T18" fmla="*/ 5 w 15"/>
                    <a:gd name="T19" fmla="*/ 0 h 14"/>
                    <a:gd name="T20" fmla="*/ 5 w 15"/>
                    <a:gd name="T21" fmla="*/ 2 h 14"/>
                    <a:gd name="T22" fmla="*/ 2 w 15"/>
                    <a:gd name="T23" fmla="*/ 5 h 14"/>
                    <a:gd name="T24" fmla="*/ 0 w 15"/>
                    <a:gd name="T25" fmla="*/ 5 h 14"/>
                    <a:gd name="T26" fmla="*/ 0 w 15"/>
                    <a:gd name="T27" fmla="*/ 9 h 14"/>
                    <a:gd name="T28" fmla="*/ 3 w 15"/>
                    <a:gd name="T29" fmla="*/ 9 h 14"/>
                    <a:gd name="T30" fmla="*/ 5 w 15"/>
                    <a:gd name="T31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4">
                      <a:moveTo>
                        <a:pt x="5" y="11"/>
                      </a:move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7" y="14"/>
                        <a:pt x="8" y="14"/>
                        <a:pt x="10" y="14"/>
                      </a:cubicBezTo>
                      <a:cubicBezTo>
                        <a:pt x="10" y="14"/>
                        <a:pt x="10" y="13"/>
                        <a:pt x="10" y="13"/>
                      </a:cubicBezTo>
                      <a:cubicBezTo>
                        <a:pt x="9" y="9"/>
                        <a:pt x="9" y="9"/>
                        <a:pt x="13" y="9"/>
                      </a:cubicBezTo>
                      <a:cubicBezTo>
                        <a:pt x="13" y="9"/>
                        <a:pt x="14" y="9"/>
                        <a:pt x="15" y="9"/>
                      </a:cubicBezTo>
                      <a:cubicBezTo>
                        <a:pt x="15" y="8"/>
                        <a:pt x="15" y="6"/>
                        <a:pt x="15" y="5"/>
                      </a:cubicBezTo>
                      <a:cubicBezTo>
                        <a:pt x="13" y="5"/>
                        <a:pt x="10" y="5"/>
                        <a:pt x="10" y="5"/>
                      </a:cubicBezTo>
                      <a:cubicBezTo>
                        <a:pt x="9" y="4"/>
                        <a:pt x="9" y="2"/>
                        <a:pt x="9" y="0"/>
                      </a:cubicBezTo>
                      <a:cubicBezTo>
                        <a:pt x="8" y="0"/>
                        <a:pt x="6" y="0"/>
                        <a:pt x="5" y="0"/>
                      </a:cubicBezTo>
                      <a:cubicBezTo>
                        <a:pt x="5" y="0"/>
                        <a:pt x="5" y="1"/>
                        <a:pt x="5" y="2"/>
                      </a:cubicBezTo>
                      <a:cubicBezTo>
                        <a:pt x="5" y="5"/>
                        <a:pt x="5" y="5"/>
                        <a:pt x="2" y="5"/>
                      </a:cubicBezTo>
                      <a:cubicBezTo>
                        <a:pt x="2" y="5"/>
                        <a:pt x="1" y="5"/>
                        <a:pt x="0" y="5"/>
                      </a:cubicBezTo>
                      <a:cubicBezTo>
                        <a:pt x="0" y="6"/>
                        <a:pt x="0" y="8"/>
                        <a:pt x="0" y="9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5" y="9"/>
                        <a:pt x="5" y="9"/>
                        <a:pt x="5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1" name="Freeform 49"/>
                <p:cNvSpPr>
                  <a:spLocks/>
                </p:cNvSpPr>
                <p:nvPr/>
              </p:nvSpPr>
              <p:spPr bwMode="auto">
                <a:xfrm>
                  <a:off x="1765300" y="1065213"/>
                  <a:ext cx="30163" cy="74613"/>
                </a:xfrm>
                <a:custGeom>
                  <a:avLst/>
                  <a:gdLst>
                    <a:gd name="T0" fmla="*/ 0 w 8"/>
                    <a:gd name="T1" fmla="*/ 6 h 20"/>
                    <a:gd name="T2" fmla="*/ 2 w 8"/>
                    <a:gd name="T3" fmla="*/ 18 h 20"/>
                    <a:gd name="T4" fmla="*/ 4 w 8"/>
                    <a:gd name="T5" fmla="*/ 20 h 20"/>
                    <a:gd name="T6" fmla="*/ 6 w 8"/>
                    <a:gd name="T7" fmla="*/ 18 h 20"/>
                    <a:gd name="T8" fmla="*/ 8 w 8"/>
                    <a:gd name="T9" fmla="*/ 6 h 20"/>
                    <a:gd name="T10" fmla="*/ 8 w 8"/>
                    <a:gd name="T11" fmla="*/ 6 h 20"/>
                    <a:gd name="T12" fmla="*/ 8 w 8"/>
                    <a:gd name="T13" fmla="*/ 4 h 20"/>
                    <a:gd name="T14" fmla="*/ 3 w 8"/>
                    <a:gd name="T15" fmla="*/ 1 h 20"/>
                    <a:gd name="T16" fmla="*/ 0 w 8"/>
                    <a:gd name="T1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20">
                      <a:moveTo>
                        <a:pt x="0" y="6"/>
                      </a:moveTo>
                      <a:cubicBezTo>
                        <a:pt x="1" y="10"/>
                        <a:pt x="2" y="14"/>
                        <a:pt x="2" y="18"/>
                      </a:cubicBezTo>
                      <a:cubicBezTo>
                        <a:pt x="3" y="19"/>
                        <a:pt x="3" y="20"/>
                        <a:pt x="4" y="20"/>
                      </a:cubicBezTo>
                      <a:cubicBezTo>
                        <a:pt x="5" y="20"/>
                        <a:pt x="6" y="19"/>
                        <a:pt x="6" y="18"/>
                      </a:cubicBezTo>
                      <a:cubicBezTo>
                        <a:pt x="7" y="14"/>
                        <a:pt x="7" y="10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5"/>
                        <a:pt x="8" y="4"/>
                      </a:cubicBezTo>
                      <a:cubicBezTo>
                        <a:pt x="7" y="2"/>
                        <a:pt x="5" y="0"/>
                        <a:pt x="3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2" name="Freeform 50"/>
                <p:cNvSpPr>
                  <a:spLocks/>
                </p:cNvSpPr>
                <p:nvPr/>
              </p:nvSpPr>
              <p:spPr bwMode="auto">
                <a:xfrm>
                  <a:off x="1317625" y="1065213"/>
                  <a:ext cx="33338" cy="74613"/>
                </a:xfrm>
                <a:custGeom>
                  <a:avLst/>
                  <a:gdLst>
                    <a:gd name="T0" fmla="*/ 3 w 9"/>
                    <a:gd name="T1" fmla="*/ 18 h 20"/>
                    <a:gd name="T2" fmla="*/ 5 w 9"/>
                    <a:gd name="T3" fmla="*/ 20 h 20"/>
                    <a:gd name="T4" fmla="*/ 7 w 9"/>
                    <a:gd name="T5" fmla="*/ 18 h 20"/>
                    <a:gd name="T6" fmla="*/ 9 w 9"/>
                    <a:gd name="T7" fmla="*/ 4 h 20"/>
                    <a:gd name="T8" fmla="*/ 4 w 9"/>
                    <a:gd name="T9" fmla="*/ 0 h 20"/>
                    <a:gd name="T10" fmla="*/ 0 w 9"/>
                    <a:gd name="T11" fmla="*/ 6 h 20"/>
                    <a:gd name="T12" fmla="*/ 3 w 9"/>
                    <a:gd name="T13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20">
                      <a:moveTo>
                        <a:pt x="3" y="18"/>
                      </a:moveTo>
                      <a:cubicBezTo>
                        <a:pt x="3" y="19"/>
                        <a:pt x="4" y="20"/>
                        <a:pt x="5" y="20"/>
                      </a:cubicBezTo>
                      <a:cubicBezTo>
                        <a:pt x="5" y="20"/>
                        <a:pt x="6" y="19"/>
                        <a:pt x="7" y="18"/>
                      </a:cubicBezTo>
                      <a:cubicBezTo>
                        <a:pt x="7" y="13"/>
                        <a:pt x="9" y="9"/>
                        <a:pt x="9" y="4"/>
                      </a:cubicBezTo>
                      <a:cubicBezTo>
                        <a:pt x="9" y="1"/>
                        <a:pt x="6" y="0"/>
                        <a:pt x="4" y="0"/>
                      </a:cubicBezTo>
                      <a:cubicBezTo>
                        <a:pt x="2" y="1"/>
                        <a:pt x="1" y="3"/>
                        <a:pt x="0" y="6"/>
                      </a:cubicBezTo>
                      <a:cubicBezTo>
                        <a:pt x="1" y="10"/>
                        <a:pt x="2" y="14"/>
                        <a:pt x="3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3" name="Freeform 51"/>
                <p:cNvSpPr>
                  <a:spLocks/>
                </p:cNvSpPr>
                <p:nvPr/>
              </p:nvSpPr>
              <p:spPr bwMode="auto">
                <a:xfrm>
                  <a:off x="1306513" y="963613"/>
                  <a:ext cx="52388" cy="49213"/>
                </a:xfrm>
                <a:custGeom>
                  <a:avLst/>
                  <a:gdLst>
                    <a:gd name="T0" fmla="*/ 3 w 14"/>
                    <a:gd name="T1" fmla="*/ 9 h 13"/>
                    <a:gd name="T2" fmla="*/ 5 w 14"/>
                    <a:gd name="T3" fmla="*/ 9 h 13"/>
                    <a:gd name="T4" fmla="*/ 5 w 14"/>
                    <a:gd name="T5" fmla="*/ 13 h 13"/>
                    <a:gd name="T6" fmla="*/ 9 w 14"/>
                    <a:gd name="T7" fmla="*/ 13 h 13"/>
                    <a:gd name="T8" fmla="*/ 9 w 14"/>
                    <a:gd name="T9" fmla="*/ 9 h 13"/>
                    <a:gd name="T10" fmla="*/ 14 w 14"/>
                    <a:gd name="T11" fmla="*/ 7 h 13"/>
                    <a:gd name="T12" fmla="*/ 9 w 14"/>
                    <a:gd name="T13" fmla="*/ 5 h 13"/>
                    <a:gd name="T14" fmla="*/ 9 w 14"/>
                    <a:gd name="T15" fmla="*/ 3 h 13"/>
                    <a:gd name="T16" fmla="*/ 7 w 14"/>
                    <a:gd name="T17" fmla="*/ 0 h 13"/>
                    <a:gd name="T18" fmla="*/ 5 w 14"/>
                    <a:gd name="T19" fmla="*/ 3 h 13"/>
                    <a:gd name="T20" fmla="*/ 3 w 14"/>
                    <a:gd name="T21" fmla="*/ 5 h 13"/>
                    <a:gd name="T22" fmla="*/ 0 w 14"/>
                    <a:gd name="T23" fmla="*/ 7 h 13"/>
                    <a:gd name="T24" fmla="*/ 3 w 14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3">
                      <a:moveTo>
                        <a:pt x="3" y="9"/>
                      </a:moveTo>
                      <a:cubicBezTo>
                        <a:pt x="3" y="9"/>
                        <a:pt x="4" y="9"/>
                        <a:pt x="5" y="9"/>
                      </a:cubicBez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6" y="13"/>
                        <a:pt x="7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8"/>
                        <a:pt x="14" y="10"/>
                        <a:pt x="14" y="7"/>
                      </a:cubicBezTo>
                      <a:cubicBezTo>
                        <a:pt x="13" y="4"/>
                        <a:pt x="10" y="6"/>
                        <a:pt x="9" y="5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9" y="1"/>
                        <a:pt x="9" y="1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5"/>
                        <a:pt x="5" y="6"/>
                        <a:pt x="3" y="5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0" y="9"/>
                        <a:pt x="1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4" name="Freeform 52"/>
                <p:cNvSpPr>
                  <a:spLocks/>
                </p:cNvSpPr>
                <p:nvPr/>
              </p:nvSpPr>
              <p:spPr bwMode="auto">
                <a:xfrm>
                  <a:off x="1754188" y="963613"/>
                  <a:ext cx="49213" cy="49213"/>
                </a:xfrm>
                <a:custGeom>
                  <a:avLst/>
                  <a:gdLst>
                    <a:gd name="T0" fmla="*/ 5 w 13"/>
                    <a:gd name="T1" fmla="*/ 9 h 13"/>
                    <a:gd name="T2" fmla="*/ 5 w 13"/>
                    <a:gd name="T3" fmla="*/ 13 h 13"/>
                    <a:gd name="T4" fmla="*/ 9 w 13"/>
                    <a:gd name="T5" fmla="*/ 13 h 13"/>
                    <a:gd name="T6" fmla="*/ 9 w 13"/>
                    <a:gd name="T7" fmla="*/ 9 h 13"/>
                    <a:gd name="T8" fmla="*/ 12 w 13"/>
                    <a:gd name="T9" fmla="*/ 9 h 13"/>
                    <a:gd name="T10" fmla="*/ 13 w 13"/>
                    <a:gd name="T11" fmla="*/ 7 h 13"/>
                    <a:gd name="T12" fmla="*/ 11 w 13"/>
                    <a:gd name="T13" fmla="*/ 5 h 13"/>
                    <a:gd name="T14" fmla="*/ 9 w 13"/>
                    <a:gd name="T15" fmla="*/ 3 h 13"/>
                    <a:gd name="T16" fmla="*/ 7 w 13"/>
                    <a:gd name="T17" fmla="*/ 0 h 13"/>
                    <a:gd name="T18" fmla="*/ 5 w 13"/>
                    <a:gd name="T19" fmla="*/ 3 h 13"/>
                    <a:gd name="T20" fmla="*/ 5 w 13"/>
                    <a:gd name="T21" fmla="*/ 5 h 13"/>
                    <a:gd name="T22" fmla="*/ 0 w 13"/>
                    <a:gd name="T23" fmla="*/ 7 h 13"/>
                    <a:gd name="T24" fmla="*/ 5 w 13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3">
                      <a:moveTo>
                        <a:pt x="5" y="9"/>
                      </a:move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9"/>
                        <a:pt x="11" y="9"/>
                        <a:pt x="12" y="9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3" y="6"/>
                        <a:pt x="13" y="5"/>
                        <a:pt x="11" y="5"/>
                      </a:cubicBezTo>
                      <a:cubicBezTo>
                        <a:pt x="9" y="6"/>
                        <a:pt x="9" y="5"/>
                        <a:pt x="9" y="3"/>
                      </a:cubicBezTo>
                      <a:cubicBezTo>
                        <a:pt x="9" y="1"/>
                        <a:pt x="9" y="0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3" y="6"/>
                        <a:pt x="0" y="4"/>
                        <a:pt x="0" y="7"/>
                      </a:cubicBezTo>
                      <a:cubicBezTo>
                        <a:pt x="0" y="10"/>
                        <a:pt x="3" y="8"/>
                        <a:pt x="5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5" name="Oval 53"/>
                <p:cNvSpPr>
                  <a:spLocks noChangeArrowheads="1"/>
                </p:cNvSpPr>
                <p:nvPr/>
              </p:nvSpPr>
              <p:spPr bwMode="auto">
                <a:xfrm>
                  <a:off x="1543050" y="846138"/>
                  <a:ext cx="30163" cy="30163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6" name="Freeform 54"/>
                <p:cNvSpPr>
                  <a:spLocks/>
                </p:cNvSpPr>
                <p:nvPr/>
              </p:nvSpPr>
              <p:spPr bwMode="auto">
                <a:xfrm>
                  <a:off x="1325563" y="1030288"/>
                  <a:ext cx="22225" cy="23813"/>
                </a:xfrm>
                <a:custGeom>
                  <a:avLst/>
                  <a:gdLst>
                    <a:gd name="T0" fmla="*/ 6 w 6"/>
                    <a:gd name="T1" fmla="*/ 3 h 6"/>
                    <a:gd name="T2" fmla="*/ 3 w 6"/>
                    <a:gd name="T3" fmla="*/ 0 h 6"/>
                    <a:gd name="T4" fmla="*/ 0 w 6"/>
                    <a:gd name="T5" fmla="*/ 2 h 6"/>
                    <a:gd name="T6" fmla="*/ 2 w 6"/>
                    <a:gd name="T7" fmla="*/ 5 h 6"/>
                    <a:gd name="T8" fmla="*/ 6 w 6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3"/>
                      </a:moveTo>
                      <a:cubicBezTo>
                        <a:pt x="6" y="2"/>
                        <a:pt x="4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4" y="6"/>
                        <a:pt x="5" y="5"/>
                        <a:pt x="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7" name="Freeform 55"/>
                <p:cNvSpPr>
                  <a:spLocks/>
                </p:cNvSpPr>
                <p:nvPr/>
              </p:nvSpPr>
              <p:spPr bwMode="auto">
                <a:xfrm>
                  <a:off x="1773238" y="1030288"/>
                  <a:ext cx="22225" cy="23813"/>
                </a:xfrm>
                <a:custGeom>
                  <a:avLst/>
                  <a:gdLst>
                    <a:gd name="T0" fmla="*/ 3 w 6"/>
                    <a:gd name="T1" fmla="*/ 5 h 6"/>
                    <a:gd name="T2" fmla="*/ 6 w 6"/>
                    <a:gd name="T3" fmla="*/ 2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5"/>
                        <a:pt x="1" y="6"/>
                        <a:pt x="3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8" name="Freeform 56"/>
                <p:cNvSpPr>
                  <a:spLocks/>
                </p:cNvSpPr>
                <p:nvPr/>
              </p:nvSpPr>
              <p:spPr bwMode="auto">
                <a:xfrm>
                  <a:off x="1625600" y="1054100"/>
                  <a:ext cx="12700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2 w 3"/>
                    <a:gd name="T3" fmla="*/ 0 h 6"/>
                    <a:gd name="T4" fmla="*/ 0 w 3"/>
                    <a:gd name="T5" fmla="*/ 3 h 6"/>
                    <a:gd name="T6" fmla="*/ 2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4"/>
                        <a:pt x="2" y="4"/>
                        <a:pt x="2" y="6"/>
                      </a:cubicBezTo>
                      <a:cubicBezTo>
                        <a:pt x="2" y="4"/>
                        <a:pt x="3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9" name="Freeform 57"/>
                <p:cNvSpPr>
                  <a:spLocks/>
                </p:cNvSpPr>
                <p:nvPr/>
              </p:nvSpPr>
              <p:spPr bwMode="auto">
                <a:xfrm>
                  <a:off x="1512888" y="1054100"/>
                  <a:ext cx="11113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1 w 3"/>
                    <a:gd name="T3" fmla="*/ 0 h 6"/>
                    <a:gd name="T4" fmla="*/ 0 w 3"/>
                    <a:gd name="T5" fmla="*/ 3 h 6"/>
                    <a:gd name="T6" fmla="*/ 1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1" y="4"/>
                        <a:pt x="1" y="6"/>
                      </a:cubicBezTo>
                      <a:cubicBezTo>
                        <a:pt x="1" y="4"/>
                        <a:pt x="2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" name="Freeform 58"/>
                <p:cNvSpPr>
                  <a:spLocks/>
                </p:cNvSpPr>
                <p:nvPr/>
              </p:nvSpPr>
              <p:spPr bwMode="auto">
                <a:xfrm>
                  <a:off x="1550988" y="1054100"/>
                  <a:ext cx="14288" cy="22225"/>
                </a:xfrm>
                <a:custGeom>
                  <a:avLst/>
                  <a:gdLst>
                    <a:gd name="T0" fmla="*/ 4 w 4"/>
                    <a:gd name="T1" fmla="*/ 3 h 6"/>
                    <a:gd name="T2" fmla="*/ 2 w 4"/>
                    <a:gd name="T3" fmla="*/ 0 h 6"/>
                    <a:gd name="T4" fmla="*/ 0 w 4"/>
                    <a:gd name="T5" fmla="*/ 3 h 6"/>
                    <a:gd name="T6" fmla="*/ 2 w 4"/>
                    <a:gd name="T7" fmla="*/ 6 h 6"/>
                    <a:gd name="T8" fmla="*/ 4 w 4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cubicBezTo>
                        <a:pt x="4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4"/>
                        <a:pt x="2" y="6"/>
                      </a:cubicBezTo>
                      <a:cubicBezTo>
                        <a:pt x="3" y="4"/>
                        <a:pt x="4" y="4"/>
                        <a:pt x="4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1" name="Freeform 59"/>
                <p:cNvSpPr>
                  <a:spLocks/>
                </p:cNvSpPr>
                <p:nvPr/>
              </p:nvSpPr>
              <p:spPr bwMode="auto">
                <a:xfrm>
                  <a:off x="1589088" y="1057275"/>
                  <a:ext cx="11113" cy="19050"/>
                </a:xfrm>
                <a:custGeom>
                  <a:avLst/>
                  <a:gdLst>
                    <a:gd name="T0" fmla="*/ 1 w 3"/>
                    <a:gd name="T1" fmla="*/ 0 h 5"/>
                    <a:gd name="T2" fmla="*/ 0 w 3"/>
                    <a:gd name="T3" fmla="*/ 2 h 5"/>
                    <a:gd name="T4" fmla="*/ 1 w 3"/>
                    <a:gd name="T5" fmla="*/ 5 h 5"/>
                    <a:gd name="T6" fmla="*/ 3 w 3"/>
                    <a:gd name="T7" fmla="*/ 2 h 5"/>
                    <a:gd name="T8" fmla="*/ 1 w 3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5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2" name="Freeform 60"/>
                <p:cNvSpPr>
                  <a:spLocks/>
                </p:cNvSpPr>
                <p:nvPr/>
              </p:nvSpPr>
              <p:spPr bwMode="auto">
                <a:xfrm>
                  <a:off x="1471613" y="1057275"/>
                  <a:ext cx="19050" cy="19050"/>
                </a:xfrm>
                <a:custGeom>
                  <a:avLst/>
                  <a:gdLst>
                    <a:gd name="T0" fmla="*/ 2 w 5"/>
                    <a:gd name="T1" fmla="*/ 0 h 5"/>
                    <a:gd name="T2" fmla="*/ 0 w 5"/>
                    <a:gd name="T3" fmla="*/ 2 h 5"/>
                    <a:gd name="T4" fmla="*/ 2 w 5"/>
                    <a:gd name="T5" fmla="*/ 5 h 5"/>
                    <a:gd name="T6" fmla="*/ 5 w 5"/>
                    <a:gd name="T7" fmla="*/ 2 h 5"/>
                    <a:gd name="T8" fmla="*/ 2 w 5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3"/>
                        <a:pt x="2" y="3"/>
                        <a:pt x="2" y="5"/>
                      </a:cubicBez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3" name="Freeform 61"/>
                <p:cNvSpPr>
                  <a:spLocks/>
                </p:cNvSpPr>
                <p:nvPr/>
              </p:nvSpPr>
              <p:spPr bwMode="auto">
                <a:xfrm>
                  <a:off x="1444625" y="2201863"/>
                  <a:ext cx="223838" cy="68263"/>
                </a:xfrm>
                <a:custGeom>
                  <a:avLst/>
                  <a:gdLst>
                    <a:gd name="T0" fmla="*/ 59 w 59"/>
                    <a:gd name="T1" fmla="*/ 0 h 18"/>
                    <a:gd name="T2" fmla="*/ 58 w 59"/>
                    <a:gd name="T3" fmla="*/ 0 h 18"/>
                    <a:gd name="T4" fmla="*/ 31 w 59"/>
                    <a:gd name="T5" fmla="*/ 12 h 18"/>
                    <a:gd name="T6" fmla="*/ 27 w 59"/>
                    <a:gd name="T7" fmla="*/ 12 h 18"/>
                    <a:gd name="T8" fmla="*/ 2 w 59"/>
                    <a:gd name="T9" fmla="*/ 0 h 18"/>
                    <a:gd name="T10" fmla="*/ 0 w 59"/>
                    <a:gd name="T11" fmla="*/ 1 h 18"/>
                    <a:gd name="T12" fmla="*/ 10 w 59"/>
                    <a:gd name="T13" fmla="*/ 3 h 18"/>
                    <a:gd name="T14" fmla="*/ 10 w 59"/>
                    <a:gd name="T15" fmla="*/ 4 h 18"/>
                    <a:gd name="T16" fmla="*/ 10 w 59"/>
                    <a:gd name="T17" fmla="*/ 9 h 18"/>
                    <a:gd name="T18" fmla="*/ 15 w 59"/>
                    <a:gd name="T19" fmla="*/ 10 h 18"/>
                    <a:gd name="T20" fmla="*/ 17 w 59"/>
                    <a:gd name="T21" fmla="*/ 9 h 18"/>
                    <a:gd name="T22" fmla="*/ 18 w 59"/>
                    <a:gd name="T23" fmla="*/ 12 h 18"/>
                    <a:gd name="T24" fmla="*/ 26 w 59"/>
                    <a:gd name="T25" fmla="*/ 15 h 18"/>
                    <a:gd name="T26" fmla="*/ 34 w 59"/>
                    <a:gd name="T27" fmla="*/ 16 h 18"/>
                    <a:gd name="T28" fmla="*/ 40 w 59"/>
                    <a:gd name="T29" fmla="*/ 15 h 18"/>
                    <a:gd name="T30" fmla="*/ 41 w 59"/>
                    <a:gd name="T31" fmla="*/ 11 h 18"/>
                    <a:gd name="T32" fmla="*/ 44 w 59"/>
                    <a:gd name="T33" fmla="*/ 10 h 18"/>
                    <a:gd name="T34" fmla="*/ 48 w 59"/>
                    <a:gd name="T35" fmla="*/ 10 h 18"/>
                    <a:gd name="T36" fmla="*/ 50 w 59"/>
                    <a:gd name="T37" fmla="*/ 8 h 18"/>
                    <a:gd name="T38" fmla="*/ 50 w 59"/>
                    <a:gd name="T39" fmla="*/ 3 h 18"/>
                    <a:gd name="T40" fmla="*/ 59 w 59"/>
                    <a:gd name="T4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18">
                      <a:moveTo>
                        <a:pt x="59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8" y="1"/>
                        <a:pt x="39" y="5"/>
                        <a:pt x="31" y="12"/>
                      </a:cubicBezTo>
                      <a:cubicBezTo>
                        <a:pt x="31" y="13"/>
                        <a:pt x="28" y="13"/>
                        <a:pt x="27" y="12"/>
                      </a:cubicBezTo>
                      <a:cubicBezTo>
                        <a:pt x="20" y="5"/>
                        <a:pt x="1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3" y="3"/>
                        <a:pt x="7" y="3"/>
                        <a:pt x="10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cubicBezTo>
                        <a:pt x="10" y="6"/>
                        <a:pt x="9" y="8"/>
                        <a:pt x="10" y="9"/>
                      </a:cubicBezTo>
                      <a:cubicBezTo>
                        <a:pt x="11" y="10"/>
                        <a:pt x="13" y="10"/>
                        <a:pt x="15" y="10"/>
                      </a:cubicBezTo>
                      <a:cubicBezTo>
                        <a:pt x="15" y="10"/>
                        <a:pt x="16" y="9"/>
                        <a:pt x="17" y="9"/>
                      </a:cubicBezTo>
                      <a:cubicBezTo>
                        <a:pt x="17" y="10"/>
                        <a:pt x="18" y="11"/>
                        <a:pt x="18" y="12"/>
                      </a:cubicBezTo>
                      <a:cubicBezTo>
                        <a:pt x="19" y="16"/>
                        <a:pt x="22" y="18"/>
                        <a:pt x="26" y="15"/>
                      </a:cubicBezTo>
                      <a:cubicBezTo>
                        <a:pt x="29" y="13"/>
                        <a:pt x="32" y="14"/>
                        <a:pt x="34" y="16"/>
                      </a:cubicBezTo>
                      <a:cubicBezTo>
                        <a:pt x="37" y="17"/>
                        <a:pt x="38" y="17"/>
                        <a:pt x="40" y="15"/>
                      </a:cubicBezTo>
                      <a:cubicBezTo>
                        <a:pt x="40" y="13"/>
                        <a:pt x="41" y="12"/>
                        <a:pt x="41" y="11"/>
                      </a:cubicBezTo>
                      <a:cubicBezTo>
                        <a:pt x="42" y="10"/>
                        <a:pt x="42" y="9"/>
                        <a:pt x="44" y="10"/>
                      </a:cubicBezTo>
                      <a:cubicBezTo>
                        <a:pt x="45" y="10"/>
                        <a:pt x="47" y="10"/>
                        <a:pt x="48" y="10"/>
                      </a:cubicBezTo>
                      <a:cubicBezTo>
                        <a:pt x="50" y="10"/>
                        <a:pt x="50" y="9"/>
                        <a:pt x="50" y="8"/>
                      </a:cubicBezTo>
                      <a:cubicBezTo>
                        <a:pt x="50" y="6"/>
                        <a:pt x="50" y="5"/>
                        <a:pt x="50" y="3"/>
                      </a:cubicBezTo>
                      <a:cubicBezTo>
                        <a:pt x="56" y="3"/>
                        <a:pt x="57" y="3"/>
                        <a:pt x="5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4" name="Freeform 62"/>
                <p:cNvSpPr>
                  <a:spLocks/>
                </p:cNvSpPr>
                <p:nvPr/>
              </p:nvSpPr>
              <p:spPr bwMode="auto">
                <a:xfrm>
                  <a:off x="1539875" y="1738313"/>
                  <a:ext cx="25400" cy="38100"/>
                </a:xfrm>
                <a:custGeom>
                  <a:avLst/>
                  <a:gdLst>
                    <a:gd name="T0" fmla="*/ 4 w 7"/>
                    <a:gd name="T1" fmla="*/ 4 h 10"/>
                    <a:gd name="T2" fmla="*/ 7 w 7"/>
                    <a:gd name="T3" fmla="*/ 1 h 10"/>
                    <a:gd name="T4" fmla="*/ 7 w 7"/>
                    <a:gd name="T5" fmla="*/ 0 h 10"/>
                    <a:gd name="T6" fmla="*/ 2 w 7"/>
                    <a:gd name="T7" fmla="*/ 4 h 10"/>
                    <a:gd name="T8" fmla="*/ 2 w 7"/>
                    <a:gd name="T9" fmla="*/ 0 h 10"/>
                    <a:gd name="T10" fmla="*/ 0 w 7"/>
                    <a:gd name="T11" fmla="*/ 0 h 10"/>
                    <a:gd name="T12" fmla="*/ 0 w 7"/>
                    <a:gd name="T13" fmla="*/ 10 h 10"/>
                    <a:gd name="T14" fmla="*/ 2 w 7"/>
                    <a:gd name="T15" fmla="*/ 10 h 10"/>
                    <a:gd name="T16" fmla="*/ 2 w 7"/>
                    <a:gd name="T17" fmla="*/ 5 h 10"/>
                    <a:gd name="T18" fmla="*/ 5 w 7"/>
                    <a:gd name="T19" fmla="*/ 10 h 10"/>
                    <a:gd name="T20" fmla="*/ 7 w 7"/>
                    <a:gd name="T21" fmla="*/ 10 h 10"/>
                    <a:gd name="T22" fmla="*/ 4 w 7"/>
                    <a:gd name="T2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10">
                      <a:moveTo>
                        <a:pt x="4" y="4"/>
                      </a:moveTo>
                      <a:cubicBezTo>
                        <a:pt x="6" y="3"/>
                        <a:pt x="5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2" y="0"/>
                        <a:pt x="5" y="4"/>
                        <a:pt x="2" y="4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5" y="8"/>
                        <a:pt x="5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8"/>
                        <a:pt x="6" y="5"/>
                        <a:pt x="4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5" name="Freeform 63"/>
                <p:cNvSpPr>
                  <a:spLocks/>
                </p:cNvSpPr>
                <p:nvPr/>
              </p:nvSpPr>
              <p:spPr bwMode="auto">
                <a:xfrm>
                  <a:off x="1608138" y="1738313"/>
                  <a:ext cx="25400" cy="38100"/>
                </a:xfrm>
                <a:custGeom>
                  <a:avLst/>
                  <a:gdLst>
                    <a:gd name="T0" fmla="*/ 11 w 16"/>
                    <a:gd name="T1" fmla="*/ 10 h 24"/>
                    <a:gd name="T2" fmla="*/ 2 w 16"/>
                    <a:gd name="T3" fmla="*/ 10 h 24"/>
                    <a:gd name="T4" fmla="*/ 2 w 16"/>
                    <a:gd name="T5" fmla="*/ 0 h 24"/>
                    <a:gd name="T6" fmla="*/ 0 w 16"/>
                    <a:gd name="T7" fmla="*/ 0 h 24"/>
                    <a:gd name="T8" fmla="*/ 0 w 16"/>
                    <a:gd name="T9" fmla="*/ 24 h 24"/>
                    <a:gd name="T10" fmla="*/ 2 w 16"/>
                    <a:gd name="T11" fmla="*/ 24 h 24"/>
                    <a:gd name="T12" fmla="*/ 2 w 16"/>
                    <a:gd name="T13" fmla="*/ 12 h 24"/>
                    <a:gd name="T14" fmla="*/ 11 w 16"/>
                    <a:gd name="T15" fmla="*/ 12 h 24"/>
                    <a:gd name="T16" fmla="*/ 11 w 16"/>
                    <a:gd name="T17" fmla="*/ 24 h 24"/>
                    <a:gd name="T18" fmla="*/ 16 w 16"/>
                    <a:gd name="T19" fmla="*/ 24 h 24"/>
                    <a:gd name="T20" fmla="*/ 16 w 16"/>
                    <a:gd name="T21" fmla="*/ 0 h 24"/>
                    <a:gd name="T22" fmla="*/ 11 w 16"/>
                    <a:gd name="T23" fmla="*/ 0 h 24"/>
                    <a:gd name="T24" fmla="*/ 11 w 16"/>
                    <a:gd name="T25" fmla="*/ 10 h 24"/>
                    <a:gd name="T26" fmla="*/ 11 w 16"/>
                    <a:gd name="T27" fmla="*/ 10 h 24"/>
                    <a:gd name="T28" fmla="*/ 11 w 16"/>
                    <a:gd name="T29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24">
                      <a:moveTo>
                        <a:pt x="11" y="10"/>
                      </a:moveTo>
                      <a:lnTo>
                        <a:pt x="2" y="1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" y="24"/>
                      </a:lnTo>
                      <a:lnTo>
                        <a:pt x="2" y="12"/>
                      </a:lnTo>
                      <a:lnTo>
                        <a:pt x="11" y="12"/>
                      </a:lnTo>
                      <a:lnTo>
                        <a:pt x="11" y="24"/>
                      </a:lnTo>
                      <a:lnTo>
                        <a:pt x="16" y="24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6" name="Freeform 64"/>
                <p:cNvSpPr>
                  <a:spLocks noEditPoints="1"/>
                </p:cNvSpPr>
                <p:nvPr/>
              </p:nvSpPr>
              <p:spPr bwMode="auto">
                <a:xfrm>
                  <a:off x="1457325" y="1693863"/>
                  <a:ext cx="198438" cy="349250"/>
                </a:xfrm>
                <a:custGeom>
                  <a:avLst/>
                  <a:gdLst>
                    <a:gd name="T0" fmla="*/ 11 w 53"/>
                    <a:gd name="T1" fmla="*/ 93 h 93"/>
                    <a:gd name="T2" fmla="*/ 17 w 53"/>
                    <a:gd name="T3" fmla="*/ 93 h 93"/>
                    <a:gd name="T4" fmla="*/ 17 w 53"/>
                    <a:gd name="T5" fmla="*/ 92 h 93"/>
                    <a:gd name="T6" fmla="*/ 19 w 53"/>
                    <a:gd name="T7" fmla="*/ 26 h 93"/>
                    <a:gd name="T8" fmla="*/ 24 w 53"/>
                    <a:gd name="T9" fmla="*/ 26 h 93"/>
                    <a:gd name="T10" fmla="*/ 22 w 53"/>
                    <a:gd name="T11" fmla="*/ 93 h 93"/>
                    <a:gd name="T12" fmla="*/ 31 w 53"/>
                    <a:gd name="T13" fmla="*/ 93 h 93"/>
                    <a:gd name="T14" fmla="*/ 31 w 53"/>
                    <a:gd name="T15" fmla="*/ 92 h 93"/>
                    <a:gd name="T16" fmla="*/ 28 w 53"/>
                    <a:gd name="T17" fmla="*/ 26 h 93"/>
                    <a:gd name="T18" fmla="*/ 34 w 53"/>
                    <a:gd name="T19" fmla="*/ 26 h 93"/>
                    <a:gd name="T20" fmla="*/ 36 w 53"/>
                    <a:gd name="T21" fmla="*/ 93 h 93"/>
                    <a:gd name="T22" fmla="*/ 42 w 53"/>
                    <a:gd name="T23" fmla="*/ 93 h 93"/>
                    <a:gd name="T24" fmla="*/ 42 w 53"/>
                    <a:gd name="T25" fmla="*/ 92 h 93"/>
                    <a:gd name="T26" fmla="*/ 38 w 53"/>
                    <a:gd name="T27" fmla="*/ 26 h 93"/>
                    <a:gd name="T28" fmla="*/ 53 w 53"/>
                    <a:gd name="T29" fmla="*/ 26 h 93"/>
                    <a:gd name="T30" fmla="*/ 53 w 53"/>
                    <a:gd name="T31" fmla="*/ 6 h 93"/>
                    <a:gd name="T32" fmla="*/ 41 w 53"/>
                    <a:gd name="T33" fmla="*/ 6 h 93"/>
                    <a:gd name="T34" fmla="*/ 42 w 53"/>
                    <a:gd name="T35" fmla="*/ 5 h 93"/>
                    <a:gd name="T36" fmla="*/ 40 w 53"/>
                    <a:gd name="T37" fmla="*/ 3 h 93"/>
                    <a:gd name="T38" fmla="*/ 40 w 53"/>
                    <a:gd name="T39" fmla="*/ 1 h 93"/>
                    <a:gd name="T40" fmla="*/ 42 w 53"/>
                    <a:gd name="T41" fmla="*/ 1 h 93"/>
                    <a:gd name="T42" fmla="*/ 42 w 53"/>
                    <a:gd name="T43" fmla="*/ 0 h 93"/>
                    <a:gd name="T44" fmla="*/ 42 w 53"/>
                    <a:gd name="T45" fmla="*/ 0 h 93"/>
                    <a:gd name="T46" fmla="*/ 11 w 53"/>
                    <a:gd name="T47" fmla="*/ 0 h 93"/>
                    <a:gd name="T48" fmla="*/ 11 w 53"/>
                    <a:gd name="T49" fmla="*/ 0 h 93"/>
                    <a:gd name="T50" fmla="*/ 11 w 53"/>
                    <a:gd name="T51" fmla="*/ 1 h 93"/>
                    <a:gd name="T52" fmla="*/ 12 w 53"/>
                    <a:gd name="T53" fmla="*/ 1 h 93"/>
                    <a:gd name="T54" fmla="*/ 12 w 53"/>
                    <a:gd name="T55" fmla="*/ 3 h 93"/>
                    <a:gd name="T56" fmla="*/ 10 w 53"/>
                    <a:gd name="T57" fmla="*/ 5 h 93"/>
                    <a:gd name="T58" fmla="*/ 12 w 53"/>
                    <a:gd name="T59" fmla="*/ 6 h 93"/>
                    <a:gd name="T60" fmla="*/ 0 w 53"/>
                    <a:gd name="T61" fmla="*/ 6 h 93"/>
                    <a:gd name="T62" fmla="*/ 0 w 53"/>
                    <a:gd name="T63" fmla="*/ 26 h 93"/>
                    <a:gd name="T64" fmla="*/ 15 w 53"/>
                    <a:gd name="T65" fmla="*/ 26 h 93"/>
                    <a:gd name="T66" fmla="*/ 11 w 53"/>
                    <a:gd name="T67" fmla="*/ 93 h 93"/>
                    <a:gd name="T68" fmla="*/ 11 w 53"/>
                    <a:gd name="T69" fmla="*/ 93 h 93"/>
                    <a:gd name="T70" fmla="*/ 1 w 53"/>
                    <a:gd name="T71" fmla="*/ 24 h 93"/>
                    <a:gd name="T72" fmla="*/ 1 w 53"/>
                    <a:gd name="T73" fmla="*/ 9 h 93"/>
                    <a:gd name="T74" fmla="*/ 50 w 53"/>
                    <a:gd name="T75" fmla="*/ 9 h 93"/>
                    <a:gd name="T76" fmla="*/ 50 w 53"/>
                    <a:gd name="T77" fmla="*/ 24 h 93"/>
                    <a:gd name="T78" fmla="*/ 1 w 53"/>
                    <a:gd name="T79" fmla="*/ 24 h 93"/>
                    <a:gd name="T80" fmla="*/ 1 w 53"/>
                    <a:gd name="T81" fmla="*/ 2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3" h="93">
                      <a:moveTo>
                        <a:pt x="11" y="93"/>
                      </a:moveTo>
                      <a:cubicBezTo>
                        <a:pt x="17" y="93"/>
                        <a:pt x="17" y="93"/>
                        <a:pt x="17" y="93"/>
                      </a:cubicBezTo>
                      <a:cubicBezTo>
                        <a:pt x="17" y="92"/>
                        <a:pt x="17" y="92"/>
                        <a:pt x="17" y="92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31" y="93"/>
                        <a:pt x="31" y="93"/>
                        <a:pt x="31" y="93"/>
                      </a:cubicBez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6" y="93"/>
                        <a:pt x="36" y="93"/>
                        <a:pt x="36" y="93"/>
                      </a:cubicBezTo>
                      <a:cubicBezTo>
                        <a:pt x="42" y="93"/>
                        <a:pt x="42" y="93"/>
                        <a:pt x="42" y="93"/>
                      </a:cubicBezTo>
                      <a:cubicBezTo>
                        <a:pt x="42" y="92"/>
                        <a:pt x="42" y="92"/>
                        <a:pt x="42" y="92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2" y="5"/>
                        <a:pt x="42" y="5"/>
                      </a:cubicBezTo>
                      <a:cubicBezTo>
                        <a:pt x="42" y="4"/>
                        <a:pt x="42" y="4"/>
                        <a:pt x="40" y="3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0" y="4"/>
                        <a:pt x="10" y="5"/>
                      </a:cubicBezTo>
                      <a:cubicBezTo>
                        <a:pt x="10" y="5"/>
                        <a:pt x="11" y="6"/>
                        <a:pt x="12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lose/>
                      <a:moveTo>
                        <a:pt x="1" y="24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24"/>
                        <a:pt x="50" y="24"/>
                        <a:pt x="50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7" name="Freeform 65"/>
                <p:cNvSpPr>
                  <a:spLocks/>
                </p:cNvSpPr>
                <p:nvPr/>
              </p:nvSpPr>
              <p:spPr bwMode="auto">
                <a:xfrm>
                  <a:off x="1479550" y="1719263"/>
                  <a:ext cx="33338" cy="57150"/>
                </a:xfrm>
                <a:custGeom>
                  <a:avLst/>
                  <a:gdLst>
                    <a:gd name="T0" fmla="*/ 4 w 9"/>
                    <a:gd name="T1" fmla="*/ 8 h 15"/>
                    <a:gd name="T2" fmla="*/ 0 w 9"/>
                    <a:gd name="T3" fmla="*/ 6 h 15"/>
                    <a:gd name="T4" fmla="*/ 2 w 9"/>
                    <a:gd name="T5" fmla="*/ 6 h 15"/>
                    <a:gd name="T6" fmla="*/ 2 w 9"/>
                    <a:gd name="T7" fmla="*/ 8 h 15"/>
                    <a:gd name="T8" fmla="*/ 2 w 9"/>
                    <a:gd name="T9" fmla="*/ 9 h 15"/>
                    <a:gd name="T10" fmla="*/ 2 w 9"/>
                    <a:gd name="T11" fmla="*/ 9 h 15"/>
                    <a:gd name="T12" fmla="*/ 1 w 9"/>
                    <a:gd name="T13" fmla="*/ 11 h 15"/>
                    <a:gd name="T14" fmla="*/ 0 w 9"/>
                    <a:gd name="T15" fmla="*/ 11 h 15"/>
                    <a:gd name="T16" fmla="*/ 6 w 9"/>
                    <a:gd name="T17" fmla="*/ 11 h 15"/>
                    <a:gd name="T18" fmla="*/ 4 w 9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5">
                      <a:moveTo>
                        <a:pt x="4" y="8"/>
                      </a:moveTo>
                      <a:cubicBezTo>
                        <a:pt x="9" y="5"/>
                        <a:pt x="1" y="0"/>
                        <a:pt x="0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3"/>
                        <a:pt x="6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6" y="9"/>
                        <a:pt x="2" y="15"/>
                        <a:pt x="1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5"/>
                        <a:pt x="6" y="15"/>
                        <a:pt x="6" y="11"/>
                      </a:cubicBezTo>
                      <a:cubicBezTo>
                        <a:pt x="6" y="10"/>
                        <a:pt x="5" y="9"/>
                        <a:pt x="4" y="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8" name="Freeform 66"/>
                <p:cNvSpPr>
                  <a:spLocks/>
                </p:cNvSpPr>
                <p:nvPr/>
              </p:nvSpPr>
              <p:spPr bwMode="auto">
                <a:xfrm>
                  <a:off x="1517650" y="1655763"/>
                  <a:ext cx="77788" cy="3175"/>
                </a:xfrm>
                <a:custGeom>
                  <a:avLst/>
                  <a:gdLst>
                    <a:gd name="T0" fmla="*/ 21 w 21"/>
                    <a:gd name="T1" fmla="*/ 0 h 1"/>
                    <a:gd name="T2" fmla="*/ 11 w 21"/>
                    <a:gd name="T3" fmla="*/ 0 h 1"/>
                    <a:gd name="T4" fmla="*/ 0 w 21"/>
                    <a:gd name="T5" fmla="*/ 0 h 1"/>
                    <a:gd name="T6" fmla="*/ 0 w 21"/>
                    <a:gd name="T7" fmla="*/ 1 h 1"/>
                    <a:gd name="T8" fmla="*/ 0 w 21"/>
                    <a:gd name="T9" fmla="*/ 1 h 1"/>
                    <a:gd name="T10" fmla="*/ 0 w 21"/>
                    <a:gd name="T11" fmla="*/ 1 h 1"/>
                    <a:gd name="T12" fmla="*/ 0 w 21"/>
                    <a:gd name="T13" fmla="*/ 1 h 1"/>
                    <a:gd name="T14" fmla="*/ 0 w 21"/>
                    <a:gd name="T15" fmla="*/ 1 h 1"/>
                    <a:gd name="T16" fmla="*/ 0 w 21"/>
                    <a:gd name="T17" fmla="*/ 1 h 1"/>
                    <a:gd name="T18" fmla="*/ 0 w 21"/>
                    <a:gd name="T19" fmla="*/ 1 h 1"/>
                    <a:gd name="T20" fmla="*/ 11 w 21"/>
                    <a:gd name="T21" fmla="*/ 1 h 1"/>
                    <a:gd name="T22" fmla="*/ 21 w 21"/>
                    <a:gd name="T23" fmla="*/ 1 h 1"/>
                    <a:gd name="T24" fmla="*/ 21 w 21"/>
                    <a:gd name="T25" fmla="*/ 1 h 1"/>
                    <a:gd name="T26" fmla="*/ 21 w 21"/>
                    <a:gd name="T27" fmla="*/ 1 h 1"/>
                    <a:gd name="T28" fmla="*/ 21 w 21"/>
                    <a:gd name="T29" fmla="*/ 1 h 1"/>
                    <a:gd name="T30" fmla="*/ 21 w 21"/>
                    <a:gd name="T31" fmla="*/ 1 h 1"/>
                    <a:gd name="T32" fmla="*/ 21 w 21"/>
                    <a:gd name="T33" fmla="*/ 1 h 1"/>
                    <a:gd name="T34" fmla="*/ 21 w 21"/>
                    <a:gd name="T35" fmla="*/ 1 h 1"/>
                    <a:gd name="T36" fmla="*/ 21 w 21"/>
                    <a:gd name="T37" fmla="*/ 0 h 1"/>
                    <a:gd name="T38" fmla="*/ 21 w 21"/>
                    <a:gd name="T3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cubicBezTo>
                        <a:pt x="17" y="0"/>
                        <a:pt x="11" y="0"/>
                        <a:pt x="11" y="0"/>
                      </a:cubicBezTo>
                      <a:cubicBezTo>
                        <a:pt x="10" y="0"/>
                        <a:pt x="4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1"/>
                        <a:pt x="7" y="1"/>
                        <a:pt x="11" y="1"/>
                      </a:cubicBezTo>
                      <a:cubicBezTo>
                        <a:pt x="14" y="1"/>
                        <a:pt x="17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9" name="Freeform 67"/>
                <p:cNvSpPr>
                  <a:spLocks/>
                </p:cNvSpPr>
                <p:nvPr/>
              </p:nvSpPr>
              <p:spPr bwMode="auto">
                <a:xfrm>
                  <a:off x="1550988" y="1565275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1 w 3"/>
                    <a:gd name="T3" fmla="*/ 0 h 3"/>
                    <a:gd name="T4" fmla="*/ 0 w 3"/>
                    <a:gd name="T5" fmla="*/ 1 h 3"/>
                    <a:gd name="T6" fmla="*/ 0 w 3"/>
                    <a:gd name="T7" fmla="*/ 2 h 3"/>
                    <a:gd name="T8" fmla="*/ 1 w 3"/>
                    <a:gd name="T9" fmla="*/ 3 h 3"/>
                    <a:gd name="T10" fmla="*/ 3 w 3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0" name="Oval 68"/>
                <p:cNvSpPr>
                  <a:spLocks noChangeArrowheads="1"/>
                </p:cNvSpPr>
                <p:nvPr/>
              </p:nvSpPr>
              <p:spPr bwMode="auto">
                <a:xfrm>
                  <a:off x="1550988" y="158750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1" name="Freeform 69"/>
                <p:cNvSpPr>
                  <a:spLocks/>
                </p:cNvSpPr>
                <p:nvPr/>
              </p:nvSpPr>
              <p:spPr bwMode="auto">
                <a:xfrm>
                  <a:off x="1589088" y="1614488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1 h 2"/>
                    <a:gd name="T4" fmla="*/ 1 w 2"/>
                    <a:gd name="T5" fmla="*/ 0 h 2"/>
                    <a:gd name="T6" fmla="*/ 1 w 2"/>
                    <a:gd name="T7" fmla="*/ 0 h 2"/>
                    <a:gd name="T8" fmla="*/ 0 w 2"/>
                    <a:gd name="T9" fmla="*/ 1 h 2"/>
                    <a:gd name="T10" fmla="*/ 1 w 2"/>
                    <a:gd name="T11" fmla="*/ 2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2" name="Freeform 70"/>
                <p:cNvSpPr>
                  <a:spLocks/>
                </p:cNvSpPr>
                <p:nvPr/>
              </p:nvSpPr>
              <p:spPr bwMode="auto">
                <a:xfrm>
                  <a:off x="1577975" y="1622425"/>
                  <a:ext cx="11113" cy="3175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3 w 3"/>
                    <a:gd name="T5" fmla="*/ 1 h 1"/>
                    <a:gd name="T6" fmla="*/ 2 w 3"/>
                    <a:gd name="T7" fmla="*/ 0 h 1"/>
                    <a:gd name="T8" fmla="*/ 0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3" name="Freeform 71"/>
                <p:cNvSpPr>
                  <a:spLocks/>
                </p:cNvSpPr>
                <p:nvPr/>
              </p:nvSpPr>
              <p:spPr bwMode="auto">
                <a:xfrm>
                  <a:off x="1584325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1 h 2"/>
                    <a:gd name="T6" fmla="*/ 0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4" name="Freeform 72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11113" cy="7938"/>
                </a:xfrm>
                <a:custGeom>
                  <a:avLst/>
                  <a:gdLst>
                    <a:gd name="T0" fmla="*/ 0 w 3"/>
                    <a:gd name="T1" fmla="*/ 1 h 2"/>
                    <a:gd name="T2" fmla="*/ 2 w 3"/>
                    <a:gd name="T3" fmla="*/ 2 h 2"/>
                    <a:gd name="T4" fmla="*/ 2 w 3"/>
                    <a:gd name="T5" fmla="*/ 2 h 2"/>
                    <a:gd name="T6" fmla="*/ 3 w 3"/>
                    <a:gd name="T7" fmla="*/ 1 h 2"/>
                    <a:gd name="T8" fmla="*/ 3 w 3"/>
                    <a:gd name="T9" fmla="*/ 1 h 2"/>
                    <a:gd name="T10" fmla="*/ 2 w 3"/>
                    <a:gd name="T11" fmla="*/ 0 h 2"/>
                    <a:gd name="T12" fmla="*/ 0 w 3"/>
                    <a:gd name="T13" fmla="*/ 1 h 2"/>
                    <a:gd name="T14" fmla="*/ 0 w 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5" name="Freeform 73"/>
                <p:cNvSpPr>
                  <a:spLocks/>
                </p:cNvSpPr>
                <p:nvPr/>
              </p:nvSpPr>
              <p:spPr bwMode="auto">
                <a:xfrm>
                  <a:off x="1573213" y="1622425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3 w 3"/>
                    <a:gd name="T9" fmla="*/ 2 h 3"/>
                    <a:gd name="T10" fmla="*/ 1 w 3"/>
                    <a:gd name="T11" fmla="*/ 0 h 3"/>
                    <a:gd name="T12" fmla="*/ 0 w 3"/>
                    <a:gd name="T13" fmla="*/ 1 h 3"/>
                    <a:gd name="T14" fmla="*/ 0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6" name="Freeform 74"/>
                <p:cNvSpPr>
                  <a:spLocks/>
                </p:cNvSpPr>
                <p:nvPr/>
              </p:nvSpPr>
              <p:spPr bwMode="auto">
                <a:xfrm>
                  <a:off x="1562100" y="1636713"/>
                  <a:ext cx="22225" cy="7938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2 h 2"/>
                    <a:gd name="T4" fmla="*/ 1 w 6"/>
                    <a:gd name="T5" fmla="*/ 2 h 2"/>
                    <a:gd name="T6" fmla="*/ 3 w 6"/>
                    <a:gd name="T7" fmla="*/ 2 h 2"/>
                    <a:gd name="T8" fmla="*/ 5 w 6"/>
                    <a:gd name="T9" fmla="*/ 1 h 2"/>
                    <a:gd name="T10" fmla="*/ 6 w 6"/>
                    <a:gd name="T11" fmla="*/ 0 h 2"/>
                    <a:gd name="T12" fmla="*/ 5 w 6"/>
                    <a:gd name="T13" fmla="*/ 0 h 2"/>
                    <a:gd name="T14" fmla="*/ 1 w 6"/>
                    <a:gd name="T15" fmla="*/ 1 h 2"/>
                    <a:gd name="T16" fmla="*/ 0 w 6"/>
                    <a:gd name="T17" fmla="*/ 2 h 2"/>
                    <a:gd name="T18" fmla="*/ 0 w 6"/>
                    <a:gd name="T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5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7" name="Freeform 75"/>
                <p:cNvSpPr>
                  <a:spLocks/>
                </p:cNvSpPr>
                <p:nvPr/>
              </p:nvSpPr>
              <p:spPr bwMode="auto">
                <a:xfrm>
                  <a:off x="1577975" y="1633538"/>
                  <a:ext cx="11113" cy="3175"/>
                </a:xfrm>
                <a:custGeom>
                  <a:avLst/>
                  <a:gdLst>
                    <a:gd name="T0" fmla="*/ 3 w 3"/>
                    <a:gd name="T1" fmla="*/ 1 h 1"/>
                    <a:gd name="T2" fmla="*/ 2 w 3"/>
                    <a:gd name="T3" fmla="*/ 0 h 1"/>
                    <a:gd name="T4" fmla="*/ 0 w 3"/>
                    <a:gd name="T5" fmla="*/ 1 h 1"/>
                    <a:gd name="T6" fmla="*/ 1 w 3"/>
                    <a:gd name="T7" fmla="*/ 1 h 1"/>
                    <a:gd name="T8" fmla="*/ 1 w 3"/>
                    <a:gd name="T9" fmla="*/ 1 h 1"/>
                    <a:gd name="T10" fmla="*/ 3 w 3"/>
                    <a:gd name="T11" fmla="*/ 1 h 1"/>
                    <a:gd name="T12" fmla="*/ 3 w 3"/>
                    <a:gd name="T13" fmla="*/ 1 h 1"/>
                    <a:gd name="T14" fmla="*/ 3 w 3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8" name="Freeform 76"/>
                <p:cNvSpPr>
                  <a:spLocks/>
                </p:cNvSpPr>
                <p:nvPr/>
              </p:nvSpPr>
              <p:spPr bwMode="auto">
                <a:xfrm>
                  <a:off x="1589088" y="1625600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0 w 2"/>
                    <a:gd name="T7" fmla="*/ 1 h 2"/>
                    <a:gd name="T8" fmla="*/ 1 w 2"/>
                    <a:gd name="T9" fmla="*/ 2 h 2"/>
                    <a:gd name="T10" fmla="*/ 2 w 2"/>
                    <a:gd name="T11" fmla="*/ 1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9" name="Freeform 77"/>
                <p:cNvSpPr>
                  <a:spLocks/>
                </p:cNvSpPr>
                <p:nvPr/>
              </p:nvSpPr>
              <p:spPr bwMode="auto">
                <a:xfrm>
                  <a:off x="1595438" y="1622425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0 h 1"/>
                    <a:gd name="T12" fmla="*/ 1 w 1"/>
                    <a:gd name="T13" fmla="*/ 0 h 1"/>
                    <a:gd name="T14" fmla="*/ 0 w 1"/>
                    <a:gd name="T15" fmla="*/ 1 h 1"/>
                    <a:gd name="T16" fmla="*/ 0 w 1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0" name="Freeform 78"/>
                <p:cNvSpPr>
                  <a:spLocks/>
                </p:cNvSpPr>
                <p:nvPr/>
              </p:nvSpPr>
              <p:spPr bwMode="auto">
                <a:xfrm>
                  <a:off x="1600200" y="1614488"/>
                  <a:ext cx="11113" cy="11113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3 h 3"/>
                    <a:gd name="T4" fmla="*/ 3 w 3"/>
                    <a:gd name="T5" fmla="*/ 2 h 3"/>
                    <a:gd name="T6" fmla="*/ 3 w 3"/>
                    <a:gd name="T7" fmla="*/ 2 h 3"/>
                    <a:gd name="T8" fmla="*/ 3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0 w 3"/>
                    <a:gd name="T17" fmla="*/ 2 h 3"/>
                    <a:gd name="T18" fmla="*/ 1 w 3"/>
                    <a:gd name="T19" fmla="*/ 2 h 3"/>
                    <a:gd name="T20" fmla="*/ 1 w 3"/>
                    <a:gd name="T21" fmla="*/ 3 h 3"/>
                    <a:gd name="T22" fmla="*/ 1 w 3"/>
                    <a:gd name="T23" fmla="*/ 3 h 3"/>
                    <a:gd name="T24" fmla="*/ 1 w 3"/>
                    <a:gd name="T2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1" name="Freeform 79"/>
                <p:cNvSpPr>
                  <a:spLocks/>
                </p:cNvSpPr>
                <p:nvPr/>
              </p:nvSpPr>
              <p:spPr bwMode="auto">
                <a:xfrm>
                  <a:off x="1600200" y="1600200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3 w 3"/>
                    <a:gd name="T1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2" name="Freeform 80"/>
                <p:cNvSpPr>
                  <a:spLocks/>
                </p:cNvSpPr>
                <p:nvPr/>
              </p:nvSpPr>
              <p:spPr bwMode="auto">
                <a:xfrm>
                  <a:off x="1595438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3" name="Freeform 81"/>
                <p:cNvSpPr>
                  <a:spLocks/>
                </p:cNvSpPr>
                <p:nvPr/>
              </p:nvSpPr>
              <p:spPr bwMode="auto">
                <a:xfrm>
                  <a:off x="1589088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0 h 3"/>
                    <a:gd name="T4" fmla="*/ 0 w 2"/>
                    <a:gd name="T5" fmla="*/ 2 h 3"/>
                    <a:gd name="T6" fmla="*/ 0 w 2"/>
                    <a:gd name="T7" fmla="*/ 2 h 3"/>
                    <a:gd name="T8" fmla="*/ 1 w 2"/>
                    <a:gd name="T9" fmla="*/ 3 h 3"/>
                    <a:gd name="T10" fmla="*/ 1 w 2"/>
                    <a:gd name="T11" fmla="*/ 3 h 3"/>
                    <a:gd name="T12" fmla="*/ 1 w 2"/>
                    <a:gd name="T13" fmla="*/ 3 h 3"/>
                    <a:gd name="T14" fmla="*/ 2 w 2"/>
                    <a:gd name="T15" fmla="*/ 2 h 3"/>
                    <a:gd name="T16" fmla="*/ 2 w 2"/>
                    <a:gd name="T17" fmla="*/ 2 h 3"/>
                    <a:gd name="T18" fmla="*/ 2 w 2"/>
                    <a:gd name="T19" fmla="*/ 2 h 3"/>
                    <a:gd name="T20" fmla="*/ 1 w 2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4" name="Freeform 82"/>
                <p:cNvSpPr>
                  <a:spLocks/>
                </p:cNvSpPr>
                <p:nvPr/>
              </p:nvSpPr>
              <p:spPr bwMode="auto">
                <a:xfrm>
                  <a:off x="1577975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2 w 3"/>
                    <a:gd name="T3" fmla="*/ 0 h 3"/>
                    <a:gd name="T4" fmla="*/ 2 w 3"/>
                    <a:gd name="T5" fmla="*/ 0 h 3"/>
                    <a:gd name="T6" fmla="*/ 1 w 3"/>
                    <a:gd name="T7" fmla="*/ 1 h 3"/>
                    <a:gd name="T8" fmla="*/ 0 w 3"/>
                    <a:gd name="T9" fmla="*/ 1 h 3"/>
                    <a:gd name="T10" fmla="*/ 1 w 3"/>
                    <a:gd name="T11" fmla="*/ 1 h 3"/>
                    <a:gd name="T12" fmla="*/ 2 w 3"/>
                    <a:gd name="T13" fmla="*/ 3 h 3"/>
                    <a:gd name="T14" fmla="*/ 2 w 3"/>
                    <a:gd name="T15" fmla="*/ 3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5" name="Freeform 83"/>
                <p:cNvSpPr>
                  <a:spLocks/>
                </p:cNvSpPr>
                <p:nvPr/>
              </p:nvSpPr>
              <p:spPr bwMode="auto">
                <a:xfrm>
                  <a:off x="1577975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1 h 3"/>
                    <a:gd name="T4" fmla="*/ 0 w 2"/>
                    <a:gd name="T5" fmla="*/ 2 h 3"/>
                    <a:gd name="T6" fmla="*/ 1 w 2"/>
                    <a:gd name="T7" fmla="*/ 3 h 3"/>
                    <a:gd name="T8" fmla="*/ 1 w 2"/>
                    <a:gd name="T9" fmla="*/ 3 h 3"/>
                    <a:gd name="T10" fmla="*/ 1 w 2"/>
                    <a:gd name="T11" fmla="*/ 2 h 3"/>
                    <a:gd name="T12" fmla="*/ 2 w 2"/>
                    <a:gd name="T13" fmla="*/ 2 h 3"/>
                    <a:gd name="T14" fmla="*/ 1 w 2"/>
                    <a:gd name="T15" fmla="*/ 2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6" name="Freeform 84"/>
                <p:cNvSpPr>
                  <a:spLocks/>
                </p:cNvSpPr>
                <p:nvPr/>
              </p:nvSpPr>
              <p:spPr bwMode="auto">
                <a:xfrm>
                  <a:off x="1573213" y="1606550"/>
                  <a:ext cx="4763" cy="7938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0 w 1"/>
                    <a:gd name="T7" fmla="*/ 2 h 2"/>
                    <a:gd name="T8" fmla="*/ 1 w 1"/>
                    <a:gd name="T9" fmla="*/ 1 h 2"/>
                    <a:gd name="T10" fmla="*/ 1 w 1"/>
                    <a:gd name="T11" fmla="*/ 1 h 2"/>
                    <a:gd name="T12" fmla="*/ 0 w 1"/>
                    <a:gd name="T13" fmla="*/ 0 h 2"/>
                    <a:gd name="T14" fmla="*/ 0 w 1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7" name="Freeform 85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0 h 3"/>
                    <a:gd name="T10" fmla="*/ 0 w 1"/>
                    <a:gd name="T11" fmla="*/ 1 h 3"/>
                    <a:gd name="T12" fmla="*/ 0 w 1"/>
                    <a:gd name="T13" fmla="*/ 2 h 3"/>
                    <a:gd name="T14" fmla="*/ 0 w 1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8" name="Freeform 86"/>
                <p:cNvSpPr>
                  <a:spLocks/>
                </p:cNvSpPr>
                <p:nvPr/>
              </p:nvSpPr>
              <p:spPr bwMode="auto">
                <a:xfrm>
                  <a:off x="1565275" y="1625600"/>
                  <a:ext cx="7938" cy="7938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1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  <a:gd name="T10" fmla="*/ 0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9" name="Freeform 87"/>
                <p:cNvSpPr>
                  <a:spLocks/>
                </p:cNvSpPr>
                <p:nvPr/>
              </p:nvSpPr>
              <p:spPr bwMode="auto">
                <a:xfrm>
                  <a:off x="1554163" y="1633538"/>
                  <a:ext cx="23813" cy="11113"/>
                </a:xfrm>
                <a:custGeom>
                  <a:avLst/>
                  <a:gdLst>
                    <a:gd name="T0" fmla="*/ 1 w 6"/>
                    <a:gd name="T1" fmla="*/ 2 h 3"/>
                    <a:gd name="T2" fmla="*/ 0 w 6"/>
                    <a:gd name="T3" fmla="*/ 3 h 3"/>
                    <a:gd name="T4" fmla="*/ 1 w 6"/>
                    <a:gd name="T5" fmla="*/ 3 h 3"/>
                    <a:gd name="T6" fmla="*/ 6 w 6"/>
                    <a:gd name="T7" fmla="*/ 0 h 3"/>
                    <a:gd name="T8" fmla="*/ 6 w 6"/>
                    <a:gd name="T9" fmla="*/ 0 h 3"/>
                    <a:gd name="T10" fmla="*/ 6 w 6"/>
                    <a:gd name="T11" fmla="*/ 0 h 3"/>
                    <a:gd name="T12" fmla="*/ 1 w 6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2"/>
                        <a:pt x="5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0" name="Oval 88"/>
                <p:cNvSpPr>
                  <a:spLocks noChangeArrowheads="1"/>
                </p:cNvSpPr>
                <p:nvPr/>
              </p:nvSpPr>
              <p:spPr bwMode="auto">
                <a:xfrm>
                  <a:off x="1550988" y="1614488"/>
                  <a:ext cx="3175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1" name="Freeform 89"/>
                <p:cNvSpPr>
                  <a:spLocks/>
                </p:cNvSpPr>
                <p:nvPr/>
              </p:nvSpPr>
              <p:spPr bwMode="auto">
                <a:xfrm>
                  <a:off x="1550988" y="1622425"/>
                  <a:ext cx="3175" cy="14288"/>
                </a:xfrm>
                <a:custGeom>
                  <a:avLst/>
                  <a:gdLst>
                    <a:gd name="T0" fmla="*/ 1 w 1"/>
                    <a:gd name="T1" fmla="*/ 4 h 4"/>
                    <a:gd name="T2" fmla="*/ 1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3"/>
                        <a:pt x="1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2" name="Oval 90"/>
                <p:cNvSpPr>
                  <a:spLocks noChangeArrowheads="1"/>
                </p:cNvSpPr>
                <p:nvPr/>
              </p:nvSpPr>
              <p:spPr bwMode="auto">
                <a:xfrm>
                  <a:off x="1550988" y="160655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3" name="Oval 91"/>
                <p:cNvSpPr>
                  <a:spLocks noChangeArrowheads="1"/>
                </p:cNvSpPr>
                <p:nvPr/>
              </p:nvSpPr>
              <p:spPr bwMode="auto">
                <a:xfrm>
                  <a:off x="1550988" y="1600200"/>
                  <a:ext cx="11113" cy="6350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4" name="Freeform 92"/>
                <p:cNvSpPr>
                  <a:spLocks/>
                </p:cNvSpPr>
                <p:nvPr/>
              </p:nvSpPr>
              <p:spPr bwMode="auto">
                <a:xfrm>
                  <a:off x="1562100" y="1622425"/>
                  <a:ext cx="3175" cy="14288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2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3 h 4"/>
                    <a:gd name="T10" fmla="*/ 1 w 1"/>
                    <a:gd name="T11" fmla="*/ 3 h 4"/>
                    <a:gd name="T12" fmla="*/ 1 w 1"/>
                    <a:gd name="T13" fmla="*/ 0 h 4"/>
                    <a:gd name="T14" fmla="*/ 1 w 1"/>
                    <a:gd name="T15" fmla="*/ 0 h 4"/>
                    <a:gd name="T16" fmla="*/ 1 w 1"/>
                    <a:gd name="T17" fmla="*/ 0 h 4"/>
                    <a:gd name="T18" fmla="*/ 0 w 1"/>
                    <a:gd name="T1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5" name="Freeform 93"/>
                <p:cNvSpPr>
                  <a:spLocks/>
                </p:cNvSpPr>
                <p:nvPr/>
              </p:nvSpPr>
              <p:spPr bwMode="auto">
                <a:xfrm>
                  <a:off x="1543050" y="1622425"/>
                  <a:ext cx="7938" cy="14288"/>
                </a:xfrm>
                <a:custGeom>
                  <a:avLst/>
                  <a:gdLst>
                    <a:gd name="T0" fmla="*/ 1 w 2"/>
                    <a:gd name="T1" fmla="*/ 0 h 4"/>
                    <a:gd name="T2" fmla="*/ 0 w 2"/>
                    <a:gd name="T3" fmla="*/ 0 h 4"/>
                    <a:gd name="T4" fmla="*/ 0 w 2"/>
                    <a:gd name="T5" fmla="*/ 0 h 4"/>
                    <a:gd name="T6" fmla="*/ 1 w 2"/>
                    <a:gd name="T7" fmla="*/ 3 h 4"/>
                    <a:gd name="T8" fmla="*/ 2 w 2"/>
                    <a:gd name="T9" fmla="*/ 4 h 4"/>
                    <a:gd name="T10" fmla="*/ 2 w 2"/>
                    <a:gd name="T11" fmla="*/ 4 h 4"/>
                    <a:gd name="T12" fmla="*/ 2 w 2"/>
                    <a:gd name="T13" fmla="*/ 3 h 4"/>
                    <a:gd name="T14" fmla="*/ 1 w 2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6" name="Freeform 94"/>
                <p:cNvSpPr>
                  <a:spLocks/>
                </p:cNvSpPr>
                <p:nvPr/>
              </p:nvSpPr>
              <p:spPr bwMode="auto">
                <a:xfrm>
                  <a:off x="1535113" y="1633538"/>
                  <a:ext cx="15875" cy="1111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3 w 4"/>
                    <a:gd name="T5" fmla="*/ 3 h 3"/>
                    <a:gd name="T6" fmla="*/ 4 w 4"/>
                    <a:gd name="T7" fmla="*/ 3 h 3"/>
                    <a:gd name="T8" fmla="*/ 4 w 4"/>
                    <a:gd name="T9" fmla="*/ 2 h 3"/>
                    <a:gd name="T10" fmla="*/ 0 w 4"/>
                    <a:gd name="T11" fmla="*/ 0 h 3"/>
                    <a:gd name="T12" fmla="*/ 0 w 4"/>
                    <a:gd name="T13" fmla="*/ 0 h 3"/>
                    <a:gd name="T14" fmla="*/ 0 w 4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2" y="2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7" name="Freeform 95"/>
                <p:cNvSpPr>
                  <a:spLocks/>
                </p:cNvSpPr>
                <p:nvPr/>
              </p:nvSpPr>
              <p:spPr bwMode="auto">
                <a:xfrm>
                  <a:off x="1528763" y="1633538"/>
                  <a:ext cx="6350" cy="3175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8" name="Freeform 96"/>
                <p:cNvSpPr>
                  <a:spLocks/>
                </p:cNvSpPr>
                <p:nvPr/>
              </p:nvSpPr>
              <p:spPr bwMode="auto">
                <a:xfrm>
                  <a:off x="1524000" y="1622425"/>
                  <a:ext cx="11113" cy="11113"/>
                </a:xfrm>
                <a:custGeom>
                  <a:avLst/>
                  <a:gdLst>
                    <a:gd name="T0" fmla="*/ 3 w 3"/>
                    <a:gd name="T1" fmla="*/ 1 h 3"/>
                    <a:gd name="T2" fmla="*/ 1 w 3"/>
                    <a:gd name="T3" fmla="*/ 0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0 w 3"/>
                    <a:gd name="T11" fmla="*/ 2 h 3"/>
                    <a:gd name="T12" fmla="*/ 2 w 3"/>
                    <a:gd name="T13" fmla="*/ 2 h 3"/>
                    <a:gd name="T14" fmla="*/ 3 w 3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9" name="Freeform 97"/>
                <p:cNvSpPr>
                  <a:spLocks/>
                </p:cNvSpPr>
                <p:nvPr/>
              </p:nvSpPr>
              <p:spPr bwMode="auto">
                <a:xfrm>
                  <a:off x="1517650" y="1622425"/>
                  <a:ext cx="11113" cy="3175"/>
                </a:xfrm>
                <a:custGeom>
                  <a:avLst/>
                  <a:gdLst>
                    <a:gd name="T0" fmla="*/ 0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1 w 3"/>
                    <a:gd name="T7" fmla="*/ 0 h 1"/>
                    <a:gd name="T8" fmla="*/ 0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0" name="Freeform 98"/>
                <p:cNvSpPr>
                  <a:spLocks/>
                </p:cNvSpPr>
                <p:nvPr/>
              </p:nvSpPr>
              <p:spPr bwMode="auto">
                <a:xfrm>
                  <a:off x="1524000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1 w 3"/>
                    <a:gd name="T9" fmla="*/ 2 h 2"/>
                    <a:gd name="T10" fmla="*/ 3 w 3"/>
                    <a:gd name="T11" fmla="*/ 1 h 2"/>
                    <a:gd name="T12" fmla="*/ 1 w 3"/>
                    <a:gd name="T13" fmla="*/ 0 h 2"/>
                    <a:gd name="T14" fmla="*/ 1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2" name="Freeform 99"/>
                <p:cNvSpPr>
                  <a:spLocks/>
                </p:cNvSpPr>
                <p:nvPr/>
              </p:nvSpPr>
              <p:spPr bwMode="auto">
                <a:xfrm>
                  <a:off x="1517650" y="1606550"/>
                  <a:ext cx="11113" cy="7938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1 h 2"/>
                    <a:gd name="T4" fmla="*/ 0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2 h 2"/>
                    <a:gd name="T12" fmla="*/ 3 w 3"/>
                    <a:gd name="T13" fmla="*/ 1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6" name="Freeform 100"/>
                <p:cNvSpPr>
                  <a:spLocks/>
                </p:cNvSpPr>
                <p:nvPr/>
              </p:nvSpPr>
              <p:spPr bwMode="auto">
                <a:xfrm>
                  <a:off x="1512888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3 w 3"/>
                    <a:gd name="T9" fmla="*/ 1 h 2"/>
                    <a:gd name="T10" fmla="*/ 1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7" name="Freeform 101"/>
                <p:cNvSpPr>
                  <a:spLocks/>
                </p:cNvSpPr>
                <p:nvPr/>
              </p:nvSpPr>
              <p:spPr bwMode="auto">
                <a:xfrm>
                  <a:off x="1504950" y="1622425"/>
                  <a:ext cx="12700" cy="3175"/>
                </a:xfrm>
                <a:custGeom>
                  <a:avLst/>
                  <a:gdLst>
                    <a:gd name="T0" fmla="*/ 1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0 w 3"/>
                    <a:gd name="T7" fmla="*/ 1 h 1"/>
                    <a:gd name="T8" fmla="*/ 2 w 3"/>
                    <a:gd name="T9" fmla="*/ 1 h 1"/>
                    <a:gd name="T10" fmla="*/ 2 w 3"/>
                    <a:gd name="T11" fmla="*/ 1 h 1"/>
                    <a:gd name="T12" fmla="*/ 2 w 3"/>
                    <a:gd name="T13" fmla="*/ 1 h 1"/>
                    <a:gd name="T14" fmla="*/ 3 w 3"/>
                    <a:gd name="T15" fmla="*/ 1 h 1"/>
                    <a:gd name="T16" fmla="*/ 2 w 3"/>
                    <a:gd name="T17" fmla="*/ 0 h 1"/>
                    <a:gd name="T18" fmla="*/ 1 w 3"/>
                    <a:gd name="T19" fmla="*/ 0 h 1"/>
                    <a:gd name="T20" fmla="*/ 1 w 3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8" name="Freeform 102"/>
                <p:cNvSpPr>
                  <a:spLocks/>
                </p:cNvSpPr>
                <p:nvPr/>
              </p:nvSpPr>
              <p:spPr bwMode="auto">
                <a:xfrm>
                  <a:off x="1512888" y="1625600"/>
                  <a:ext cx="11113" cy="7938"/>
                </a:xfrm>
                <a:custGeom>
                  <a:avLst/>
                  <a:gdLst>
                    <a:gd name="T0" fmla="*/ 3 w 3"/>
                    <a:gd name="T1" fmla="*/ 1 h 2"/>
                    <a:gd name="T2" fmla="*/ 2 w 3"/>
                    <a:gd name="T3" fmla="*/ 1 h 2"/>
                    <a:gd name="T4" fmla="*/ 1 w 3"/>
                    <a:gd name="T5" fmla="*/ 0 h 2"/>
                    <a:gd name="T6" fmla="*/ 0 w 3"/>
                    <a:gd name="T7" fmla="*/ 1 h 2"/>
                    <a:gd name="T8" fmla="*/ 1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9" name="Freeform 103"/>
                <p:cNvSpPr>
                  <a:spLocks/>
                </p:cNvSpPr>
                <p:nvPr/>
              </p:nvSpPr>
              <p:spPr bwMode="auto">
                <a:xfrm>
                  <a:off x="1524000" y="1633538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0" name="Freeform 104"/>
                <p:cNvSpPr>
                  <a:spLocks/>
                </p:cNvSpPr>
                <p:nvPr/>
              </p:nvSpPr>
              <p:spPr bwMode="auto">
                <a:xfrm>
                  <a:off x="1524000" y="1636713"/>
                  <a:ext cx="19050" cy="7938"/>
                </a:xfrm>
                <a:custGeom>
                  <a:avLst/>
                  <a:gdLst>
                    <a:gd name="T0" fmla="*/ 4 w 5"/>
                    <a:gd name="T1" fmla="*/ 2 h 2"/>
                    <a:gd name="T2" fmla="*/ 5 w 5"/>
                    <a:gd name="T3" fmla="*/ 2 h 2"/>
                    <a:gd name="T4" fmla="*/ 5 w 5"/>
                    <a:gd name="T5" fmla="*/ 2 h 2"/>
                    <a:gd name="T6" fmla="*/ 5 w 5"/>
                    <a:gd name="T7" fmla="*/ 1 h 2"/>
                    <a:gd name="T8" fmla="*/ 0 w 5"/>
                    <a:gd name="T9" fmla="*/ 0 h 2"/>
                    <a:gd name="T10" fmla="*/ 0 w 5"/>
                    <a:gd name="T11" fmla="*/ 0 h 2"/>
                    <a:gd name="T12" fmla="*/ 0 w 5"/>
                    <a:gd name="T13" fmla="*/ 1 h 2"/>
                    <a:gd name="T14" fmla="*/ 3 w 5"/>
                    <a:gd name="T15" fmla="*/ 2 h 2"/>
                    <a:gd name="T16" fmla="*/ 4 w 5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>
                      <a:moveTo>
                        <a:pt x="4" y="2"/>
                      </a:move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1" name="Freeform 105"/>
                <p:cNvSpPr>
                  <a:spLocks/>
                </p:cNvSpPr>
                <p:nvPr/>
              </p:nvSpPr>
              <p:spPr bwMode="auto">
                <a:xfrm>
                  <a:off x="1535113" y="1625600"/>
                  <a:ext cx="4763" cy="7938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1 h 2"/>
                    <a:gd name="T8" fmla="*/ 0 w 1"/>
                    <a:gd name="T9" fmla="*/ 0 h 2"/>
                    <a:gd name="T10" fmla="*/ 0 w 1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2" name="Freeform 106"/>
                <p:cNvSpPr>
                  <a:spLocks/>
                </p:cNvSpPr>
                <p:nvPr/>
              </p:nvSpPr>
              <p:spPr bwMode="auto">
                <a:xfrm>
                  <a:off x="1528763" y="161448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3 h 3"/>
                    <a:gd name="T4" fmla="*/ 1 w 3"/>
                    <a:gd name="T5" fmla="*/ 3 h 3"/>
                    <a:gd name="T6" fmla="*/ 2 w 3"/>
                    <a:gd name="T7" fmla="*/ 3 h 3"/>
                    <a:gd name="T8" fmla="*/ 3 w 3"/>
                    <a:gd name="T9" fmla="*/ 2 h 3"/>
                    <a:gd name="T10" fmla="*/ 3 w 3"/>
                    <a:gd name="T11" fmla="*/ 1 h 3"/>
                    <a:gd name="T12" fmla="*/ 2 w 3"/>
                    <a:gd name="T13" fmla="*/ 0 h 3"/>
                    <a:gd name="T14" fmla="*/ 2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5" name="Freeform 107"/>
                <p:cNvSpPr>
                  <a:spLocks/>
                </p:cNvSpPr>
                <p:nvPr/>
              </p:nvSpPr>
              <p:spPr bwMode="auto">
                <a:xfrm>
                  <a:off x="1528763" y="1606550"/>
                  <a:ext cx="6350" cy="7938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  <a:gd name="T10" fmla="*/ 2 w 2"/>
                    <a:gd name="T11" fmla="*/ 2 h 2"/>
                    <a:gd name="T12" fmla="*/ 1 w 2"/>
                    <a:gd name="T13" fmla="*/ 0 h 2"/>
                    <a:gd name="T14" fmla="*/ 0 w 2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1" name="Freeform 108"/>
                <p:cNvSpPr>
                  <a:spLocks/>
                </p:cNvSpPr>
                <p:nvPr/>
              </p:nvSpPr>
              <p:spPr bwMode="auto">
                <a:xfrm>
                  <a:off x="1524000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1 w 3"/>
                    <a:gd name="T3" fmla="*/ 0 h 3"/>
                    <a:gd name="T4" fmla="*/ 0 w 3"/>
                    <a:gd name="T5" fmla="*/ 2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2 w 3"/>
                    <a:gd name="T17" fmla="*/ 1 h 3"/>
                    <a:gd name="T18" fmla="*/ 1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2" name="Freeform 109"/>
                <p:cNvSpPr>
                  <a:spLocks/>
                </p:cNvSpPr>
                <p:nvPr/>
              </p:nvSpPr>
              <p:spPr bwMode="auto">
                <a:xfrm>
                  <a:off x="1517650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1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3" name="Freeform 110"/>
                <p:cNvSpPr>
                  <a:spLocks/>
                </p:cNvSpPr>
                <p:nvPr/>
              </p:nvSpPr>
              <p:spPr bwMode="auto">
                <a:xfrm>
                  <a:off x="1512888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0 w 3"/>
                    <a:gd name="T7" fmla="*/ 2 h 3"/>
                    <a:gd name="T8" fmla="*/ 1 w 3"/>
                    <a:gd name="T9" fmla="*/ 3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5" name="Freeform 111"/>
                <p:cNvSpPr>
                  <a:spLocks/>
                </p:cNvSpPr>
                <p:nvPr/>
              </p:nvSpPr>
              <p:spPr bwMode="auto">
                <a:xfrm>
                  <a:off x="1504950" y="1606550"/>
                  <a:ext cx="12700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2 w 3"/>
                    <a:gd name="T9" fmla="*/ 2 h 2"/>
                    <a:gd name="T10" fmla="*/ 3 w 3"/>
                    <a:gd name="T11" fmla="*/ 1 h 2"/>
                    <a:gd name="T12" fmla="*/ 3 w 3"/>
                    <a:gd name="T13" fmla="*/ 1 h 2"/>
                    <a:gd name="T14" fmla="*/ 2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8" name="Freeform 112"/>
                <p:cNvSpPr>
                  <a:spLocks/>
                </p:cNvSpPr>
                <p:nvPr/>
              </p:nvSpPr>
              <p:spPr bwMode="auto">
                <a:xfrm>
                  <a:off x="1501775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9" name="Freeform 113"/>
                <p:cNvSpPr>
                  <a:spLocks/>
                </p:cNvSpPr>
                <p:nvPr/>
              </p:nvSpPr>
              <p:spPr bwMode="auto">
                <a:xfrm>
                  <a:off x="1501775" y="1614488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0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  <a:gd name="T20" fmla="*/ 0 w 3"/>
                    <a:gd name="T21" fmla="*/ 2 h 3"/>
                    <a:gd name="T22" fmla="*/ 0 w 3"/>
                    <a:gd name="T23" fmla="*/ 2 h 3"/>
                    <a:gd name="T24" fmla="*/ 0 w 3"/>
                    <a:gd name="T2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1" name="Freeform 114"/>
                <p:cNvSpPr>
                  <a:spLocks/>
                </p:cNvSpPr>
                <p:nvPr/>
              </p:nvSpPr>
              <p:spPr bwMode="auto">
                <a:xfrm>
                  <a:off x="1501775" y="1622425"/>
                  <a:ext cx="3175" cy="3175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2" name="Freeform 115"/>
                <p:cNvSpPr>
                  <a:spLocks/>
                </p:cNvSpPr>
                <p:nvPr/>
              </p:nvSpPr>
              <p:spPr bwMode="auto">
                <a:xfrm>
                  <a:off x="150495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2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1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3" name="Freeform 116"/>
                <p:cNvSpPr>
                  <a:spLocks/>
                </p:cNvSpPr>
                <p:nvPr/>
              </p:nvSpPr>
              <p:spPr bwMode="auto">
                <a:xfrm>
                  <a:off x="1512888" y="1633538"/>
                  <a:ext cx="4763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0 h 3"/>
                    <a:gd name="T8" fmla="*/ 0 w 1"/>
                    <a:gd name="T9" fmla="*/ 1 h 3"/>
                    <a:gd name="T10" fmla="*/ 0 w 1"/>
                    <a:gd name="T11" fmla="*/ 2 h 3"/>
                    <a:gd name="T12" fmla="*/ 0 w 1"/>
                    <a:gd name="T13" fmla="*/ 3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4" name="Freeform 117"/>
                <p:cNvSpPr>
                  <a:spLocks/>
                </p:cNvSpPr>
                <p:nvPr/>
              </p:nvSpPr>
              <p:spPr bwMode="auto">
                <a:xfrm>
                  <a:off x="1512888" y="1636713"/>
                  <a:ext cx="11113" cy="7938"/>
                </a:xfrm>
                <a:custGeom>
                  <a:avLst/>
                  <a:gdLst>
                    <a:gd name="T0" fmla="*/ 5 w 7"/>
                    <a:gd name="T1" fmla="*/ 5 h 5"/>
                    <a:gd name="T2" fmla="*/ 7 w 7"/>
                    <a:gd name="T3" fmla="*/ 3 h 5"/>
                    <a:gd name="T4" fmla="*/ 3 w 7"/>
                    <a:gd name="T5" fmla="*/ 0 h 5"/>
                    <a:gd name="T6" fmla="*/ 0 w 7"/>
                    <a:gd name="T7" fmla="*/ 3 h 5"/>
                    <a:gd name="T8" fmla="*/ 0 w 7"/>
                    <a:gd name="T9" fmla="*/ 5 h 5"/>
                    <a:gd name="T10" fmla="*/ 5 w 7"/>
                    <a:gd name="T11" fmla="*/ 5 h 5"/>
                    <a:gd name="T12" fmla="*/ 5 w 7"/>
                    <a:gd name="T13" fmla="*/ 5 h 5"/>
                    <a:gd name="T14" fmla="*/ 5 w 7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7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6" name="Freeform 118"/>
                <p:cNvSpPr>
                  <a:spLocks/>
                </p:cNvSpPr>
                <p:nvPr/>
              </p:nvSpPr>
              <p:spPr bwMode="auto">
                <a:xfrm>
                  <a:off x="1517650" y="1647825"/>
                  <a:ext cx="77788" cy="7938"/>
                </a:xfrm>
                <a:custGeom>
                  <a:avLst/>
                  <a:gdLst>
                    <a:gd name="T0" fmla="*/ 21 w 21"/>
                    <a:gd name="T1" fmla="*/ 2 h 2"/>
                    <a:gd name="T2" fmla="*/ 21 w 21"/>
                    <a:gd name="T3" fmla="*/ 2 h 2"/>
                    <a:gd name="T4" fmla="*/ 21 w 21"/>
                    <a:gd name="T5" fmla="*/ 2 h 2"/>
                    <a:gd name="T6" fmla="*/ 21 w 21"/>
                    <a:gd name="T7" fmla="*/ 1 h 2"/>
                    <a:gd name="T8" fmla="*/ 21 w 21"/>
                    <a:gd name="T9" fmla="*/ 1 h 2"/>
                    <a:gd name="T10" fmla="*/ 21 w 21"/>
                    <a:gd name="T11" fmla="*/ 1 h 2"/>
                    <a:gd name="T12" fmla="*/ 21 w 21"/>
                    <a:gd name="T13" fmla="*/ 1 h 2"/>
                    <a:gd name="T14" fmla="*/ 21 w 21"/>
                    <a:gd name="T15" fmla="*/ 1 h 2"/>
                    <a:gd name="T16" fmla="*/ 21 w 21"/>
                    <a:gd name="T17" fmla="*/ 1 h 2"/>
                    <a:gd name="T18" fmla="*/ 21 w 21"/>
                    <a:gd name="T19" fmla="*/ 1 h 2"/>
                    <a:gd name="T20" fmla="*/ 21 w 21"/>
                    <a:gd name="T21" fmla="*/ 1 h 2"/>
                    <a:gd name="T22" fmla="*/ 21 w 21"/>
                    <a:gd name="T23" fmla="*/ 1 h 2"/>
                    <a:gd name="T24" fmla="*/ 21 w 21"/>
                    <a:gd name="T25" fmla="*/ 1 h 2"/>
                    <a:gd name="T26" fmla="*/ 21 w 21"/>
                    <a:gd name="T27" fmla="*/ 1 h 2"/>
                    <a:gd name="T28" fmla="*/ 21 w 21"/>
                    <a:gd name="T29" fmla="*/ 0 h 2"/>
                    <a:gd name="T30" fmla="*/ 12 w 21"/>
                    <a:gd name="T31" fmla="*/ 0 h 2"/>
                    <a:gd name="T32" fmla="*/ 11 w 21"/>
                    <a:gd name="T33" fmla="*/ 0 h 2"/>
                    <a:gd name="T34" fmla="*/ 11 w 21"/>
                    <a:gd name="T35" fmla="*/ 0 h 2"/>
                    <a:gd name="T36" fmla="*/ 9 w 21"/>
                    <a:gd name="T37" fmla="*/ 0 h 2"/>
                    <a:gd name="T38" fmla="*/ 0 w 21"/>
                    <a:gd name="T39" fmla="*/ 0 h 2"/>
                    <a:gd name="T40" fmla="*/ 0 w 21"/>
                    <a:gd name="T41" fmla="*/ 1 h 2"/>
                    <a:gd name="T42" fmla="*/ 0 w 21"/>
                    <a:gd name="T43" fmla="*/ 1 h 2"/>
                    <a:gd name="T44" fmla="*/ 0 w 21"/>
                    <a:gd name="T45" fmla="*/ 1 h 2"/>
                    <a:gd name="T46" fmla="*/ 0 w 21"/>
                    <a:gd name="T47" fmla="*/ 1 h 2"/>
                    <a:gd name="T48" fmla="*/ 0 w 21"/>
                    <a:gd name="T49" fmla="*/ 1 h 2"/>
                    <a:gd name="T50" fmla="*/ 0 w 21"/>
                    <a:gd name="T51" fmla="*/ 1 h 2"/>
                    <a:gd name="T52" fmla="*/ 0 w 21"/>
                    <a:gd name="T53" fmla="*/ 1 h 2"/>
                    <a:gd name="T54" fmla="*/ 0 w 21"/>
                    <a:gd name="T55" fmla="*/ 1 h 2"/>
                    <a:gd name="T56" fmla="*/ 0 w 21"/>
                    <a:gd name="T57" fmla="*/ 1 h 2"/>
                    <a:gd name="T58" fmla="*/ 0 w 21"/>
                    <a:gd name="T59" fmla="*/ 1 h 2"/>
                    <a:gd name="T60" fmla="*/ 0 w 21"/>
                    <a:gd name="T61" fmla="*/ 1 h 2"/>
                    <a:gd name="T62" fmla="*/ 0 w 21"/>
                    <a:gd name="T63" fmla="*/ 2 h 2"/>
                    <a:gd name="T64" fmla="*/ 0 w 21"/>
                    <a:gd name="T65" fmla="*/ 2 h 2"/>
                    <a:gd name="T66" fmla="*/ 0 w 21"/>
                    <a:gd name="T67" fmla="*/ 2 h 2"/>
                    <a:gd name="T68" fmla="*/ 0 w 21"/>
                    <a:gd name="T69" fmla="*/ 2 h 2"/>
                    <a:gd name="T70" fmla="*/ 21 w 21"/>
                    <a:gd name="T7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1" h="2">
                      <a:moveTo>
                        <a:pt x="21" y="2"/>
                      </a:move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5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6" y="0"/>
                        <a:pt x="3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7" y="1"/>
                        <a:pt x="14" y="1"/>
                        <a:pt x="2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7" name="Freeform 119"/>
                <p:cNvSpPr>
                  <a:spLocks/>
                </p:cNvSpPr>
                <p:nvPr/>
              </p:nvSpPr>
              <p:spPr bwMode="auto">
                <a:xfrm>
                  <a:off x="1584325" y="1636713"/>
                  <a:ext cx="11113" cy="7938"/>
                </a:xfrm>
                <a:custGeom>
                  <a:avLst/>
                  <a:gdLst>
                    <a:gd name="T0" fmla="*/ 7 w 7"/>
                    <a:gd name="T1" fmla="*/ 3 h 5"/>
                    <a:gd name="T2" fmla="*/ 3 w 7"/>
                    <a:gd name="T3" fmla="*/ 0 h 5"/>
                    <a:gd name="T4" fmla="*/ 0 w 7"/>
                    <a:gd name="T5" fmla="*/ 3 h 5"/>
                    <a:gd name="T6" fmla="*/ 3 w 7"/>
                    <a:gd name="T7" fmla="*/ 5 h 5"/>
                    <a:gd name="T8" fmla="*/ 5 w 7"/>
                    <a:gd name="T9" fmla="*/ 5 h 5"/>
                    <a:gd name="T10" fmla="*/ 7 w 7"/>
                    <a:gd name="T11" fmla="*/ 3 h 5"/>
                    <a:gd name="T12" fmla="*/ 7 w 7"/>
                    <a:gd name="T13" fmla="*/ 3 h 5"/>
                    <a:gd name="T14" fmla="*/ 7 w 7"/>
                    <a:gd name="T1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7" y="3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8" name="Freeform 120"/>
                <p:cNvSpPr>
                  <a:spLocks/>
                </p:cNvSpPr>
                <p:nvPr/>
              </p:nvSpPr>
              <p:spPr bwMode="auto">
                <a:xfrm>
                  <a:off x="1589088" y="1633538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1 h 3"/>
                    <a:gd name="T4" fmla="*/ 2 w 3"/>
                    <a:gd name="T5" fmla="*/ 0 h 3"/>
                    <a:gd name="T6" fmla="*/ 2 w 3"/>
                    <a:gd name="T7" fmla="*/ 0 h 3"/>
                    <a:gd name="T8" fmla="*/ 1 w 3"/>
                    <a:gd name="T9" fmla="*/ 0 h 3"/>
                    <a:gd name="T10" fmla="*/ 0 w 3"/>
                    <a:gd name="T11" fmla="*/ 0 h 3"/>
                    <a:gd name="T12" fmla="*/ 2 w 3"/>
                    <a:gd name="T13" fmla="*/ 3 h 3"/>
                    <a:gd name="T14" fmla="*/ 3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9" name="Freeform 121"/>
                <p:cNvSpPr>
                  <a:spLocks/>
                </p:cNvSpPr>
                <p:nvPr/>
              </p:nvSpPr>
              <p:spPr bwMode="auto">
                <a:xfrm>
                  <a:off x="160020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1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0" name="Freeform 122"/>
                <p:cNvSpPr>
                  <a:spLocks/>
                </p:cNvSpPr>
                <p:nvPr/>
              </p:nvSpPr>
              <p:spPr bwMode="auto">
                <a:xfrm>
                  <a:off x="1608138" y="1622425"/>
                  <a:ext cx="3175" cy="3175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1" name="Freeform 123"/>
                <p:cNvSpPr>
                  <a:spLocks/>
                </p:cNvSpPr>
                <p:nvPr/>
              </p:nvSpPr>
              <p:spPr bwMode="auto">
                <a:xfrm>
                  <a:off x="1608138" y="1606550"/>
                  <a:ext cx="3175" cy="15875"/>
                </a:xfrm>
                <a:custGeom>
                  <a:avLst/>
                  <a:gdLst>
                    <a:gd name="T0" fmla="*/ 1 w 1"/>
                    <a:gd name="T1" fmla="*/ 3 h 4"/>
                    <a:gd name="T2" fmla="*/ 1 w 1"/>
                    <a:gd name="T3" fmla="*/ 0 h 4"/>
                    <a:gd name="T4" fmla="*/ 1 w 1"/>
                    <a:gd name="T5" fmla="*/ 0 h 4"/>
                    <a:gd name="T6" fmla="*/ 0 w 1"/>
                    <a:gd name="T7" fmla="*/ 2 h 4"/>
                    <a:gd name="T8" fmla="*/ 0 w 1"/>
                    <a:gd name="T9" fmla="*/ 2 h 4"/>
                    <a:gd name="T10" fmla="*/ 0 w 1"/>
                    <a:gd name="T11" fmla="*/ 3 h 4"/>
                    <a:gd name="T12" fmla="*/ 1 w 1"/>
                    <a:gd name="T13" fmla="*/ 4 h 4"/>
                    <a:gd name="T14" fmla="*/ 1 w 1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2" name="Freeform 124"/>
                <p:cNvSpPr>
                  <a:spLocks/>
                </p:cNvSpPr>
                <p:nvPr/>
              </p:nvSpPr>
              <p:spPr bwMode="auto">
                <a:xfrm>
                  <a:off x="1608138" y="1595438"/>
                  <a:ext cx="3175" cy="1111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2 h 3"/>
                    <a:gd name="T4" fmla="*/ 1 w 1"/>
                    <a:gd name="T5" fmla="*/ 2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1 w 1"/>
                    <a:gd name="T13" fmla="*/ 3 h 3"/>
                    <a:gd name="T14" fmla="*/ 1 w 1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3" name="Freeform 125"/>
                <p:cNvSpPr>
                  <a:spLocks/>
                </p:cNvSpPr>
                <p:nvPr/>
              </p:nvSpPr>
              <p:spPr bwMode="auto">
                <a:xfrm>
                  <a:off x="1600200" y="1587500"/>
                  <a:ext cx="7938" cy="7938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4" name="Freeform 126"/>
                <p:cNvSpPr>
                  <a:spLocks/>
                </p:cNvSpPr>
                <p:nvPr/>
              </p:nvSpPr>
              <p:spPr bwMode="auto">
                <a:xfrm>
                  <a:off x="1595438" y="159543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1 h 3"/>
                    <a:gd name="T10" fmla="*/ 1 w 1"/>
                    <a:gd name="T11" fmla="*/ 1 h 3"/>
                    <a:gd name="T12" fmla="*/ 1 w 1"/>
                    <a:gd name="T13" fmla="*/ 1 h 3"/>
                    <a:gd name="T14" fmla="*/ 1 w 1"/>
                    <a:gd name="T15" fmla="*/ 0 h 3"/>
                    <a:gd name="T16" fmla="*/ 0 w 1"/>
                    <a:gd name="T17" fmla="*/ 0 h 3"/>
                    <a:gd name="T18" fmla="*/ 0 w 1"/>
                    <a:gd name="T19" fmla="*/ 1 h 3"/>
                    <a:gd name="T20" fmla="*/ 0 w 1"/>
                    <a:gd name="T21" fmla="*/ 2 h 3"/>
                    <a:gd name="T22" fmla="*/ 0 w 1"/>
                    <a:gd name="T2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5" name="Freeform 127"/>
                <p:cNvSpPr>
                  <a:spLocks/>
                </p:cNvSpPr>
                <p:nvPr/>
              </p:nvSpPr>
              <p:spPr bwMode="auto">
                <a:xfrm>
                  <a:off x="1589088" y="1587500"/>
                  <a:ext cx="6350" cy="12700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2 h 3"/>
                    <a:gd name="T4" fmla="*/ 2 w 2"/>
                    <a:gd name="T5" fmla="*/ 1 h 3"/>
                    <a:gd name="T6" fmla="*/ 2 w 2"/>
                    <a:gd name="T7" fmla="*/ 1 h 3"/>
                    <a:gd name="T8" fmla="*/ 1 w 2"/>
                    <a:gd name="T9" fmla="*/ 0 h 3"/>
                    <a:gd name="T10" fmla="*/ 0 w 2"/>
                    <a:gd name="T11" fmla="*/ 1 h 3"/>
                    <a:gd name="T12" fmla="*/ 1 w 2"/>
                    <a:gd name="T13" fmla="*/ 3 h 3"/>
                    <a:gd name="T14" fmla="*/ 1 w 2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6" name="Freeform 128"/>
                <p:cNvSpPr>
                  <a:spLocks/>
                </p:cNvSpPr>
                <p:nvPr/>
              </p:nvSpPr>
              <p:spPr bwMode="auto">
                <a:xfrm>
                  <a:off x="1577975" y="1587500"/>
                  <a:ext cx="6350" cy="12700"/>
                </a:xfrm>
                <a:custGeom>
                  <a:avLst/>
                  <a:gdLst>
                    <a:gd name="T0" fmla="*/ 2 w 2"/>
                    <a:gd name="T1" fmla="*/ 1 h 3"/>
                    <a:gd name="T2" fmla="*/ 2 w 2"/>
                    <a:gd name="T3" fmla="*/ 1 h 3"/>
                    <a:gd name="T4" fmla="*/ 1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1 h 3"/>
                    <a:gd name="T16" fmla="*/ 2 w 2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7" name="Freeform 129"/>
                <p:cNvSpPr>
                  <a:spLocks/>
                </p:cNvSpPr>
                <p:nvPr/>
              </p:nvSpPr>
              <p:spPr bwMode="auto">
                <a:xfrm>
                  <a:off x="1565275" y="1584325"/>
                  <a:ext cx="12700" cy="38100"/>
                </a:xfrm>
                <a:custGeom>
                  <a:avLst/>
                  <a:gdLst>
                    <a:gd name="T0" fmla="*/ 1 w 3"/>
                    <a:gd name="T1" fmla="*/ 9 h 10"/>
                    <a:gd name="T2" fmla="*/ 3 w 3"/>
                    <a:gd name="T3" fmla="*/ 0 h 10"/>
                    <a:gd name="T4" fmla="*/ 3 w 3"/>
                    <a:gd name="T5" fmla="*/ 0 h 10"/>
                    <a:gd name="T6" fmla="*/ 2 w 3"/>
                    <a:gd name="T7" fmla="*/ 0 h 10"/>
                    <a:gd name="T8" fmla="*/ 2 w 3"/>
                    <a:gd name="T9" fmla="*/ 0 h 10"/>
                    <a:gd name="T10" fmla="*/ 2 w 3"/>
                    <a:gd name="T11" fmla="*/ 0 h 10"/>
                    <a:gd name="T12" fmla="*/ 0 w 3"/>
                    <a:gd name="T13" fmla="*/ 10 h 10"/>
                    <a:gd name="T14" fmla="*/ 1 w 3"/>
                    <a:gd name="T15" fmla="*/ 9 h 10"/>
                    <a:gd name="T16" fmla="*/ 1 w 3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0">
                      <a:moveTo>
                        <a:pt x="1" y="9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8" name="Freeform 130"/>
                <p:cNvSpPr>
                  <a:spLocks/>
                </p:cNvSpPr>
                <p:nvPr/>
              </p:nvSpPr>
              <p:spPr bwMode="auto">
                <a:xfrm>
                  <a:off x="1562100" y="1587500"/>
                  <a:ext cx="3175" cy="34925"/>
                </a:xfrm>
                <a:custGeom>
                  <a:avLst/>
                  <a:gdLst>
                    <a:gd name="T0" fmla="*/ 0 w 1"/>
                    <a:gd name="T1" fmla="*/ 0 h 9"/>
                    <a:gd name="T2" fmla="*/ 0 w 1"/>
                    <a:gd name="T3" fmla="*/ 1 h 9"/>
                    <a:gd name="T4" fmla="*/ 0 w 1"/>
                    <a:gd name="T5" fmla="*/ 9 h 9"/>
                    <a:gd name="T6" fmla="*/ 0 w 1"/>
                    <a:gd name="T7" fmla="*/ 8 h 9"/>
                    <a:gd name="T8" fmla="*/ 1 w 1"/>
                    <a:gd name="T9" fmla="*/ 0 h 9"/>
                    <a:gd name="T10" fmla="*/ 1 w 1"/>
                    <a:gd name="T11" fmla="*/ 0 h 9"/>
                    <a:gd name="T12" fmla="*/ 1 w 1"/>
                    <a:gd name="T13" fmla="*/ 0 h 9"/>
                    <a:gd name="T14" fmla="*/ 0 w 1"/>
                    <a:gd name="T15" fmla="*/ 0 h 9"/>
                    <a:gd name="T16" fmla="*/ 0 w 1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9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9" name="Freeform 131"/>
                <p:cNvSpPr>
                  <a:spLocks/>
                </p:cNvSpPr>
                <p:nvPr/>
              </p:nvSpPr>
              <p:spPr bwMode="auto">
                <a:xfrm>
                  <a:off x="1543050" y="1539875"/>
                  <a:ext cx="22225" cy="22225"/>
                </a:xfrm>
                <a:custGeom>
                  <a:avLst/>
                  <a:gdLst>
                    <a:gd name="T0" fmla="*/ 3 w 6"/>
                    <a:gd name="T1" fmla="*/ 4 h 6"/>
                    <a:gd name="T2" fmla="*/ 3 w 6"/>
                    <a:gd name="T3" fmla="*/ 4 h 6"/>
                    <a:gd name="T4" fmla="*/ 3 w 6"/>
                    <a:gd name="T5" fmla="*/ 6 h 6"/>
                    <a:gd name="T6" fmla="*/ 2 w 6"/>
                    <a:gd name="T7" fmla="*/ 6 h 6"/>
                    <a:gd name="T8" fmla="*/ 5 w 6"/>
                    <a:gd name="T9" fmla="*/ 6 h 6"/>
                    <a:gd name="T10" fmla="*/ 5 w 6"/>
                    <a:gd name="T11" fmla="*/ 6 h 6"/>
                    <a:gd name="T12" fmla="*/ 4 w 6"/>
                    <a:gd name="T13" fmla="*/ 4 h 6"/>
                    <a:gd name="T14" fmla="*/ 6 w 6"/>
                    <a:gd name="T15" fmla="*/ 4 h 6"/>
                    <a:gd name="T16" fmla="*/ 6 w 6"/>
                    <a:gd name="T17" fmla="*/ 4 h 6"/>
                    <a:gd name="T18" fmla="*/ 6 w 6"/>
                    <a:gd name="T19" fmla="*/ 1 h 6"/>
                    <a:gd name="T20" fmla="*/ 6 w 6"/>
                    <a:gd name="T21" fmla="*/ 2 h 6"/>
                    <a:gd name="T22" fmla="*/ 5 w 6"/>
                    <a:gd name="T23" fmla="*/ 3 h 6"/>
                    <a:gd name="T24" fmla="*/ 4 w 6"/>
                    <a:gd name="T25" fmla="*/ 2 h 6"/>
                    <a:gd name="T26" fmla="*/ 5 w 6"/>
                    <a:gd name="T27" fmla="*/ 0 h 6"/>
                    <a:gd name="T28" fmla="*/ 5 w 6"/>
                    <a:gd name="T29" fmla="*/ 0 h 6"/>
                    <a:gd name="T30" fmla="*/ 2 w 6"/>
                    <a:gd name="T31" fmla="*/ 0 h 6"/>
                    <a:gd name="T32" fmla="*/ 3 w 6"/>
                    <a:gd name="T33" fmla="*/ 0 h 6"/>
                    <a:gd name="T34" fmla="*/ 3 w 6"/>
                    <a:gd name="T35" fmla="*/ 2 h 6"/>
                    <a:gd name="T36" fmla="*/ 3 w 6"/>
                    <a:gd name="T37" fmla="*/ 3 h 6"/>
                    <a:gd name="T38" fmla="*/ 1 w 6"/>
                    <a:gd name="T39" fmla="*/ 2 h 6"/>
                    <a:gd name="T40" fmla="*/ 0 w 6"/>
                    <a:gd name="T41" fmla="*/ 1 h 6"/>
                    <a:gd name="T42" fmla="*/ 0 w 6"/>
                    <a:gd name="T43" fmla="*/ 4 h 6"/>
                    <a:gd name="T44" fmla="*/ 1 w 6"/>
                    <a:gd name="T45" fmla="*/ 4 h 6"/>
                    <a:gd name="T46" fmla="*/ 3 w 6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" h="6"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3"/>
                        <a:pt x="5" y="3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0" name="Freeform 132"/>
                <p:cNvSpPr>
                  <a:spLocks/>
                </p:cNvSpPr>
                <p:nvPr/>
              </p:nvSpPr>
              <p:spPr bwMode="auto">
                <a:xfrm>
                  <a:off x="1539875" y="1587500"/>
                  <a:ext cx="11113" cy="34925"/>
                </a:xfrm>
                <a:custGeom>
                  <a:avLst/>
                  <a:gdLst>
                    <a:gd name="T0" fmla="*/ 3 w 3"/>
                    <a:gd name="T1" fmla="*/ 9 h 9"/>
                    <a:gd name="T2" fmla="*/ 2 w 3"/>
                    <a:gd name="T3" fmla="*/ 1 h 9"/>
                    <a:gd name="T4" fmla="*/ 2 w 3"/>
                    <a:gd name="T5" fmla="*/ 0 h 9"/>
                    <a:gd name="T6" fmla="*/ 1 w 3"/>
                    <a:gd name="T7" fmla="*/ 0 h 9"/>
                    <a:gd name="T8" fmla="*/ 1 w 3"/>
                    <a:gd name="T9" fmla="*/ 0 h 9"/>
                    <a:gd name="T10" fmla="*/ 0 w 3"/>
                    <a:gd name="T11" fmla="*/ 0 h 9"/>
                    <a:gd name="T12" fmla="*/ 2 w 3"/>
                    <a:gd name="T13" fmla="*/ 8 h 9"/>
                    <a:gd name="T14" fmla="*/ 3 w 3"/>
                    <a:gd name="T15" fmla="*/ 9 h 9"/>
                    <a:gd name="T16" fmla="*/ 3 w 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2" name="Freeform 133"/>
                <p:cNvSpPr>
                  <a:spLocks/>
                </p:cNvSpPr>
                <p:nvPr/>
              </p:nvSpPr>
              <p:spPr bwMode="auto">
                <a:xfrm>
                  <a:off x="1535113" y="1584325"/>
                  <a:ext cx="7938" cy="38100"/>
                </a:xfrm>
                <a:custGeom>
                  <a:avLst/>
                  <a:gdLst>
                    <a:gd name="T0" fmla="*/ 2 w 2"/>
                    <a:gd name="T1" fmla="*/ 10 h 10"/>
                    <a:gd name="T2" fmla="*/ 1 w 2"/>
                    <a:gd name="T3" fmla="*/ 0 h 10"/>
                    <a:gd name="T4" fmla="*/ 1 w 2"/>
                    <a:gd name="T5" fmla="*/ 0 h 10"/>
                    <a:gd name="T6" fmla="*/ 1 w 2"/>
                    <a:gd name="T7" fmla="*/ 0 h 10"/>
                    <a:gd name="T8" fmla="*/ 0 w 2"/>
                    <a:gd name="T9" fmla="*/ 0 h 10"/>
                    <a:gd name="T10" fmla="*/ 0 w 2"/>
                    <a:gd name="T11" fmla="*/ 0 h 10"/>
                    <a:gd name="T12" fmla="*/ 2 w 2"/>
                    <a:gd name="T13" fmla="*/ 9 h 10"/>
                    <a:gd name="T14" fmla="*/ 2 w 2"/>
                    <a:gd name="T15" fmla="*/ 10 h 10"/>
                    <a:gd name="T16" fmla="*/ 2 w 2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3" name="Freeform 134"/>
                <p:cNvSpPr>
                  <a:spLocks/>
                </p:cNvSpPr>
                <p:nvPr/>
              </p:nvSpPr>
              <p:spPr bwMode="auto">
                <a:xfrm>
                  <a:off x="1524000" y="1587500"/>
                  <a:ext cx="4763" cy="12700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1 h 3"/>
                    <a:gd name="T4" fmla="*/ 1 w 1"/>
                    <a:gd name="T5" fmla="*/ 3 h 3"/>
                    <a:gd name="T6" fmla="*/ 1 w 1"/>
                    <a:gd name="T7" fmla="*/ 2 h 3"/>
                    <a:gd name="T8" fmla="*/ 1 w 1"/>
                    <a:gd name="T9" fmla="*/ 2 h 3"/>
                    <a:gd name="T10" fmla="*/ 1 w 1"/>
                    <a:gd name="T11" fmla="*/ 0 h 3"/>
                    <a:gd name="T12" fmla="*/ 1 w 1"/>
                    <a:gd name="T13" fmla="*/ 1 h 3"/>
                    <a:gd name="T14" fmla="*/ 0 w 1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4" name="Freeform 135"/>
                <p:cNvSpPr>
                  <a:spLocks/>
                </p:cNvSpPr>
                <p:nvPr/>
              </p:nvSpPr>
              <p:spPr bwMode="auto">
                <a:xfrm>
                  <a:off x="1512888" y="1587500"/>
                  <a:ext cx="11113" cy="12700"/>
                </a:xfrm>
                <a:custGeom>
                  <a:avLst/>
                  <a:gdLst>
                    <a:gd name="T0" fmla="*/ 1 w 3"/>
                    <a:gd name="T1" fmla="*/ 2 h 3"/>
                    <a:gd name="T2" fmla="*/ 1 w 3"/>
                    <a:gd name="T3" fmla="*/ 3 h 3"/>
                    <a:gd name="T4" fmla="*/ 3 w 3"/>
                    <a:gd name="T5" fmla="*/ 1 h 3"/>
                    <a:gd name="T6" fmla="*/ 1 w 3"/>
                    <a:gd name="T7" fmla="*/ 0 h 3"/>
                    <a:gd name="T8" fmla="*/ 0 w 3"/>
                    <a:gd name="T9" fmla="*/ 1 h 3"/>
                    <a:gd name="T10" fmla="*/ 0 w 3"/>
                    <a:gd name="T11" fmla="*/ 1 h 3"/>
                    <a:gd name="T12" fmla="*/ 1 w 3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5" name="Freeform 136"/>
                <p:cNvSpPr>
                  <a:spLocks/>
                </p:cNvSpPr>
                <p:nvPr/>
              </p:nvSpPr>
              <p:spPr bwMode="auto">
                <a:xfrm>
                  <a:off x="1504950" y="1595438"/>
                  <a:ext cx="12700" cy="11113"/>
                </a:xfrm>
                <a:custGeom>
                  <a:avLst/>
                  <a:gdLst>
                    <a:gd name="T0" fmla="*/ 0 w 3"/>
                    <a:gd name="T1" fmla="*/ 1 h 3"/>
                    <a:gd name="T2" fmla="*/ 0 w 3"/>
                    <a:gd name="T3" fmla="*/ 1 h 3"/>
                    <a:gd name="T4" fmla="*/ 1 w 3"/>
                    <a:gd name="T5" fmla="*/ 3 h 3"/>
                    <a:gd name="T6" fmla="*/ 2 w 3"/>
                    <a:gd name="T7" fmla="*/ 3 h 3"/>
                    <a:gd name="T8" fmla="*/ 2 w 3"/>
                    <a:gd name="T9" fmla="*/ 3 h 3"/>
                    <a:gd name="T10" fmla="*/ 3 w 3"/>
                    <a:gd name="T11" fmla="*/ 2 h 3"/>
                    <a:gd name="T12" fmla="*/ 3 w 3"/>
                    <a:gd name="T13" fmla="*/ 1 h 3"/>
                    <a:gd name="T14" fmla="*/ 2 w 3"/>
                    <a:gd name="T15" fmla="*/ 0 h 3"/>
                    <a:gd name="T16" fmla="*/ 2 w 3"/>
                    <a:gd name="T17" fmla="*/ 0 h 3"/>
                    <a:gd name="T18" fmla="*/ 0 w 3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7" name="Freeform 137"/>
                <p:cNvSpPr>
                  <a:spLocks/>
                </p:cNvSpPr>
                <p:nvPr/>
              </p:nvSpPr>
              <p:spPr bwMode="auto">
                <a:xfrm>
                  <a:off x="1504950" y="1587500"/>
                  <a:ext cx="7938" cy="793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1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8" name="Freeform 138"/>
                <p:cNvSpPr>
                  <a:spLocks/>
                </p:cNvSpPr>
                <p:nvPr/>
              </p:nvSpPr>
              <p:spPr bwMode="auto">
                <a:xfrm>
                  <a:off x="1501775" y="1595438"/>
                  <a:ext cx="3175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0 h 3"/>
                    <a:gd name="T4" fmla="*/ 1 w 1"/>
                    <a:gd name="T5" fmla="*/ 0 h 3"/>
                    <a:gd name="T6" fmla="*/ 0 w 1"/>
                    <a:gd name="T7" fmla="*/ 2 h 3"/>
                    <a:gd name="T8" fmla="*/ 0 w 1"/>
                    <a:gd name="T9" fmla="*/ 2 h 3"/>
                    <a:gd name="T10" fmla="*/ 0 w 1"/>
                    <a:gd name="T11" fmla="*/ 3 h 3"/>
                    <a:gd name="T12" fmla="*/ 1 w 1"/>
                    <a:gd name="T13" fmla="*/ 0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9" name="Freeform 139"/>
                <p:cNvSpPr>
                  <a:spLocks/>
                </p:cNvSpPr>
                <p:nvPr/>
              </p:nvSpPr>
              <p:spPr bwMode="auto">
                <a:xfrm>
                  <a:off x="1493838" y="1606550"/>
                  <a:ext cx="11113" cy="15875"/>
                </a:xfrm>
                <a:custGeom>
                  <a:avLst/>
                  <a:gdLst>
                    <a:gd name="T0" fmla="*/ 1 w 3"/>
                    <a:gd name="T1" fmla="*/ 3 h 4"/>
                    <a:gd name="T2" fmla="*/ 2 w 3"/>
                    <a:gd name="T3" fmla="*/ 4 h 4"/>
                    <a:gd name="T4" fmla="*/ 2 w 3"/>
                    <a:gd name="T5" fmla="*/ 3 h 4"/>
                    <a:gd name="T6" fmla="*/ 3 w 3"/>
                    <a:gd name="T7" fmla="*/ 2 h 4"/>
                    <a:gd name="T8" fmla="*/ 3 w 3"/>
                    <a:gd name="T9" fmla="*/ 2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2" name="Freeform 140"/>
                <p:cNvSpPr>
                  <a:spLocks/>
                </p:cNvSpPr>
                <p:nvPr/>
              </p:nvSpPr>
              <p:spPr bwMode="auto">
                <a:xfrm>
                  <a:off x="1482725" y="1666875"/>
                  <a:ext cx="139700" cy="11113"/>
                </a:xfrm>
                <a:custGeom>
                  <a:avLst/>
                  <a:gdLst>
                    <a:gd name="T0" fmla="*/ 0 w 88"/>
                    <a:gd name="T1" fmla="*/ 0 h 7"/>
                    <a:gd name="T2" fmla="*/ 88 w 88"/>
                    <a:gd name="T3" fmla="*/ 0 h 7"/>
                    <a:gd name="T4" fmla="*/ 88 w 88"/>
                    <a:gd name="T5" fmla="*/ 7 h 7"/>
                    <a:gd name="T6" fmla="*/ 0 w 88"/>
                    <a:gd name="T7" fmla="*/ 7 h 7"/>
                    <a:gd name="T8" fmla="*/ 0 w 88"/>
                    <a:gd name="T9" fmla="*/ 0 h 7"/>
                    <a:gd name="T10" fmla="*/ 0 w 88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" h="7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3" name="Freeform 141"/>
                <p:cNvSpPr>
                  <a:spLocks/>
                </p:cNvSpPr>
                <p:nvPr/>
              </p:nvSpPr>
              <p:spPr bwMode="auto">
                <a:xfrm>
                  <a:off x="1490663" y="1682750"/>
                  <a:ext cx="128588" cy="6350"/>
                </a:xfrm>
                <a:custGeom>
                  <a:avLst/>
                  <a:gdLst>
                    <a:gd name="T0" fmla="*/ 0 w 34"/>
                    <a:gd name="T1" fmla="*/ 0 h 2"/>
                    <a:gd name="T2" fmla="*/ 0 w 34"/>
                    <a:gd name="T3" fmla="*/ 1 h 2"/>
                    <a:gd name="T4" fmla="*/ 0 w 34"/>
                    <a:gd name="T5" fmla="*/ 2 h 2"/>
                    <a:gd name="T6" fmla="*/ 33 w 34"/>
                    <a:gd name="T7" fmla="*/ 2 h 2"/>
                    <a:gd name="T8" fmla="*/ 34 w 34"/>
                    <a:gd name="T9" fmla="*/ 1 h 2"/>
                    <a:gd name="T10" fmla="*/ 33 w 34"/>
                    <a:gd name="T11" fmla="*/ 0 h 2"/>
                    <a:gd name="T12" fmla="*/ 0 w 34"/>
                    <a:gd name="T13" fmla="*/ 0 h 2"/>
                    <a:gd name="T14" fmla="*/ 0 w 3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4" y="2"/>
                        <a:pt x="34" y="1"/>
                        <a:pt x="34" y="1"/>
                      </a:cubicBezTo>
                      <a:cubicBezTo>
                        <a:pt x="34" y="0"/>
                        <a:pt x="34" y="0"/>
                        <a:pt x="3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4" name="Freeform 142"/>
                <p:cNvSpPr>
                  <a:spLocks/>
                </p:cNvSpPr>
                <p:nvPr/>
              </p:nvSpPr>
              <p:spPr bwMode="auto">
                <a:xfrm>
                  <a:off x="1479550" y="2062163"/>
                  <a:ext cx="146050" cy="7938"/>
                </a:xfrm>
                <a:custGeom>
                  <a:avLst/>
                  <a:gdLst>
                    <a:gd name="T0" fmla="*/ 0 w 92"/>
                    <a:gd name="T1" fmla="*/ 0 h 5"/>
                    <a:gd name="T2" fmla="*/ 92 w 92"/>
                    <a:gd name="T3" fmla="*/ 0 h 5"/>
                    <a:gd name="T4" fmla="*/ 92 w 92"/>
                    <a:gd name="T5" fmla="*/ 5 h 5"/>
                    <a:gd name="T6" fmla="*/ 0 w 92"/>
                    <a:gd name="T7" fmla="*/ 5 h 5"/>
                    <a:gd name="T8" fmla="*/ 0 w 92"/>
                    <a:gd name="T9" fmla="*/ 0 h 5"/>
                    <a:gd name="T10" fmla="*/ 0 w 92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5">
                      <a:moveTo>
                        <a:pt x="0" y="0"/>
                      </a:moveTo>
                      <a:lnTo>
                        <a:pt x="92" y="0"/>
                      </a:lnTo>
                      <a:lnTo>
                        <a:pt x="9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5" name="Freeform 143"/>
                <p:cNvSpPr>
                  <a:spLocks/>
                </p:cNvSpPr>
                <p:nvPr/>
              </p:nvSpPr>
              <p:spPr bwMode="auto">
                <a:xfrm>
                  <a:off x="1460500" y="2081213"/>
                  <a:ext cx="184150" cy="3175"/>
                </a:xfrm>
                <a:custGeom>
                  <a:avLst/>
                  <a:gdLst>
                    <a:gd name="T0" fmla="*/ 0 w 116"/>
                    <a:gd name="T1" fmla="*/ 0 h 2"/>
                    <a:gd name="T2" fmla="*/ 116 w 116"/>
                    <a:gd name="T3" fmla="*/ 0 h 2"/>
                    <a:gd name="T4" fmla="*/ 116 w 116"/>
                    <a:gd name="T5" fmla="*/ 2 h 2"/>
                    <a:gd name="T6" fmla="*/ 0 w 116"/>
                    <a:gd name="T7" fmla="*/ 2 h 2"/>
                    <a:gd name="T8" fmla="*/ 0 w 116"/>
                    <a:gd name="T9" fmla="*/ 0 h 2"/>
                    <a:gd name="T10" fmla="*/ 0 w 116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6" h="2">
                      <a:moveTo>
                        <a:pt x="0" y="0"/>
                      </a:moveTo>
                      <a:lnTo>
                        <a:pt x="116" y="0"/>
                      </a:lnTo>
                      <a:lnTo>
                        <a:pt x="116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6" name="Freeform 144"/>
                <p:cNvSpPr>
                  <a:spLocks/>
                </p:cNvSpPr>
                <p:nvPr/>
              </p:nvSpPr>
              <p:spPr bwMode="auto">
                <a:xfrm>
                  <a:off x="1490663" y="2051050"/>
                  <a:ext cx="131763" cy="7938"/>
                </a:xfrm>
                <a:custGeom>
                  <a:avLst/>
                  <a:gdLst>
                    <a:gd name="T0" fmla="*/ 0 w 83"/>
                    <a:gd name="T1" fmla="*/ 0 h 5"/>
                    <a:gd name="T2" fmla="*/ 83 w 83"/>
                    <a:gd name="T3" fmla="*/ 0 h 5"/>
                    <a:gd name="T4" fmla="*/ 83 w 83"/>
                    <a:gd name="T5" fmla="*/ 5 h 5"/>
                    <a:gd name="T6" fmla="*/ 0 w 83"/>
                    <a:gd name="T7" fmla="*/ 5 h 5"/>
                    <a:gd name="T8" fmla="*/ 0 w 83"/>
                    <a:gd name="T9" fmla="*/ 0 h 5"/>
                    <a:gd name="T10" fmla="*/ 0 w 8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3" h="5">
                      <a:moveTo>
                        <a:pt x="0" y="0"/>
                      </a:moveTo>
                      <a:lnTo>
                        <a:pt x="83" y="0"/>
                      </a:lnTo>
                      <a:lnTo>
                        <a:pt x="8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8" name="Freeform 145"/>
                <p:cNvSpPr>
                  <a:spLocks/>
                </p:cNvSpPr>
                <p:nvPr/>
              </p:nvSpPr>
              <p:spPr bwMode="auto">
                <a:xfrm>
                  <a:off x="1444625" y="2097088"/>
                  <a:ext cx="215900" cy="6350"/>
                </a:xfrm>
                <a:custGeom>
                  <a:avLst/>
                  <a:gdLst>
                    <a:gd name="T0" fmla="*/ 0 w 136"/>
                    <a:gd name="T1" fmla="*/ 0 h 4"/>
                    <a:gd name="T2" fmla="*/ 136 w 136"/>
                    <a:gd name="T3" fmla="*/ 0 h 4"/>
                    <a:gd name="T4" fmla="*/ 136 w 136"/>
                    <a:gd name="T5" fmla="*/ 4 h 4"/>
                    <a:gd name="T6" fmla="*/ 0 w 136"/>
                    <a:gd name="T7" fmla="*/ 4 h 4"/>
                    <a:gd name="T8" fmla="*/ 0 w 136"/>
                    <a:gd name="T9" fmla="*/ 0 h 4"/>
                    <a:gd name="T10" fmla="*/ 0 w 136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6" h="4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9" name="Freeform 146"/>
                <p:cNvSpPr>
                  <a:spLocks/>
                </p:cNvSpPr>
                <p:nvPr/>
              </p:nvSpPr>
              <p:spPr bwMode="auto">
                <a:xfrm>
                  <a:off x="1312863" y="1743075"/>
                  <a:ext cx="177800" cy="330200"/>
                </a:xfrm>
                <a:custGeom>
                  <a:avLst/>
                  <a:gdLst>
                    <a:gd name="T0" fmla="*/ 40 w 47"/>
                    <a:gd name="T1" fmla="*/ 88 h 88"/>
                    <a:gd name="T2" fmla="*/ 44 w 47"/>
                    <a:gd name="T3" fmla="*/ 84 h 88"/>
                    <a:gd name="T4" fmla="*/ 45 w 47"/>
                    <a:gd name="T5" fmla="*/ 83 h 88"/>
                    <a:gd name="T6" fmla="*/ 43 w 47"/>
                    <a:gd name="T7" fmla="*/ 80 h 88"/>
                    <a:gd name="T8" fmla="*/ 27 w 47"/>
                    <a:gd name="T9" fmla="*/ 74 h 88"/>
                    <a:gd name="T10" fmla="*/ 28 w 47"/>
                    <a:gd name="T11" fmla="*/ 74 h 88"/>
                    <a:gd name="T12" fmla="*/ 42 w 47"/>
                    <a:gd name="T13" fmla="*/ 79 h 88"/>
                    <a:gd name="T14" fmla="*/ 39 w 47"/>
                    <a:gd name="T15" fmla="*/ 75 h 88"/>
                    <a:gd name="T16" fmla="*/ 37 w 47"/>
                    <a:gd name="T17" fmla="*/ 72 h 88"/>
                    <a:gd name="T18" fmla="*/ 35 w 47"/>
                    <a:gd name="T19" fmla="*/ 68 h 88"/>
                    <a:gd name="T20" fmla="*/ 33 w 47"/>
                    <a:gd name="T21" fmla="*/ 64 h 88"/>
                    <a:gd name="T22" fmla="*/ 32 w 47"/>
                    <a:gd name="T23" fmla="*/ 61 h 88"/>
                    <a:gd name="T24" fmla="*/ 13 w 47"/>
                    <a:gd name="T25" fmla="*/ 49 h 88"/>
                    <a:gd name="T26" fmla="*/ 30 w 47"/>
                    <a:gd name="T27" fmla="*/ 59 h 88"/>
                    <a:gd name="T28" fmla="*/ 29 w 47"/>
                    <a:gd name="T29" fmla="*/ 55 h 88"/>
                    <a:gd name="T30" fmla="*/ 27 w 47"/>
                    <a:gd name="T31" fmla="*/ 51 h 88"/>
                    <a:gd name="T32" fmla="*/ 23 w 47"/>
                    <a:gd name="T33" fmla="*/ 38 h 88"/>
                    <a:gd name="T34" fmla="*/ 22 w 47"/>
                    <a:gd name="T35" fmla="*/ 38 h 88"/>
                    <a:gd name="T36" fmla="*/ 6 w 47"/>
                    <a:gd name="T37" fmla="*/ 27 h 88"/>
                    <a:gd name="T38" fmla="*/ 22 w 47"/>
                    <a:gd name="T39" fmla="*/ 36 h 88"/>
                    <a:gd name="T40" fmla="*/ 19 w 47"/>
                    <a:gd name="T41" fmla="*/ 25 h 88"/>
                    <a:gd name="T42" fmla="*/ 16 w 47"/>
                    <a:gd name="T43" fmla="*/ 14 h 88"/>
                    <a:gd name="T44" fmla="*/ 17 w 47"/>
                    <a:gd name="T45" fmla="*/ 16 h 88"/>
                    <a:gd name="T46" fmla="*/ 22 w 47"/>
                    <a:gd name="T47" fmla="*/ 31 h 88"/>
                    <a:gd name="T48" fmla="*/ 23 w 47"/>
                    <a:gd name="T49" fmla="*/ 34 h 88"/>
                    <a:gd name="T50" fmla="*/ 24 w 47"/>
                    <a:gd name="T51" fmla="*/ 34 h 88"/>
                    <a:gd name="T52" fmla="*/ 30 w 47"/>
                    <a:gd name="T53" fmla="*/ 22 h 88"/>
                    <a:gd name="T54" fmla="*/ 24 w 47"/>
                    <a:gd name="T55" fmla="*/ 36 h 88"/>
                    <a:gd name="T56" fmla="*/ 29 w 47"/>
                    <a:gd name="T57" fmla="*/ 50 h 88"/>
                    <a:gd name="T58" fmla="*/ 30 w 47"/>
                    <a:gd name="T59" fmla="*/ 55 h 88"/>
                    <a:gd name="T60" fmla="*/ 31 w 47"/>
                    <a:gd name="T61" fmla="*/ 56 h 88"/>
                    <a:gd name="T62" fmla="*/ 33 w 47"/>
                    <a:gd name="T63" fmla="*/ 55 h 88"/>
                    <a:gd name="T64" fmla="*/ 38 w 47"/>
                    <a:gd name="T65" fmla="*/ 43 h 88"/>
                    <a:gd name="T66" fmla="*/ 32 w 47"/>
                    <a:gd name="T67" fmla="*/ 59 h 88"/>
                    <a:gd name="T68" fmla="*/ 32 w 47"/>
                    <a:gd name="T69" fmla="*/ 59 h 88"/>
                    <a:gd name="T70" fmla="*/ 42 w 47"/>
                    <a:gd name="T71" fmla="*/ 77 h 88"/>
                    <a:gd name="T72" fmla="*/ 44 w 47"/>
                    <a:gd name="T73" fmla="*/ 66 h 88"/>
                    <a:gd name="T74" fmla="*/ 43 w 47"/>
                    <a:gd name="T75" fmla="*/ 78 h 88"/>
                    <a:gd name="T76" fmla="*/ 44 w 47"/>
                    <a:gd name="T77" fmla="*/ 79 h 88"/>
                    <a:gd name="T78" fmla="*/ 45 w 47"/>
                    <a:gd name="T79" fmla="*/ 80 h 88"/>
                    <a:gd name="T80" fmla="*/ 47 w 47"/>
                    <a:gd name="T81" fmla="*/ 61 h 88"/>
                    <a:gd name="T82" fmla="*/ 45 w 47"/>
                    <a:gd name="T83" fmla="*/ 62 h 88"/>
                    <a:gd name="T84" fmla="*/ 44 w 47"/>
                    <a:gd name="T85" fmla="*/ 62 h 88"/>
                    <a:gd name="T86" fmla="*/ 41 w 47"/>
                    <a:gd name="T87" fmla="*/ 61 h 88"/>
                    <a:gd name="T88" fmla="*/ 41 w 47"/>
                    <a:gd name="T89" fmla="*/ 40 h 88"/>
                    <a:gd name="T90" fmla="*/ 36 w 47"/>
                    <a:gd name="T91" fmla="*/ 40 h 88"/>
                    <a:gd name="T92" fmla="*/ 36 w 47"/>
                    <a:gd name="T93" fmla="*/ 29 h 88"/>
                    <a:gd name="T94" fmla="*/ 34 w 47"/>
                    <a:gd name="T95" fmla="*/ 16 h 88"/>
                    <a:gd name="T96" fmla="*/ 25 w 47"/>
                    <a:gd name="T97" fmla="*/ 20 h 88"/>
                    <a:gd name="T98" fmla="*/ 18 w 47"/>
                    <a:gd name="T99" fmla="*/ 1 h 88"/>
                    <a:gd name="T100" fmla="*/ 10 w 47"/>
                    <a:gd name="T101" fmla="*/ 15 h 88"/>
                    <a:gd name="T102" fmla="*/ 10 w 47"/>
                    <a:gd name="T103" fmla="*/ 25 h 88"/>
                    <a:gd name="T104" fmla="*/ 4 w 47"/>
                    <a:gd name="T105" fmla="*/ 22 h 88"/>
                    <a:gd name="T106" fmla="*/ 2 w 47"/>
                    <a:gd name="T107" fmla="*/ 24 h 88"/>
                    <a:gd name="T108" fmla="*/ 13 w 47"/>
                    <a:gd name="T109" fmla="*/ 41 h 88"/>
                    <a:gd name="T110" fmla="*/ 13 w 47"/>
                    <a:gd name="T111" fmla="*/ 45 h 88"/>
                    <a:gd name="T112" fmla="*/ 22 w 47"/>
                    <a:gd name="T113" fmla="*/ 64 h 88"/>
                    <a:gd name="T114" fmla="*/ 26 w 47"/>
                    <a:gd name="T115" fmla="*/ 69 h 88"/>
                    <a:gd name="T116" fmla="*/ 23 w 47"/>
                    <a:gd name="T117" fmla="*/ 70 h 88"/>
                    <a:gd name="T118" fmla="*/ 22 w 47"/>
                    <a:gd name="T119" fmla="*/ 74 h 88"/>
                    <a:gd name="T120" fmla="*/ 41 w 47"/>
                    <a:gd name="T121" fmla="*/ 86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7" h="88">
                      <a:moveTo>
                        <a:pt x="41" y="86"/>
                      </a:move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2" y="88"/>
                        <a:pt x="42" y="88"/>
                        <a:pt x="42" y="88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5" y="84"/>
                        <a:pt x="45" y="84"/>
                        <a:pt x="45" y="84"/>
                      </a:cubicBezTo>
                      <a:cubicBezTo>
                        <a:pt x="45" y="83"/>
                        <a:pt x="45" y="83"/>
                        <a:pt x="45" y="83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0" y="80"/>
                        <a:pt x="34" y="79"/>
                        <a:pt x="27" y="74"/>
                      </a:cubicBezTo>
                      <a:cubicBezTo>
                        <a:pt x="26" y="74"/>
                        <a:pt x="26" y="73"/>
                        <a:pt x="26" y="73"/>
                      </a:cubicBezTo>
                      <a:cubicBezTo>
                        <a:pt x="26" y="73"/>
                        <a:pt x="27" y="73"/>
                        <a:pt x="28" y="74"/>
                      </a:cubicBezTo>
                      <a:cubicBezTo>
                        <a:pt x="31" y="75"/>
                        <a:pt x="35" y="78"/>
                        <a:pt x="40" y="79"/>
                      </a:cubicBezTo>
                      <a:cubicBezTo>
                        <a:pt x="42" y="79"/>
                        <a:pt x="42" y="79"/>
                        <a:pt x="42" y="79"/>
                      </a:cubicBezTo>
                      <a:cubicBezTo>
                        <a:pt x="41" y="78"/>
                        <a:pt x="41" y="78"/>
                        <a:pt x="41" y="78"/>
                      </a:cubicBezTo>
                      <a:cubicBezTo>
                        <a:pt x="40" y="77"/>
                        <a:pt x="40" y="76"/>
                        <a:pt x="39" y="75"/>
                      </a:cubicBezTo>
                      <a:cubicBezTo>
                        <a:pt x="39" y="75"/>
                        <a:pt x="39" y="75"/>
                        <a:pt x="38" y="74"/>
                      </a:cubicBezTo>
                      <a:cubicBezTo>
                        <a:pt x="38" y="74"/>
                        <a:pt x="37" y="73"/>
                        <a:pt x="37" y="72"/>
                      </a:cubicBezTo>
                      <a:cubicBezTo>
                        <a:pt x="37" y="71"/>
                        <a:pt x="37" y="71"/>
                        <a:pt x="37" y="71"/>
                      </a:cubicBezTo>
                      <a:cubicBezTo>
                        <a:pt x="36" y="70"/>
                        <a:pt x="35" y="69"/>
                        <a:pt x="35" y="68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34" y="66"/>
                        <a:pt x="33" y="65"/>
                        <a:pt x="33" y="64"/>
                      </a:cubicBezTo>
                      <a:cubicBezTo>
                        <a:pt x="32" y="63"/>
                        <a:pt x="32" y="62"/>
                        <a:pt x="32" y="61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18" y="58"/>
                        <a:pt x="14" y="51"/>
                        <a:pt x="13" y="49"/>
                      </a:cubicBezTo>
                      <a:cubicBezTo>
                        <a:pt x="19" y="55"/>
                        <a:pt x="27" y="58"/>
                        <a:pt x="29" y="59"/>
                      </a:cubicBez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29" y="56"/>
                        <a:pt x="29" y="56"/>
                        <a:pt x="29" y="55"/>
                      </a:cubicBezTo>
                      <a:cubicBezTo>
                        <a:pt x="28" y="54"/>
                        <a:pt x="28" y="53"/>
                        <a:pt x="27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6" y="48"/>
                        <a:pt x="25" y="44"/>
                        <a:pt x="24" y="42"/>
                      </a:cubicBezTo>
                      <a:cubicBezTo>
                        <a:pt x="24" y="41"/>
                        <a:pt x="23" y="39"/>
                        <a:pt x="23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16" y="36"/>
                        <a:pt x="9" y="30"/>
                        <a:pt x="7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11" y="31"/>
                        <a:pt x="18" y="35"/>
                        <a:pt x="21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1"/>
                        <a:pt x="19" y="28"/>
                        <a:pt x="19" y="25"/>
                      </a:cubicBezTo>
                      <a:cubicBezTo>
                        <a:pt x="18" y="22"/>
                        <a:pt x="17" y="19"/>
                        <a:pt x="17" y="17"/>
                      </a:cubicBezTo>
                      <a:cubicBezTo>
                        <a:pt x="17" y="16"/>
                        <a:pt x="16" y="15"/>
                        <a:pt x="16" y="14"/>
                      </a:cubicBezTo>
                      <a:cubicBezTo>
                        <a:pt x="16" y="14"/>
                        <a:pt x="16" y="13"/>
                        <a:pt x="16" y="13"/>
                      </a:cubicBezTo>
                      <a:cubicBezTo>
                        <a:pt x="16" y="14"/>
                        <a:pt x="17" y="14"/>
                        <a:pt x="17" y="16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1" y="27"/>
                        <a:pt x="21" y="29"/>
                        <a:pt x="22" y="31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3" y="33"/>
                        <a:pt x="23" y="33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4" y="34"/>
                        <a:pt x="24" y="33"/>
                      </a:cubicBezTo>
                      <a:cubicBezTo>
                        <a:pt x="26" y="32"/>
                        <a:pt x="29" y="28"/>
                        <a:pt x="30" y="22"/>
                      </a:cubicBezTo>
                      <a:cubicBezTo>
                        <a:pt x="31" y="26"/>
                        <a:pt x="28" y="30"/>
                        <a:pt x="24" y="36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26" y="44"/>
                        <a:pt x="27" y="47"/>
                        <a:pt x="29" y="50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9" y="52"/>
                        <a:pt x="30" y="53"/>
                        <a:pt x="30" y="55"/>
                      </a:cubicBezTo>
                      <a:cubicBezTo>
                        <a:pt x="30" y="55"/>
                        <a:pt x="30" y="55"/>
                        <a:pt x="31" y="55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2" y="56"/>
                        <a:pt x="32" y="56"/>
                        <a:pt x="33" y="55"/>
                      </a:cubicBezTo>
                      <a:cubicBezTo>
                        <a:pt x="34" y="54"/>
                        <a:pt x="37" y="48"/>
                        <a:pt x="37" y="45"/>
                      </a:cubicBezTo>
                      <a:cubicBezTo>
                        <a:pt x="38" y="44"/>
                        <a:pt x="38" y="44"/>
                        <a:pt x="38" y="43"/>
                      </a:cubicBezTo>
                      <a:cubicBezTo>
                        <a:pt x="38" y="44"/>
                        <a:pt x="38" y="44"/>
                        <a:pt x="38" y="45"/>
                      </a:cubicBezTo>
                      <a:cubicBezTo>
                        <a:pt x="37" y="49"/>
                        <a:pt x="35" y="56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5" y="65"/>
                        <a:pt x="38" y="71"/>
                        <a:pt x="42" y="76"/>
                      </a:cubicBezTo>
                      <a:cubicBezTo>
                        <a:pt x="42" y="77"/>
                        <a:pt x="42" y="77"/>
                        <a:pt x="42" y="77"/>
                      </a:cubicBezTo>
                      <a:cubicBezTo>
                        <a:pt x="43" y="76"/>
                        <a:pt x="43" y="76"/>
                        <a:pt x="43" y="76"/>
                      </a:cubicBezTo>
                      <a:cubicBezTo>
                        <a:pt x="43" y="74"/>
                        <a:pt x="44" y="70"/>
                        <a:pt x="4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67"/>
                        <a:pt x="44" y="74"/>
                        <a:pt x="43" y="78"/>
                      </a:cubicBezTo>
                      <a:cubicBezTo>
                        <a:pt x="43" y="78"/>
                        <a:pt x="43" y="78"/>
                        <a:pt x="43" y="78"/>
                      </a:cubicBezTo>
                      <a:cubicBezTo>
                        <a:pt x="44" y="79"/>
                        <a:pt x="44" y="79"/>
                        <a:pt x="44" y="79"/>
                      </a:cubicBezTo>
                      <a:cubicBezTo>
                        <a:pt x="44" y="79"/>
                        <a:pt x="44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6" y="80"/>
                        <a:pt x="46" y="80"/>
                        <a:pt x="46" y="80"/>
                      </a:cubicBezTo>
                      <a:cubicBezTo>
                        <a:pt x="47" y="61"/>
                        <a:pt x="47" y="61"/>
                        <a:pt x="47" y="61"/>
                      </a:cubicBezTo>
                      <a:cubicBezTo>
                        <a:pt x="46" y="61"/>
                        <a:pt x="46" y="61"/>
                        <a:pt x="46" y="61"/>
                      </a:cubicBezTo>
                      <a:cubicBezTo>
                        <a:pt x="46" y="61"/>
                        <a:pt x="45" y="62"/>
                        <a:pt x="45" y="62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3" y="63"/>
                        <a:pt x="42" y="64"/>
                        <a:pt x="41" y="63"/>
                      </a:cubicBezTo>
                      <a:cubicBezTo>
                        <a:pt x="41" y="62"/>
                        <a:pt x="41" y="62"/>
                        <a:pt x="41" y="61"/>
                      </a:cubicBezTo>
                      <a:cubicBezTo>
                        <a:pt x="41" y="60"/>
                        <a:pt x="41" y="59"/>
                        <a:pt x="41" y="58"/>
                      </a:cubicBezTo>
                      <a:cubicBezTo>
                        <a:pt x="42" y="52"/>
                        <a:pt x="44" y="43"/>
                        <a:pt x="41" y="40"/>
                      </a:cubicBezTo>
                      <a:cubicBezTo>
                        <a:pt x="41" y="39"/>
                        <a:pt x="40" y="39"/>
                        <a:pt x="39" y="39"/>
                      </a:cubicBezTo>
                      <a:cubicBezTo>
                        <a:pt x="38" y="39"/>
                        <a:pt x="37" y="39"/>
                        <a:pt x="36" y="40"/>
                      </a:cubicBezTo>
                      <a:cubicBezTo>
                        <a:pt x="34" y="41"/>
                        <a:pt x="33" y="41"/>
                        <a:pt x="32" y="40"/>
                      </a:cubicBezTo>
                      <a:cubicBezTo>
                        <a:pt x="31" y="39"/>
                        <a:pt x="34" y="33"/>
                        <a:pt x="36" y="29"/>
                      </a:cubicBezTo>
                      <a:cubicBezTo>
                        <a:pt x="37" y="27"/>
                        <a:pt x="38" y="25"/>
                        <a:pt x="38" y="24"/>
                      </a:cubicBezTo>
                      <a:cubicBezTo>
                        <a:pt x="38" y="21"/>
                        <a:pt x="36" y="17"/>
                        <a:pt x="34" y="16"/>
                      </a:cubicBezTo>
                      <a:cubicBezTo>
                        <a:pt x="33" y="15"/>
                        <a:pt x="31" y="15"/>
                        <a:pt x="29" y="18"/>
                      </a:cubicBezTo>
                      <a:cubicBezTo>
                        <a:pt x="28" y="20"/>
                        <a:pt x="26" y="20"/>
                        <a:pt x="25" y="20"/>
                      </a:cubicBezTo>
                      <a:cubicBezTo>
                        <a:pt x="24" y="19"/>
                        <a:pt x="23" y="16"/>
                        <a:pt x="23" y="13"/>
                      </a:cubicBezTo>
                      <a:cubicBezTo>
                        <a:pt x="25" y="4"/>
                        <a:pt x="20" y="2"/>
                        <a:pt x="18" y="1"/>
                      </a:cubicBezTo>
                      <a:cubicBezTo>
                        <a:pt x="14" y="0"/>
                        <a:pt x="10" y="2"/>
                        <a:pt x="9" y="6"/>
                      </a:cubicBezTo>
                      <a:cubicBezTo>
                        <a:pt x="8" y="9"/>
                        <a:pt x="9" y="12"/>
                        <a:pt x="10" y="15"/>
                      </a:cubicBezTo>
                      <a:cubicBezTo>
                        <a:pt x="12" y="17"/>
                        <a:pt x="13" y="20"/>
                        <a:pt x="12" y="22"/>
                      </a:cubicBezTo>
                      <a:cubicBezTo>
                        <a:pt x="11" y="24"/>
                        <a:pt x="11" y="25"/>
                        <a:pt x="10" y="25"/>
                      </a:cubicBezTo>
                      <a:cubicBezTo>
                        <a:pt x="9" y="25"/>
                        <a:pt x="8" y="25"/>
                        <a:pt x="7" y="24"/>
                      </a:cubicBezTo>
                      <a:cubicBezTo>
                        <a:pt x="6" y="23"/>
                        <a:pt x="5" y="22"/>
                        <a:pt x="4" y="22"/>
                      </a:cubicBezTo>
                      <a:cubicBezTo>
                        <a:pt x="3" y="22"/>
                        <a:pt x="3" y="23"/>
                        <a:pt x="3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0" y="30"/>
                        <a:pt x="4" y="36"/>
                        <a:pt x="13" y="41"/>
                      </a:cubicBezTo>
                      <a:cubicBezTo>
                        <a:pt x="15" y="41"/>
                        <a:pt x="15" y="42"/>
                        <a:pt x="15" y="43"/>
                      </a:cubicBezTo>
                      <a:cubicBezTo>
                        <a:pt x="15" y="44"/>
                        <a:pt x="14" y="45"/>
                        <a:pt x="13" y="45"/>
                      </a:cubicBezTo>
                      <a:cubicBezTo>
                        <a:pt x="10" y="45"/>
                        <a:pt x="8" y="46"/>
                        <a:pt x="8" y="47"/>
                      </a:cubicBezTo>
                      <a:cubicBezTo>
                        <a:pt x="7" y="51"/>
                        <a:pt x="14" y="57"/>
                        <a:pt x="22" y="64"/>
                      </a:cubicBezTo>
                      <a:cubicBezTo>
                        <a:pt x="23" y="65"/>
                        <a:pt x="24" y="66"/>
                        <a:pt x="25" y="67"/>
                      </a:cubicBezTo>
                      <a:cubicBezTo>
                        <a:pt x="26" y="67"/>
                        <a:pt x="26" y="68"/>
                        <a:pt x="26" y="69"/>
                      </a:cubicBezTo>
                      <a:cubicBezTo>
                        <a:pt x="25" y="70"/>
                        <a:pt x="24" y="70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2"/>
                        <a:pt x="22" y="73"/>
                        <a:pt x="22" y="74"/>
                      </a:cubicBezTo>
                      <a:cubicBezTo>
                        <a:pt x="24" y="79"/>
                        <a:pt x="33" y="83"/>
                        <a:pt x="38" y="85"/>
                      </a:cubicBezTo>
                      <a:cubicBezTo>
                        <a:pt x="39" y="86"/>
                        <a:pt x="40" y="86"/>
                        <a:pt x="41" y="8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0" name="Freeform 147"/>
                <p:cNvSpPr>
                  <a:spLocks/>
                </p:cNvSpPr>
                <p:nvPr/>
              </p:nvSpPr>
              <p:spPr bwMode="auto">
                <a:xfrm>
                  <a:off x="1501775" y="2133600"/>
                  <a:ext cx="49213" cy="30163"/>
                </a:xfrm>
                <a:custGeom>
                  <a:avLst/>
                  <a:gdLst>
                    <a:gd name="T0" fmla="*/ 1 w 13"/>
                    <a:gd name="T1" fmla="*/ 0 h 8"/>
                    <a:gd name="T2" fmla="*/ 0 w 13"/>
                    <a:gd name="T3" fmla="*/ 0 h 8"/>
                    <a:gd name="T4" fmla="*/ 1 w 13"/>
                    <a:gd name="T5" fmla="*/ 1 h 8"/>
                    <a:gd name="T6" fmla="*/ 1 w 13"/>
                    <a:gd name="T7" fmla="*/ 2 h 8"/>
                    <a:gd name="T8" fmla="*/ 10 w 13"/>
                    <a:gd name="T9" fmla="*/ 8 h 8"/>
                    <a:gd name="T10" fmla="*/ 10 w 13"/>
                    <a:gd name="T11" fmla="*/ 8 h 8"/>
                    <a:gd name="T12" fmla="*/ 12 w 13"/>
                    <a:gd name="T13" fmla="*/ 7 h 8"/>
                    <a:gd name="T14" fmla="*/ 12 w 13"/>
                    <a:gd name="T15" fmla="*/ 4 h 8"/>
                    <a:gd name="T16" fmla="*/ 1 w 13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8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4" y="4"/>
                        <a:pt x="7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1" y="8"/>
                        <a:pt x="11" y="7"/>
                        <a:pt x="12" y="7"/>
                      </a:cubicBezTo>
                      <a:cubicBezTo>
                        <a:pt x="13" y="6"/>
                        <a:pt x="12" y="5"/>
                        <a:pt x="12" y="4"/>
                      </a:cubicBezTo>
                      <a:cubicBezTo>
                        <a:pt x="11" y="2"/>
                        <a:pt x="7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1" name="Freeform 148"/>
                <p:cNvSpPr>
                  <a:spLocks/>
                </p:cNvSpPr>
                <p:nvPr/>
              </p:nvSpPr>
              <p:spPr bwMode="auto">
                <a:xfrm>
                  <a:off x="1524000" y="2108200"/>
                  <a:ext cx="49213" cy="36513"/>
                </a:xfrm>
                <a:custGeom>
                  <a:avLst/>
                  <a:gdLst>
                    <a:gd name="T0" fmla="*/ 13 w 13"/>
                    <a:gd name="T1" fmla="*/ 0 h 10"/>
                    <a:gd name="T2" fmla="*/ 10 w 13"/>
                    <a:gd name="T3" fmla="*/ 0 h 10"/>
                    <a:gd name="T4" fmla="*/ 10 w 13"/>
                    <a:gd name="T5" fmla="*/ 1 h 10"/>
                    <a:gd name="T6" fmla="*/ 1 w 13"/>
                    <a:gd name="T7" fmla="*/ 6 h 10"/>
                    <a:gd name="T8" fmla="*/ 0 w 13"/>
                    <a:gd name="T9" fmla="*/ 7 h 10"/>
                    <a:gd name="T10" fmla="*/ 1 w 13"/>
                    <a:gd name="T11" fmla="*/ 7 h 10"/>
                    <a:gd name="T12" fmla="*/ 5 w 13"/>
                    <a:gd name="T13" fmla="*/ 9 h 10"/>
                    <a:gd name="T14" fmla="*/ 6 w 13"/>
                    <a:gd name="T15" fmla="*/ 10 h 10"/>
                    <a:gd name="T16" fmla="*/ 6 w 13"/>
                    <a:gd name="T17" fmla="*/ 10 h 10"/>
                    <a:gd name="T18" fmla="*/ 7 w 13"/>
                    <a:gd name="T19" fmla="*/ 10 h 10"/>
                    <a:gd name="T20" fmla="*/ 7 w 13"/>
                    <a:gd name="T21" fmla="*/ 10 h 10"/>
                    <a:gd name="T22" fmla="*/ 12 w 13"/>
                    <a:gd name="T23" fmla="*/ 1 h 10"/>
                    <a:gd name="T24" fmla="*/ 13 w 13"/>
                    <a:gd name="T25" fmla="*/ 0 h 10"/>
                    <a:gd name="T26" fmla="*/ 13 w 13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0">
                      <a:moveTo>
                        <a:pt x="13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6" y="5"/>
                        <a:pt x="1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8"/>
                        <a:pt x="4" y="9"/>
                        <a:pt x="5" y="9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9"/>
                        <a:pt x="9" y="5"/>
                        <a:pt x="12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2" name="Freeform 149"/>
                <p:cNvSpPr>
                  <a:spLocks/>
                </p:cNvSpPr>
                <p:nvPr/>
              </p:nvSpPr>
              <p:spPr bwMode="auto">
                <a:xfrm>
                  <a:off x="1535113" y="2108200"/>
                  <a:ext cx="15875" cy="6350"/>
                </a:xfrm>
                <a:custGeom>
                  <a:avLst/>
                  <a:gdLst>
                    <a:gd name="T0" fmla="*/ 2 w 4"/>
                    <a:gd name="T1" fmla="*/ 2 h 2"/>
                    <a:gd name="T2" fmla="*/ 3 w 4"/>
                    <a:gd name="T3" fmla="*/ 2 h 2"/>
                    <a:gd name="T4" fmla="*/ 3 w 4"/>
                    <a:gd name="T5" fmla="*/ 1 h 2"/>
                    <a:gd name="T6" fmla="*/ 4 w 4"/>
                    <a:gd name="T7" fmla="*/ 1 h 2"/>
                    <a:gd name="T8" fmla="*/ 3 w 4"/>
                    <a:gd name="T9" fmla="*/ 1 h 2"/>
                    <a:gd name="T10" fmla="*/ 3 w 4"/>
                    <a:gd name="T11" fmla="*/ 0 h 2"/>
                    <a:gd name="T12" fmla="*/ 3 w 4"/>
                    <a:gd name="T13" fmla="*/ 0 h 2"/>
                    <a:gd name="T14" fmla="*/ 0 w 4"/>
                    <a:gd name="T15" fmla="*/ 0 h 2"/>
                    <a:gd name="T16" fmla="*/ 0 w 4"/>
                    <a:gd name="T17" fmla="*/ 1 h 2"/>
                    <a:gd name="T18" fmla="*/ 1 w 4"/>
                    <a:gd name="T19" fmla="*/ 1 h 2"/>
                    <a:gd name="T20" fmla="*/ 2 w 4"/>
                    <a:gd name="T21" fmla="*/ 2 h 2"/>
                    <a:gd name="T22" fmla="*/ 2 w 4"/>
                    <a:gd name="T2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3" name="Freeform 150"/>
                <p:cNvSpPr>
                  <a:spLocks/>
                </p:cNvSpPr>
                <p:nvPr/>
              </p:nvSpPr>
              <p:spPr bwMode="auto">
                <a:xfrm>
                  <a:off x="1554163" y="2127250"/>
                  <a:ext cx="30163" cy="17463"/>
                </a:xfrm>
                <a:custGeom>
                  <a:avLst/>
                  <a:gdLst>
                    <a:gd name="T0" fmla="*/ 6 w 8"/>
                    <a:gd name="T1" fmla="*/ 2 h 5"/>
                    <a:gd name="T2" fmla="*/ 8 w 8"/>
                    <a:gd name="T3" fmla="*/ 1 h 5"/>
                    <a:gd name="T4" fmla="*/ 6 w 8"/>
                    <a:gd name="T5" fmla="*/ 1 h 5"/>
                    <a:gd name="T6" fmla="*/ 4 w 8"/>
                    <a:gd name="T7" fmla="*/ 0 h 5"/>
                    <a:gd name="T8" fmla="*/ 4 w 8"/>
                    <a:gd name="T9" fmla="*/ 0 h 5"/>
                    <a:gd name="T10" fmla="*/ 4 w 8"/>
                    <a:gd name="T11" fmla="*/ 0 h 5"/>
                    <a:gd name="T12" fmla="*/ 2 w 8"/>
                    <a:gd name="T13" fmla="*/ 3 h 5"/>
                    <a:gd name="T14" fmla="*/ 0 w 8"/>
                    <a:gd name="T15" fmla="*/ 5 h 5"/>
                    <a:gd name="T16" fmla="*/ 3 w 8"/>
                    <a:gd name="T17" fmla="*/ 4 h 5"/>
                    <a:gd name="T18" fmla="*/ 6 w 8"/>
                    <a:gd name="T1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5">
                      <a:moveTo>
                        <a:pt x="6" y="2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4" name="Freeform 151"/>
                <p:cNvSpPr>
                  <a:spLocks/>
                </p:cNvSpPr>
                <p:nvPr/>
              </p:nvSpPr>
              <p:spPr bwMode="auto">
                <a:xfrm>
                  <a:off x="1562100" y="2133600"/>
                  <a:ext cx="46038" cy="30163"/>
                </a:xfrm>
                <a:custGeom>
                  <a:avLst/>
                  <a:gdLst>
                    <a:gd name="T0" fmla="*/ 0 w 12"/>
                    <a:gd name="T1" fmla="*/ 5 h 8"/>
                    <a:gd name="T2" fmla="*/ 1 w 12"/>
                    <a:gd name="T3" fmla="*/ 7 h 8"/>
                    <a:gd name="T4" fmla="*/ 3 w 12"/>
                    <a:gd name="T5" fmla="*/ 8 h 8"/>
                    <a:gd name="T6" fmla="*/ 6 w 12"/>
                    <a:gd name="T7" fmla="*/ 6 h 8"/>
                    <a:gd name="T8" fmla="*/ 12 w 12"/>
                    <a:gd name="T9" fmla="*/ 0 h 8"/>
                    <a:gd name="T10" fmla="*/ 10 w 12"/>
                    <a:gd name="T11" fmla="*/ 0 h 8"/>
                    <a:gd name="T12" fmla="*/ 0 w 12"/>
                    <a:gd name="T1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">
                      <a:moveTo>
                        <a:pt x="0" y="5"/>
                      </a:move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2" y="1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5" name="Freeform 152"/>
                <p:cNvSpPr>
                  <a:spLocks/>
                </p:cNvSpPr>
                <p:nvPr/>
              </p:nvSpPr>
              <p:spPr bwMode="auto">
                <a:xfrm>
                  <a:off x="1622425" y="1743075"/>
                  <a:ext cx="173038" cy="330200"/>
                </a:xfrm>
                <a:custGeom>
                  <a:avLst/>
                  <a:gdLst>
                    <a:gd name="T0" fmla="*/ 43 w 46"/>
                    <a:gd name="T1" fmla="*/ 24 h 88"/>
                    <a:gd name="T2" fmla="*/ 38 w 46"/>
                    <a:gd name="T3" fmla="*/ 24 h 88"/>
                    <a:gd name="T4" fmla="*/ 34 w 46"/>
                    <a:gd name="T5" fmla="*/ 22 h 88"/>
                    <a:gd name="T6" fmla="*/ 37 w 46"/>
                    <a:gd name="T7" fmla="*/ 6 h 88"/>
                    <a:gd name="T8" fmla="*/ 23 w 46"/>
                    <a:gd name="T9" fmla="*/ 13 h 88"/>
                    <a:gd name="T10" fmla="*/ 18 w 46"/>
                    <a:gd name="T11" fmla="*/ 18 h 88"/>
                    <a:gd name="T12" fmla="*/ 9 w 46"/>
                    <a:gd name="T13" fmla="*/ 24 h 88"/>
                    <a:gd name="T14" fmla="*/ 14 w 46"/>
                    <a:gd name="T15" fmla="*/ 40 h 88"/>
                    <a:gd name="T16" fmla="*/ 8 w 46"/>
                    <a:gd name="T17" fmla="*/ 39 h 88"/>
                    <a:gd name="T18" fmla="*/ 5 w 46"/>
                    <a:gd name="T19" fmla="*/ 58 h 88"/>
                    <a:gd name="T20" fmla="*/ 6 w 46"/>
                    <a:gd name="T21" fmla="*/ 63 h 88"/>
                    <a:gd name="T22" fmla="*/ 2 w 46"/>
                    <a:gd name="T23" fmla="*/ 62 h 88"/>
                    <a:gd name="T24" fmla="*/ 1 w 46"/>
                    <a:gd name="T25" fmla="*/ 61 h 88"/>
                    <a:gd name="T26" fmla="*/ 1 w 46"/>
                    <a:gd name="T27" fmla="*/ 80 h 88"/>
                    <a:gd name="T28" fmla="*/ 2 w 46"/>
                    <a:gd name="T29" fmla="*/ 80 h 88"/>
                    <a:gd name="T30" fmla="*/ 3 w 46"/>
                    <a:gd name="T31" fmla="*/ 78 h 88"/>
                    <a:gd name="T32" fmla="*/ 2 w 46"/>
                    <a:gd name="T33" fmla="*/ 66 h 88"/>
                    <a:gd name="T34" fmla="*/ 4 w 46"/>
                    <a:gd name="T35" fmla="*/ 76 h 88"/>
                    <a:gd name="T36" fmla="*/ 5 w 46"/>
                    <a:gd name="T37" fmla="*/ 76 h 88"/>
                    <a:gd name="T38" fmla="*/ 15 w 46"/>
                    <a:gd name="T39" fmla="*/ 59 h 88"/>
                    <a:gd name="T40" fmla="*/ 9 w 46"/>
                    <a:gd name="T41" fmla="*/ 45 h 88"/>
                    <a:gd name="T42" fmla="*/ 9 w 46"/>
                    <a:gd name="T43" fmla="*/ 45 h 88"/>
                    <a:gd name="T44" fmla="*/ 16 w 46"/>
                    <a:gd name="T45" fmla="*/ 56 h 88"/>
                    <a:gd name="T46" fmla="*/ 16 w 46"/>
                    <a:gd name="T47" fmla="*/ 56 h 88"/>
                    <a:gd name="T48" fmla="*/ 16 w 46"/>
                    <a:gd name="T49" fmla="*/ 55 h 88"/>
                    <a:gd name="T50" fmla="*/ 18 w 46"/>
                    <a:gd name="T51" fmla="*/ 50 h 88"/>
                    <a:gd name="T52" fmla="*/ 22 w 46"/>
                    <a:gd name="T53" fmla="*/ 39 h 88"/>
                    <a:gd name="T54" fmla="*/ 22 w 46"/>
                    <a:gd name="T55" fmla="*/ 39 h 88"/>
                    <a:gd name="T56" fmla="*/ 23 w 46"/>
                    <a:gd name="T57" fmla="*/ 36 h 88"/>
                    <a:gd name="T58" fmla="*/ 22 w 46"/>
                    <a:gd name="T59" fmla="*/ 33 h 88"/>
                    <a:gd name="T60" fmla="*/ 23 w 46"/>
                    <a:gd name="T61" fmla="*/ 35 h 88"/>
                    <a:gd name="T62" fmla="*/ 26 w 46"/>
                    <a:gd name="T63" fmla="*/ 25 h 88"/>
                    <a:gd name="T64" fmla="*/ 29 w 46"/>
                    <a:gd name="T65" fmla="*/ 13 h 88"/>
                    <a:gd name="T66" fmla="*/ 29 w 46"/>
                    <a:gd name="T67" fmla="*/ 17 h 88"/>
                    <a:gd name="T68" fmla="*/ 25 w 46"/>
                    <a:gd name="T69" fmla="*/ 33 h 88"/>
                    <a:gd name="T70" fmla="*/ 24 w 46"/>
                    <a:gd name="T71" fmla="*/ 36 h 88"/>
                    <a:gd name="T72" fmla="*/ 40 w 46"/>
                    <a:gd name="T73" fmla="*/ 27 h 88"/>
                    <a:gd name="T74" fmla="*/ 24 w 46"/>
                    <a:gd name="T75" fmla="*/ 38 h 88"/>
                    <a:gd name="T76" fmla="*/ 24 w 46"/>
                    <a:gd name="T77" fmla="*/ 38 h 88"/>
                    <a:gd name="T78" fmla="*/ 20 w 46"/>
                    <a:gd name="T79" fmla="*/ 51 h 88"/>
                    <a:gd name="T80" fmla="*/ 18 w 46"/>
                    <a:gd name="T81" fmla="*/ 55 h 88"/>
                    <a:gd name="T82" fmla="*/ 16 w 46"/>
                    <a:gd name="T83" fmla="*/ 59 h 88"/>
                    <a:gd name="T84" fmla="*/ 33 w 46"/>
                    <a:gd name="T85" fmla="*/ 49 h 88"/>
                    <a:gd name="T86" fmla="*/ 15 w 46"/>
                    <a:gd name="T87" fmla="*/ 61 h 88"/>
                    <a:gd name="T88" fmla="*/ 14 w 46"/>
                    <a:gd name="T89" fmla="*/ 64 h 88"/>
                    <a:gd name="T90" fmla="*/ 12 w 46"/>
                    <a:gd name="T91" fmla="*/ 68 h 88"/>
                    <a:gd name="T92" fmla="*/ 10 w 46"/>
                    <a:gd name="T93" fmla="*/ 72 h 88"/>
                    <a:gd name="T94" fmla="*/ 8 w 46"/>
                    <a:gd name="T95" fmla="*/ 75 h 88"/>
                    <a:gd name="T96" fmla="*/ 5 w 46"/>
                    <a:gd name="T97" fmla="*/ 79 h 88"/>
                    <a:gd name="T98" fmla="*/ 19 w 46"/>
                    <a:gd name="T99" fmla="*/ 74 h 88"/>
                    <a:gd name="T100" fmla="*/ 20 w 46"/>
                    <a:gd name="T101" fmla="*/ 74 h 88"/>
                    <a:gd name="T102" fmla="*/ 4 w 46"/>
                    <a:gd name="T103" fmla="*/ 80 h 88"/>
                    <a:gd name="T104" fmla="*/ 2 w 46"/>
                    <a:gd name="T105" fmla="*/ 84 h 88"/>
                    <a:gd name="T106" fmla="*/ 4 w 46"/>
                    <a:gd name="T107" fmla="*/ 88 h 88"/>
                    <a:gd name="T108" fmla="*/ 6 w 46"/>
                    <a:gd name="T109" fmla="*/ 86 h 88"/>
                    <a:gd name="T110" fmla="*/ 24 w 46"/>
                    <a:gd name="T111" fmla="*/ 74 h 88"/>
                    <a:gd name="T112" fmla="*/ 23 w 46"/>
                    <a:gd name="T113" fmla="*/ 70 h 88"/>
                    <a:gd name="T114" fmla="*/ 23 w 46"/>
                    <a:gd name="T115" fmla="*/ 70 h 88"/>
                    <a:gd name="T116" fmla="*/ 22 w 46"/>
                    <a:gd name="T117" fmla="*/ 67 h 88"/>
                    <a:gd name="T118" fmla="*/ 38 w 46"/>
                    <a:gd name="T119" fmla="*/ 47 h 88"/>
                    <a:gd name="T120" fmla="*/ 30 w 46"/>
                    <a:gd name="T121" fmla="*/ 43 h 88"/>
                    <a:gd name="T122" fmla="*/ 44 w 46"/>
                    <a:gd name="T123" fmla="*/ 24 h 88"/>
                    <a:gd name="T124" fmla="*/ 43 w 46"/>
                    <a:gd name="T125" fmla="*/ 2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" h="88">
                      <a:moveTo>
                        <a:pt x="43" y="24"/>
                      </a:move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3"/>
                        <a:pt x="42" y="23"/>
                        <a:pt x="42" y="22"/>
                      </a:cubicBezTo>
                      <a:cubicBezTo>
                        <a:pt x="41" y="22"/>
                        <a:pt x="40" y="23"/>
                        <a:pt x="38" y="24"/>
                      </a:cubicBezTo>
                      <a:cubicBezTo>
                        <a:pt x="37" y="25"/>
                        <a:pt x="36" y="25"/>
                        <a:pt x="35" y="25"/>
                      </a:cubicBezTo>
                      <a:cubicBezTo>
                        <a:pt x="35" y="25"/>
                        <a:pt x="34" y="24"/>
                        <a:pt x="34" y="22"/>
                      </a:cubicBezTo>
                      <a:cubicBezTo>
                        <a:pt x="33" y="20"/>
                        <a:pt x="34" y="17"/>
                        <a:pt x="35" y="15"/>
                      </a:cubicBezTo>
                      <a:cubicBezTo>
                        <a:pt x="37" y="12"/>
                        <a:pt x="38" y="9"/>
                        <a:pt x="37" y="6"/>
                      </a:cubicBezTo>
                      <a:cubicBezTo>
                        <a:pt x="36" y="2"/>
                        <a:pt x="31" y="0"/>
                        <a:pt x="28" y="1"/>
                      </a:cubicBezTo>
                      <a:cubicBezTo>
                        <a:pt x="26" y="2"/>
                        <a:pt x="22" y="4"/>
                        <a:pt x="23" y="13"/>
                      </a:cubicBezTo>
                      <a:cubicBezTo>
                        <a:pt x="24" y="16"/>
                        <a:pt x="23" y="19"/>
                        <a:pt x="21" y="20"/>
                      </a:cubicBezTo>
                      <a:cubicBezTo>
                        <a:pt x="20" y="20"/>
                        <a:pt x="19" y="20"/>
                        <a:pt x="18" y="18"/>
                      </a:cubicBezTo>
                      <a:cubicBezTo>
                        <a:pt x="16" y="15"/>
                        <a:pt x="14" y="15"/>
                        <a:pt x="13" y="16"/>
                      </a:cubicBezTo>
                      <a:cubicBezTo>
                        <a:pt x="10" y="17"/>
                        <a:pt x="8" y="21"/>
                        <a:pt x="9" y="24"/>
                      </a:cubicBezTo>
                      <a:cubicBezTo>
                        <a:pt x="9" y="25"/>
                        <a:pt x="10" y="27"/>
                        <a:pt x="11" y="29"/>
                      </a:cubicBezTo>
                      <a:cubicBezTo>
                        <a:pt x="13" y="33"/>
                        <a:pt x="15" y="39"/>
                        <a:pt x="14" y="40"/>
                      </a:cubicBezTo>
                      <a:cubicBezTo>
                        <a:pt x="14" y="41"/>
                        <a:pt x="12" y="41"/>
                        <a:pt x="10" y="40"/>
                      </a:cubicBezTo>
                      <a:cubicBezTo>
                        <a:pt x="9" y="39"/>
                        <a:pt x="8" y="39"/>
                        <a:pt x="8" y="39"/>
                      </a:cubicBezTo>
                      <a:cubicBezTo>
                        <a:pt x="7" y="39"/>
                        <a:pt x="6" y="39"/>
                        <a:pt x="5" y="40"/>
                      </a:cubicBezTo>
                      <a:cubicBezTo>
                        <a:pt x="3" y="43"/>
                        <a:pt x="4" y="52"/>
                        <a:pt x="5" y="58"/>
                      </a:cubicBezTo>
                      <a:cubicBezTo>
                        <a:pt x="6" y="59"/>
                        <a:pt x="6" y="60"/>
                        <a:pt x="6" y="61"/>
                      </a:cubicBezTo>
                      <a:cubicBezTo>
                        <a:pt x="6" y="62"/>
                        <a:pt x="6" y="62"/>
                        <a:pt x="6" y="63"/>
                      </a:cubicBezTo>
                      <a:cubicBezTo>
                        <a:pt x="5" y="64"/>
                        <a:pt x="3" y="63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1" y="62"/>
                        <a:pt x="1" y="61"/>
                        <a:pt x="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" y="80"/>
                        <a:pt x="1" y="80"/>
                        <a:pt x="1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3" y="79"/>
                        <a:pt x="3" y="79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4"/>
                        <a:pt x="2" y="67"/>
                        <a:pt x="2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3" y="70"/>
                        <a:pt x="3" y="74"/>
                        <a:pt x="4" y="76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9" y="71"/>
                        <a:pt x="12" y="65"/>
                        <a:pt x="14" y="59"/>
                      </a:cubicBezTo>
                      <a:cubicBezTo>
                        <a:pt x="15" y="59"/>
                        <a:pt x="15" y="59"/>
                        <a:pt x="15" y="59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12" y="56"/>
                        <a:pt x="9" y="49"/>
                        <a:pt x="9" y="45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9" y="44"/>
                        <a:pt x="9" y="44"/>
                        <a:pt x="9" y="45"/>
                      </a:cubicBezTo>
                      <a:cubicBezTo>
                        <a:pt x="10" y="48"/>
                        <a:pt x="13" y="54"/>
                        <a:pt x="14" y="55"/>
                      </a:cubicBezTo>
                      <a:cubicBezTo>
                        <a:pt x="14" y="56"/>
                        <a:pt x="15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5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7" y="54"/>
                        <a:pt x="17" y="52"/>
                        <a:pt x="18" y="51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9" y="48"/>
                        <a:pt x="20" y="45"/>
                        <a:pt x="21" y="41"/>
                      </a:cubicBezTo>
                      <a:cubicBezTo>
                        <a:pt x="22" y="41"/>
                        <a:pt x="22" y="40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18" y="30"/>
                        <a:pt x="16" y="26"/>
                        <a:pt x="16" y="22"/>
                      </a:cubicBezTo>
                      <a:cubicBezTo>
                        <a:pt x="18" y="28"/>
                        <a:pt x="21" y="32"/>
                        <a:pt x="22" y="33"/>
                      </a:cubicBezTo>
                      <a:cubicBezTo>
                        <a:pt x="22" y="34"/>
                        <a:pt x="23" y="34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5" y="29"/>
                        <a:pt x="26" y="27"/>
                        <a:pt x="26" y="2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5"/>
                        <a:pt x="29" y="14"/>
                        <a:pt x="29" y="13"/>
                      </a:cubicBezTo>
                      <a:cubicBezTo>
                        <a:pt x="29" y="13"/>
                        <a:pt x="29" y="14"/>
                        <a:pt x="29" y="14"/>
                      </a:cubicBezTo>
                      <a:cubicBezTo>
                        <a:pt x="29" y="15"/>
                        <a:pt x="29" y="16"/>
                        <a:pt x="29" y="17"/>
                      </a:cubicBezTo>
                      <a:cubicBezTo>
                        <a:pt x="28" y="19"/>
                        <a:pt x="28" y="22"/>
                        <a:pt x="27" y="25"/>
                      </a:cubicBezTo>
                      <a:cubicBezTo>
                        <a:pt x="26" y="28"/>
                        <a:pt x="26" y="31"/>
                        <a:pt x="25" y="33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7" y="35"/>
                        <a:pt x="35" y="31"/>
                        <a:pt x="40" y="27"/>
                      </a:cubicBezTo>
                      <a:cubicBezTo>
                        <a:pt x="40" y="27"/>
                        <a:pt x="39" y="28"/>
                        <a:pt x="39" y="28"/>
                      </a:cubicBezTo>
                      <a:cubicBezTo>
                        <a:pt x="36" y="30"/>
                        <a:pt x="30" y="36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9"/>
                        <a:pt x="23" y="41"/>
                        <a:pt x="23" y="42"/>
                      </a:cubicBezTo>
                      <a:cubicBezTo>
                        <a:pt x="22" y="45"/>
                        <a:pt x="21" y="48"/>
                        <a:pt x="20" y="51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19" y="52"/>
                        <a:pt x="18" y="54"/>
                        <a:pt x="18" y="55"/>
                      </a:cubicBezTo>
                      <a:cubicBezTo>
                        <a:pt x="18" y="56"/>
                        <a:pt x="17" y="57"/>
                        <a:pt x="17" y="57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20" y="58"/>
                        <a:pt x="27" y="55"/>
                        <a:pt x="33" y="49"/>
                      </a:cubicBezTo>
                      <a:cubicBezTo>
                        <a:pt x="32" y="51"/>
                        <a:pt x="28" y="58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2"/>
                        <a:pt x="14" y="63"/>
                        <a:pt x="14" y="64"/>
                      </a:cubicBezTo>
                      <a:cubicBezTo>
                        <a:pt x="14" y="65"/>
                        <a:pt x="13" y="66"/>
                        <a:pt x="12" y="67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1" y="69"/>
                        <a:pt x="11" y="70"/>
                        <a:pt x="10" y="71"/>
                      </a:cubicBezTo>
                      <a:cubicBezTo>
                        <a:pt x="10" y="72"/>
                        <a:pt x="10" y="72"/>
                        <a:pt x="10" y="72"/>
                      </a:cubicBezTo>
                      <a:cubicBezTo>
                        <a:pt x="9" y="73"/>
                        <a:pt x="9" y="73"/>
                        <a:pt x="8" y="74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7" y="76"/>
                        <a:pt x="6" y="77"/>
                        <a:pt x="6" y="78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6" y="79"/>
                        <a:pt x="6" y="79"/>
                        <a:pt x="6" y="79"/>
                      </a:cubicBezTo>
                      <a:cubicBezTo>
                        <a:pt x="12" y="78"/>
                        <a:pt x="16" y="75"/>
                        <a:pt x="19" y="74"/>
                      </a:cubicBezTo>
                      <a:cubicBezTo>
                        <a:pt x="20" y="73"/>
                        <a:pt x="21" y="73"/>
                        <a:pt x="21" y="73"/>
                      </a:cubicBezTo>
                      <a:cubicBezTo>
                        <a:pt x="21" y="73"/>
                        <a:pt x="20" y="74"/>
                        <a:pt x="20" y="74"/>
                      </a:cubicBezTo>
                      <a:cubicBezTo>
                        <a:pt x="13" y="79"/>
                        <a:pt x="7" y="80"/>
                        <a:pt x="4" y="80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3" y="84"/>
                        <a:pt x="3" y="84"/>
                        <a:pt x="3" y="84"/>
                      </a:cubicBezTo>
                      <a:cubicBezTo>
                        <a:pt x="4" y="88"/>
                        <a:pt x="4" y="88"/>
                        <a:pt x="4" y="88"/>
                      </a:cubicBezTo>
                      <a:cubicBezTo>
                        <a:pt x="6" y="88"/>
                        <a:pt x="6" y="88"/>
                        <a:pt x="6" y="88"/>
                      </a:cubicBezTo>
                      <a:cubicBezTo>
                        <a:pt x="6" y="86"/>
                        <a:pt x="6" y="86"/>
                        <a:pt x="6" y="86"/>
                      </a:cubicBezTo>
                      <a:cubicBezTo>
                        <a:pt x="6" y="86"/>
                        <a:pt x="7" y="86"/>
                        <a:pt x="8" y="85"/>
                      </a:cubicBezTo>
                      <a:cubicBezTo>
                        <a:pt x="14" y="83"/>
                        <a:pt x="23" y="79"/>
                        <a:pt x="24" y="74"/>
                      </a:cubicBezTo>
                      <a:cubicBezTo>
                        <a:pt x="24" y="73"/>
                        <a:pt x="24" y="72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0"/>
                        <a:pt x="21" y="70"/>
                        <a:pt x="21" y="69"/>
                      </a:cubicBezTo>
                      <a:cubicBezTo>
                        <a:pt x="21" y="68"/>
                        <a:pt x="21" y="67"/>
                        <a:pt x="22" y="67"/>
                      </a:cubicBezTo>
                      <a:cubicBezTo>
                        <a:pt x="22" y="66"/>
                        <a:pt x="24" y="65"/>
                        <a:pt x="25" y="64"/>
                      </a:cubicBezTo>
                      <a:cubicBezTo>
                        <a:pt x="32" y="57"/>
                        <a:pt x="39" y="51"/>
                        <a:pt x="38" y="47"/>
                      </a:cubicBezTo>
                      <a:cubicBezTo>
                        <a:pt x="37" y="46"/>
                        <a:pt x="36" y="45"/>
                        <a:pt x="33" y="45"/>
                      </a:cubicBezTo>
                      <a:cubicBezTo>
                        <a:pt x="32" y="45"/>
                        <a:pt x="30" y="44"/>
                        <a:pt x="30" y="43"/>
                      </a:cubicBezTo>
                      <a:cubicBezTo>
                        <a:pt x="30" y="42"/>
                        <a:pt x="31" y="41"/>
                        <a:pt x="32" y="41"/>
                      </a:cubicBezTo>
                      <a:cubicBezTo>
                        <a:pt x="42" y="36"/>
                        <a:pt x="46" y="30"/>
                        <a:pt x="44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6" name="Freeform 153"/>
                <p:cNvSpPr>
                  <a:spLocks noEditPoints="1"/>
                </p:cNvSpPr>
                <p:nvPr/>
              </p:nvSpPr>
              <p:spPr bwMode="auto">
                <a:xfrm>
                  <a:off x="1504950" y="1738313"/>
                  <a:ext cx="30163" cy="38100"/>
                </a:xfrm>
                <a:custGeom>
                  <a:avLst/>
                  <a:gdLst>
                    <a:gd name="T0" fmla="*/ 8 w 19"/>
                    <a:gd name="T1" fmla="*/ 0 h 24"/>
                    <a:gd name="T2" fmla="*/ 0 w 19"/>
                    <a:gd name="T3" fmla="*/ 24 h 24"/>
                    <a:gd name="T4" fmla="*/ 3 w 19"/>
                    <a:gd name="T5" fmla="*/ 24 h 24"/>
                    <a:gd name="T6" fmla="*/ 5 w 19"/>
                    <a:gd name="T7" fmla="*/ 17 h 24"/>
                    <a:gd name="T8" fmla="*/ 15 w 19"/>
                    <a:gd name="T9" fmla="*/ 17 h 24"/>
                    <a:gd name="T10" fmla="*/ 15 w 19"/>
                    <a:gd name="T11" fmla="*/ 24 h 24"/>
                    <a:gd name="T12" fmla="*/ 19 w 19"/>
                    <a:gd name="T13" fmla="*/ 24 h 24"/>
                    <a:gd name="T14" fmla="*/ 12 w 19"/>
                    <a:gd name="T15" fmla="*/ 0 h 24"/>
                    <a:gd name="T16" fmla="*/ 8 w 19"/>
                    <a:gd name="T17" fmla="*/ 0 h 24"/>
                    <a:gd name="T18" fmla="*/ 8 w 19"/>
                    <a:gd name="T19" fmla="*/ 0 h 24"/>
                    <a:gd name="T20" fmla="*/ 8 w 19"/>
                    <a:gd name="T21" fmla="*/ 0 h 24"/>
                    <a:gd name="T22" fmla="*/ 8 w 19"/>
                    <a:gd name="T23" fmla="*/ 15 h 24"/>
                    <a:gd name="T24" fmla="*/ 10 w 19"/>
                    <a:gd name="T25" fmla="*/ 5 h 24"/>
                    <a:gd name="T26" fmla="*/ 12 w 19"/>
                    <a:gd name="T27" fmla="*/ 15 h 24"/>
                    <a:gd name="T28" fmla="*/ 8 w 19"/>
                    <a:gd name="T29" fmla="*/ 15 h 24"/>
                    <a:gd name="T30" fmla="*/ 8 w 19"/>
                    <a:gd name="T31" fmla="*/ 15 h 24"/>
                    <a:gd name="T32" fmla="*/ 8 w 19"/>
                    <a:gd name="T33" fmla="*/ 1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24">
                      <a:moveTo>
                        <a:pt x="8" y="0"/>
                      </a:moveTo>
                      <a:lnTo>
                        <a:pt x="0" y="24"/>
                      </a:lnTo>
                      <a:lnTo>
                        <a:pt x="3" y="24"/>
                      </a:lnTo>
                      <a:lnTo>
                        <a:pt x="5" y="17"/>
                      </a:lnTo>
                      <a:lnTo>
                        <a:pt x="15" y="17"/>
                      </a:lnTo>
                      <a:lnTo>
                        <a:pt x="15" y="24"/>
                      </a:lnTo>
                      <a:lnTo>
                        <a:pt x="19" y="2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15"/>
                      </a:moveTo>
                      <a:lnTo>
                        <a:pt x="10" y="5"/>
                      </a:lnTo>
                      <a:lnTo>
                        <a:pt x="12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7" name="Freeform 154"/>
                <p:cNvSpPr>
                  <a:spLocks noEditPoints="1"/>
                </p:cNvSpPr>
                <p:nvPr/>
              </p:nvSpPr>
              <p:spPr bwMode="auto">
                <a:xfrm>
                  <a:off x="1565275" y="1727200"/>
                  <a:ext cx="34925" cy="52388"/>
                </a:xfrm>
                <a:custGeom>
                  <a:avLst/>
                  <a:gdLst>
                    <a:gd name="T0" fmla="*/ 0 w 9"/>
                    <a:gd name="T1" fmla="*/ 7 h 14"/>
                    <a:gd name="T2" fmla="*/ 9 w 9"/>
                    <a:gd name="T3" fmla="*/ 7 h 14"/>
                    <a:gd name="T4" fmla="*/ 0 w 9"/>
                    <a:gd name="T5" fmla="*/ 7 h 14"/>
                    <a:gd name="T6" fmla="*/ 2 w 9"/>
                    <a:gd name="T7" fmla="*/ 7 h 14"/>
                    <a:gd name="T8" fmla="*/ 7 w 9"/>
                    <a:gd name="T9" fmla="*/ 7 h 14"/>
                    <a:gd name="T10" fmla="*/ 2 w 9"/>
                    <a:gd name="T11" fmla="*/ 7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4">
                      <a:moveTo>
                        <a:pt x="0" y="7"/>
                      </a:moveTo>
                      <a:cubicBezTo>
                        <a:pt x="0" y="14"/>
                        <a:pt x="9" y="14"/>
                        <a:pt x="9" y="7"/>
                      </a:cubicBezTo>
                      <a:cubicBezTo>
                        <a:pt x="9" y="0"/>
                        <a:pt x="0" y="0"/>
                        <a:pt x="0" y="7"/>
                      </a:cubicBezTo>
                      <a:close/>
                      <a:moveTo>
                        <a:pt x="2" y="7"/>
                      </a:moveTo>
                      <a:cubicBezTo>
                        <a:pt x="2" y="3"/>
                        <a:pt x="7" y="3"/>
                        <a:pt x="7" y="7"/>
                      </a:cubicBezTo>
                      <a:cubicBezTo>
                        <a:pt x="7" y="12"/>
                        <a:pt x="2" y="12"/>
                        <a:pt x="2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sp>
            <p:nvSpPr>
              <p:cNvPr id="31" name="Line 156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2" name="Line 157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grpSp>
            <p:nvGrpSpPr>
              <p:cNvPr id="33" name="Группа 32"/>
              <p:cNvGrpSpPr/>
              <p:nvPr/>
            </p:nvGrpSpPr>
            <p:grpSpPr>
              <a:xfrm>
                <a:off x="374650" y="217487"/>
                <a:ext cx="2336801" cy="2895601"/>
                <a:chOff x="374650" y="217487"/>
                <a:chExt cx="2336801" cy="2895601"/>
              </a:xfrm>
            </p:grpSpPr>
            <p:sp>
              <p:nvSpPr>
                <p:cNvPr id="34" name="Freeform 155"/>
                <p:cNvSpPr>
                  <a:spLocks/>
                </p:cNvSpPr>
                <p:nvPr/>
              </p:nvSpPr>
              <p:spPr bwMode="auto">
                <a:xfrm>
                  <a:off x="1554163" y="533400"/>
                  <a:ext cx="1157288" cy="2451100"/>
                </a:xfrm>
                <a:custGeom>
                  <a:avLst/>
                  <a:gdLst>
                    <a:gd name="T0" fmla="*/ 307 w 307"/>
                    <a:gd name="T1" fmla="*/ 75 h 651"/>
                    <a:gd name="T2" fmla="*/ 307 w 307"/>
                    <a:gd name="T3" fmla="*/ 56 h 651"/>
                    <a:gd name="T4" fmla="*/ 269 w 307"/>
                    <a:gd name="T5" fmla="*/ 13 h 651"/>
                    <a:gd name="T6" fmla="*/ 236 w 307"/>
                    <a:gd name="T7" fmla="*/ 0 h 651"/>
                    <a:gd name="T8" fmla="*/ 236 w 307"/>
                    <a:gd name="T9" fmla="*/ 0 h 651"/>
                    <a:gd name="T10" fmla="*/ 235 w 307"/>
                    <a:gd name="T11" fmla="*/ 0 h 651"/>
                    <a:gd name="T12" fmla="*/ 235 w 307"/>
                    <a:gd name="T13" fmla="*/ 128 h 651"/>
                    <a:gd name="T14" fmla="*/ 235 w 307"/>
                    <a:gd name="T15" fmla="*/ 172 h 651"/>
                    <a:gd name="T16" fmla="*/ 235 w 307"/>
                    <a:gd name="T17" fmla="*/ 341 h 651"/>
                    <a:gd name="T18" fmla="*/ 235 w 307"/>
                    <a:gd name="T19" fmla="*/ 386 h 651"/>
                    <a:gd name="T20" fmla="*/ 235 w 307"/>
                    <a:gd name="T21" fmla="*/ 453 h 651"/>
                    <a:gd name="T22" fmla="*/ 216 w 307"/>
                    <a:gd name="T23" fmla="*/ 486 h 651"/>
                    <a:gd name="T24" fmla="*/ 0 w 307"/>
                    <a:gd name="T25" fmla="*/ 613 h 651"/>
                    <a:gd name="T26" fmla="*/ 67 w 307"/>
                    <a:gd name="T27" fmla="*/ 651 h 651"/>
                    <a:gd name="T28" fmla="*/ 262 w 307"/>
                    <a:gd name="T29" fmla="*/ 541 h 651"/>
                    <a:gd name="T30" fmla="*/ 307 w 307"/>
                    <a:gd name="T31" fmla="*/ 463 h 651"/>
                    <a:gd name="T32" fmla="*/ 307 w 307"/>
                    <a:gd name="T33" fmla="*/ 386 h 651"/>
                    <a:gd name="T34" fmla="*/ 307 w 307"/>
                    <a:gd name="T35" fmla="*/ 386 h 651"/>
                    <a:gd name="T36" fmla="*/ 307 w 307"/>
                    <a:gd name="T37" fmla="*/ 172 h 651"/>
                    <a:gd name="T38" fmla="*/ 307 w 307"/>
                    <a:gd name="T39" fmla="*/ 172 h 651"/>
                    <a:gd name="T40" fmla="*/ 307 w 307"/>
                    <a:gd name="T41" fmla="*/ 85 h 651"/>
                    <a:gd name="T42" fmla="*/ 307 w 307"/>
                    <a:gd name="T43" fmla="*/ 84 h 651"/>
                    <a:gd name="T44" fmla="*/ 307 w 307"/>
                    <a:gd name="T45" fmla="*/ 75 h 651"/>
                    <a:gd name="T46" fmla="*/ 307 w 307"/>
                    <a:gd name="T47" fmla="*/ 75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07" h="651">
                      <a:moveTo>
                        <a:pt x="307" y="75"/>
                      </a:moveTo>
                      <a:cubicBezTo>
                        <a:pt x="307" y="56"/>
                        <a:pt x="307" y="56"/>
                        <a:pt x="307" y="56"/>
                      </a:cubicBezTo>
                      <a:cubicBezTo>
                        <a:pt x="307" y="38"/>
                        <a:pt x="293" y="22"/>
                        <a:pt x="269" y="13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5" y="0"/>
                        <a:pt x="235" y="0"/>
                        <a:pt x="235" y="0"/>
                      </a:cubicBezTo>
                      <a:cubicBezTo>
                        <a:pt x="235" y="128"/>
                        <a:pt x="235" y="128"/>
                        <a:pt x="235" y="128"/>
                      </a:cubicBezTo>
                      <a:cubicBezTo>
                        <a:pt x="235" y="172"/>
                        <a:pt x="235" y="172"/>
                        <a:pt x="235" y="172"/>
                      </a:cubicBezTo>
                      <a:cubicBezTo>
                        <a:pt x="235" y="341"/>
                        <a:pt x="235" y="341"/>
                        <a:pt x="235" y="341"/>
                      </a:cubicBezTo>
                      <a:cubicBezTo>
                        <a:pt x="235" y="386"/>
                        <a:pt x="235" y="386"/>
                        <a:pt x="235" y="386"/>
                      </a:cubicBezTo>
                      <a:cubicBezTo>
                        <a:pt x="235" y="453"/>
                        <a:pt x="235" y="453"/>
                        <a:pt x="235" y="453"/>
                      </a:cubicBezTo>
                      <a:cubicBezTo>
                        <a:pt x="235" y="467"/>
                        <a:pt x="228" y="480"/>
                        <a:pt x="216" y="486"/>
                      </a:cubicBezTo>
                      <a:cubicBezTo>
                        <a:pt x="0" y="613"/>
                        <a:pt x="0" y="613"/>
                        <a:pt x="0" y="613"/>
                      </a:cubicBezTo>
                      <a:cubicBezTo>
                        <a:pt x="67" y="651"/>
                        <a:pt x="67" y="651"/>
                        <a:pt x="67" y="651"/>
                      </a:cubicBezTo>
                      <a:cubicBezTo>
                        <a:pt x="262" y="541"/>
                        <a:pt x="262" y="541"/>
                        <a:pt x="262" y="541"/>
                      </a:cubicBezTo>
                      <a:cubicBezTo>
                        <a:pt x="289" y="525"/>
                        <a:pt x="307" y="495"/>
                        <a:pt x="307" y="463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85"/>
                        <a:pt x="307" y="85"/>
                        <a:pt x="307" y="85"/>
                      </a:cubicBezTo>
                      <a:cubicBezTo>
                        <a:pt x="307" y="84"/>
                        <a:pt x="307" y="84"/>
                        <a:pt x="307" y="84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lose/>
                    </a:path>
                  </a:pathLst>
                </a:custGeom>
                <a:solidFill>
                  <a:srgbClr val="0886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5" name="Freeform 158"/>
                <p:cNvSpPr>
                  <a:spLocks/>
                </p:cNvSpPr>
                <p:nvPr/>
              </p:nvSpPr>
              <p:spPr bwMode="auto">
                <a:xfrm>
                  <a:off x="374650" y="217487"/>
                  <a:ext cx="2068513" cy="696913"/>
                </a:xfrm>
                <a:custGeom>
                  <a:avLst/>
                  <a:gdLst>
                    <a:gd name="T0" fmla="*/ 354 w 549"/>
                    <a:gd name="T1" fmla="*/ 10 h 185"/>
                    <a:gd name="T2" fmla="*/ 265 w 549"/>
                    <a:gd name="T3" fmla="*/ 10 h 185"/>
                    <a:gd name="T4" fmla="*/ 38 w 549"/>
                    <a:gd name="T5" fmla="*/ 97 h 185"/>
                    <a:gd name="T6" fmla="*/ 1 w 549"/>
                    <a:gd name="T7" fmla="*/ 140 h 185"/>
                    <a:gd name="T8" fmla="*/ 1 w 549"/>
                    <a:gd name="T9" fmla="*/ 159 h 185"/>
                    <a:gd name="T10" fmla="*/ 1 w 549"/>
                    <a:gd name="T11" fmla="*/ 159 h 185"/>
                    <a:gd name="T12" fmla="*/ 1 w 549"/>
                    <a:gd name="T13" fmla="*/ 185 h 185"/>
                    <a:gd name="T14" fmla="*/ 291 w 549"/>
                    <a:gd name="T15" fmla="*/ 74 h 185"/>
                    <a:gd name="T16" fmla="*/ 330 w 549"/>
                    <a:gd name="T17" fmla="*/ 74 h 185"/>
                    <a:gd name="T18" fmla="*/ 549 w 549"/>
                    <a:gd name="T19" fmla="*/ 157 h 185"/>
                    <a:gd name="T20" fmla="*/ 549 w 549"/>
                    <a:gd name="T21" fmla="*/ 137 h 185"/>
                    <a:gd name="T22" fmla="*/ 549 w 549"/>
                    <a:gd name="T23" fmla="*/ 104 h 185"/>
                    <a:gd name="T24" fmla="*/ 549 w 549"/>
                    <a:gd name="T25" fmla="*/ 84 h 185"/>
                    <a:gd name="T26" fmla="*/ 354 w 549"/>
                    <a:gd name="T27" fmla="*/ 1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9" h="185">
                      <a:moveTo>
                        <a:pt x="354" y="10"/>
                      </a:moveTo>
                      <a:cubicBezTo>
                        <a:pt x="326" y="0"/>
                        <a:pt x="292" y="0"/>
                        <a:pt x="265" y="10"/>
                      </a:cubicBezTo>
                      <a:cubicBezTo>
                        <a:pt x="38" y="97"/>
                        <a:pt x="38" y="97"/>
                        <a:pt x="38" y="97"/>
                      </a:cubicBezTo>
                      <a:cubicBezTo>
                        <a:pt x="15" y="106"/>
                        <a:pt x="0" y="122"/>
                        <a:pt x="1" y="140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85"/>
                        <a:pt x="1" y="185"/>
                        <a:pt x="1" y="185"/>
                      </a:cubicBezTo>
                      <a:cubicBezTo>
                        <a:pt x="291" y="74"/>
                        <a:pt x="291" y="74"/>
                        <a:pt x="291" y="74"/>
                      </a:cubicBezTo>
                      <a:cubicBezTo>
                        <a:pt x="303" y="70"/>
                        <a:pt x="318" y="70"/>
                        <a:pt x="330" y="74"/>
                      </a:cubicBezTo>
                      <a:cubicBezTo>
                        <a:pt x="549" y="157"/>
                        <a:pt x="549" y="157"/>
                        <a:pt x="549" y="157"/>
                      </a:cubicBezTo>
                      <a:cubicBezTo>
                        <a:pt x="549" y="137"/>
                        <a:pt x="549" y="137"/>
                        <a:pt x="549" y="137"/>
                      </a:cubicBezTo>
                      <a:cubicBezTo>
                        <a:pt x="549" y="104"/>
                        <a:pt x="549" y="104"/>
                        <a:pt x="549" y="104"/>
                      </a:cubicBezTo>
                      <a:cubicBezTo>
                        <a:pt x="549" y="84"/>
                        <a:pt x="549" y="84"/>
                        <a:pt x="549" y="84"/>
                      </a:cubicBezTo>
                      <a:lnTo>
                        <a:pt x="354" y="10"/>
                      </a:lnTo>
                      <a:close/>
                    </a:path>
                  </a:pathLst>
                </a:custGeom>
                <a:solidFill>
                  <a:srgbClr val="1049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6" name="Freeform 159"/>
                <p:cNvSpPr>
                  <a:spLocks/>
                </p:cNvSpPr>
                <p:nvPr/>
              </p:nvSpPr>
              <p:spPr bwMode="auto">
                <a:xfrm>
                  <a:off x="374650" y="815975"/>
                  <a:ext cx="1436688" cy="2297113"/>
                </a:xfrm>
                <a:custGeom>
                  <a:avLst/>
                  <a:gdLst>
                    <a:gd name="T0" fmla="*/ 90 w 381"/>
                    <a:gd name="T1" fmla="*/ 409 h 610"/>
                    <a:gd name="T2" fmla="*/ 71 w 381"/>
                    <a:gd name="T3" fmla="*/ 376 h 610"/>
                    <a:gd name="T4" fmla="*/ 70 w 381"/>
                    <a:gd name="T5" fmla="*/ 0 h 610"/>
                    <a:gd name="T6" fmla="*/ 1 w 381"/>
                    <a:gd name="T7" fmla="*/ 26 h 610"/>
                    <a:gd name="T8" fmla="*/ 1 w 381"/>
                    <a:gd name="T9" fmla="*/ 49 h 610"/>
                    <a:gd name="T10" fmla="*/ 0 w 381"/>
                    <a:gd name="T11" fmla="*/ 49 h 610"/>
                    <a:gd name="T12" fmla="*/ 0 w 381"/>
                    <a:gd name="T13" fmla="*/ 96 h 610"/>
                    <a:gd name="T14" fmla="*/ 0 w 381"/>
                    <a:gd name="T15" fmla="*/ 96 h 610"/>
                    <a:gd name="T16" fmla="*/ 0 w 381"/>
                    <a:gd name="T17" fmla="*/ 388 h 610"/>
                    <a:gd name="T18" fmla="*/ 45 w 381"/>
                    <a:gd name="T19" fmla="*/ 466 h 610"/>
                    <a:gd name="T20" fmla="*/ 271 w 381"/>
                    <a:gd name="T21" fmla="*/ 596 h 610"/>
                    <a:gd name="T22" fmla="*/ 347 w 381"/>
                    <a:gd name="T23" fmla="*/ 596 h 610"/>
                    <a:gd name="T24" fmla="*/ 381 w 381"/>
                    <a:gd name="T25" fmla="*/ 577 h 610"/>
                    <a:gd name="T26" fmla="*/ 90 w 381"/>
                    <a:gd name="T27" fmla="*/ 409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1" h="610">
                      <a:moveTo>
                        <a:pt x="90" y="409"/>
                      </a:moveTo>
                      <a:cubicBezTo>
                        <a:pt x="78" y="402"/>
                        <a:pt x="71" y="389"/>
                        <a:pt x="71" y="376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388"/>
                        <a:pt x="0" y="388"/>
                        <a:pt x="0" y="388"/>
                      </a:cubicBezTo>
                      <a:cubicBezTo>
                        <a:pt x="0" y="420"/>
                        <a:pt x="17" y="450"/>
                        <a:pt x="45" y="466"/>
                      </a:cubicBezTo>
                      <a:cubicBezTo>
                        <a:pt x="271" y="596"/>
                        <a:pt x="271" y="596"/>
                        <a:pt x="271" y="596"/>
                      </a:cubicBezTo>
                      <a:cubicBezTo>
                        <a:pt x="295" y="610"/>
                        <a:pt x="323" y="610"/>
                        <a:pt x="347" y="596"/>
                      </a:cubicBezTo>
                      <a:cubicBezTo>
                        <a:pt x="381" y="577"/>
                        <a:pt x="381" y="577"/>
                        <a:pt x="381" y="577"/>
                      </a:cubicBezTo>
                      <a:lnTo>
                        <a:pt x="90" y="409"/>
                      </a:lnTo>
                      <a:close/>
                    </a:path>
                  </a:pathLst>
                </a:custGeom>
                <a:solidFill>
                  <a:srgbClr val="2AA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</p:grpSp>
      </p:grpSp>
      <p:sp>
        <p:nvSpPr>
          <p:cNvPr id="212" name="Freeform 169"/>
          <p:cNvSpPr>
            <a:spLocks/>
          </p:cNvSpPr>
          <p:nvPr/>
        </p:nvSpPr>
        <p:spPr bwMode="auto">
          <a:xfrm rot="1046995">
            <a:off x="11586181" y="-4893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213" name="Номер слайда 123"/>
          <p:cNvSpPr txBox="1">
            <a:spLocks/>
          </p:cNvSpPr>
          <p:nvPr/>
        </p:nvSpPr>
        <p:spPr>
          <a:xfrm>
            <a:off x="9334504" y="152400"/>
            <a:ext cx="28448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b="1" i="0" kern="1200">
                <a:solidFill>
                  <a:srgbClr val="282C5E"/>
                </a:solidFill>
                <a:latin typeface="Arial Black"/>
                <a:ea typeface="+mn-ea"/>
                <a:cs typeface="Arial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>
              <a:spcBef>
                <a:spcPts val="245"/>
              </a:spcBef>
            </a:pPr>
            <a:fld id="{81D60167-4931-47E6-BA6A-407CBD079E47}" type="slidenum">
              <a:rPr lang="ru-RU" sz="1067" b="0" smtClean="0">
                <a:solidFill>
                  <a:srgbClr val="8E9EB0"/>
                </a:solidFill>
                <a:latin typeface="Arial Narrow" panose="020B0606020202030204" pitchFamily="34" charset="0"/>
              </a:rPr>
              <a:pPr marL="25398">
                <a:spcBef>
                  <a:spcPts val="245"/>
                </a:spcBef>
              </a:pPr>
              <a:t>5</a:t>
            </a:fld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sp>
        <p:nvSpPr>
          <p:cNvPr id="280" name="Прямоугольник 279"/>
          <p:cNvSpPr/>
          <p:nvPr/>
        </p:nvSpPr>
        <p:spPr>
          <a:xfrm>
            <a:off x="641178" y="1090497"/>
            <a:ext cx="73368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63" dirty="0">
                <a:solidFill>
                  <a:srgbClr val="002060"/>
                </a:solidFill>
                <a:latin typeface="Arial Narrow" panose="020B0606020202030204" pitchFamily="34" charset="0"/>
              </a:rPr>
              <a:t>Во исполнение пункта 12 Перечня поручений Президента Российской Федерации В.В. Путина по реализации Послания Федеральному Собранию от 27.02.2019 № Пр-294 в 2019 году </a:t>
            </a:r>
            <a:r>
              <a:rPr lang="ru-RU" b="1" spc="63" dirty="0">
                <a:solidFill>
                  <a:srgbClr val="3A9677"/>
                </a:solidFill>
                <a:latin typeface="Arial Narrow" panose="020B0606020202030204" pitchFamily="34" charset="0"/>
              </a:rPr>
              <a:t>Росприроднадзором</a:t>
            </a:r>
            <a:r>
              <a:rPr lang="ru-RU" b="1" spc="63" dirty="0">
                <a:solidFill>
                  <a:srgbClr val="002060"/>
                </a:solidFill>
                <a:latin typeface="Arial Narrow" panose="020B0606020202030204" pitchFamily="34" charset="0"/>
              </a:rPr>
              <a:t> совместно </a:t>
            </a:r>
            <a:r>
              <a:rPr lang="ru-RU" b="1" spc="63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с </a:t>
            </a:r>
            <a:r>
              <a:rPr lang="ru-RU" b="1" spc="63" dirty="0">
                <a:solidFill>
                  <a:srgbClr val="3A9677"/>
                </a:solidFill>
                <a:latin typeface="Arial Narrow" panose="020B0606020202030204" pitchFamily="34" charset="0"/>
              </a:rPr>
              <a:t>ООО «Народный фронт «ЗА РОССИЮ» </a:t>
            </a:r>
            <a:r>
              <a:rPr lang="ru-RU" b="1" spc="63" dirty="0">
                <a:solidFill>
                  <a:srgbClr val="002060"/>
                </a:solidFill>
                <a:latin typeface="Arial Narrow" panose="020B0606020202030204" pitchFamily="34" charset="0"/>
              </a:rPr>
              <a:t>реализован образовательный проект «Школа общественных экологических инспекторов». Обучение прошли более 2 тысяч человек в 85 регионах Российской Федерации.</a:t>
            </a:r>
          </a:p>
        </p:txBody>
      </p:sp>
      <p:sp>
        <p:nvSpPr>
          <p:cNvPr id="186" name="Прямоугольник 185"/>
          <p:cNvSpPr/>
          <p:nvPr/>
        </p:nvSpPr>
        <p:spPr>
          <a:xfrm>
            <a:off x="620411" y="3169549"/>
            <a:ext cx="111733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spc="63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6–7 июня 2019 г. состоялось </a:t>
            </a:r>
            <a:r>
              <a:rPr lang="ru-RU" b="1" spc="63" dirty="0" smtClean="0">
                <a:solidFill>
                  <a:srgbClr val="3A9677"/>
                </a:solidFill>
                <a:latin typeface="Arial Narrow" panose="020B0606020202030204" pitchFamily="34" charset="0"/>
              </a:rPr>
              <a:t>заседание выездной комиссии</a:t>
            </a:r>
            <a:r>
              <a:rPr lang="ru-RU" b="1" spc="63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по организации деятельности общественных инспекторов в области охраны окружающей среды, </a:t>
            </a:r>
            <a:r>
              <a:rPr lang="ru-RU" b="1" spc="63" dirty="0" smtClean="0">
                <a:solidFill>
                  <a:srgbClr val="3A9677"/>
                </a:solidFill>
                <a:latin typeface="Arial Narrow" panose="020B0606020202030204" pitchFamily="34" charset="0"/>
              </a:rPr>
              <a:t>в целях проведения всероссийского экзамена</a:t>
            </a:r>
            <a:r>
              <a:rPr lang="ru-RU" b="1" spc="63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на присвоение статуса общественного инспектора в области охраны окружающей среды.</a:t>
            </a:r>
          </a:p>
          <a:p>
            <a:pPr algn="just"/>
            <a:r>
              <a:rPr lang="ru-RU" b="1" spc="63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итогам работы комиссии статус общественного инспектора был присвоен </a:t>
            </a:r>
            <a:r>
              <a:rPr lang="ru-RU" b="1" spc="63" dirty="0" smtClean="0">
                <a:solidFill>
                  <a:srgbClr val="3A9677"/>
                </a:solidFill>
                <a:latin typeface="Arial Narrow" panose="020B0606020202030204" pitchFamily="34" charset="0"/>
              </a:rPr>
              <a:t>129 экзаменуемым</a:t>
            </a:r>
            <a:r>
              <a:rPr lang="ru-RU" b="1" spc="63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, часть удостоверений была направлена в соответствующие территориальные органы по месту жительства общественных инспекторов.</a:t>
            </a:r>
            <a:endParaRPr lang="ru-RU" b="1" spc="63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84577" y="812259"/>
            <a:ext cx="3382496" cy="225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81" name="Таблица 1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06070912"/>
              </p:ext>
            </p:extLst>
          </p:nvPr>
        </p:nvGraphicFramePr>
        <p:xfrm>
          <a:off x="462032" y="5027577"/>
          <a:ext cx="11551622" cy="1465472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681251"/>
                <a:gridCol w="2519479"/>
                <a:gridCol w="2766233"/>
                <a:gridCol w="2584659"/>
              </a:tblGrid>
              <a:tr h="981783"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Arial Narrow" panose="020B0606020202030204" pitchFamily="34" charset="0"/>
                        </a:rPr>
                        <a:t>Количество</a:t>
                      </a:r>
                      <a:r>
                        <a:rPr lang="ru-RU" sz="1500" b="0" baseline="0" dirty="0" smtClean="0">
                          <a:latin typeface="Arial Narrow" panose="020B0606020202030204" pitchFamily="34" charset="0"/>
                        </a:rPr>
                        <a:t> граждан - участников оценки знаний в рамках </a:t>
                      </a:r>
                      <a:r>
                        <a:rPr lang="ru-RU" sz="1500" b="0" dirty="0" smtClean="0">
                          <a:latin typeface="Arial Narrow" panose="020B0606020202030204" pitchFamily="34" charset="0"/>
                        </a:rPr>
                        <a:t>образовательного проекта «Школа общественных экологических инспекторов»</a:t>
                      </a:r>
                      <a:endParaRPr lang="ru-RU" sz="1500" b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188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baseline="0" dirty="0" smtClean="0">
                          <a:latin typeface="Arial Narrow" panose="020B0606020202030204" pitchFamily="34" charset="0"/>
                        </a:rPr>
                        <a:t>Из них</a:t>
                      </a:r>
                    </a:p>
                    <a:p>
                      <a:pPr marL="0" marR="0" lvl="0" indent="0" algn="ctr" defTabSz="1188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kern="1200" baseline="0" dirty="0" smtClean="0">
                          <a:latin typeface="Arial Narrow" panose="020B0606020202030204" pitchFamily="34" charset="0"/>
                        </a:rPr>
                        <a:t>успешно прошли оценку знаний</a:t>
                      </a:r>
                      <a:endParaRPr lang="ru-RU" sz="1500" b="0" kern="1200" baseline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baseline="0" dirty="0" smtClean="0">
                          <a:latin typeface="Arial Narrow" panose="020B0606020202030204" pitchFamily="34" charset="0"/>
                        </a:rPr>
                        <a:t>Забрали удостоверение общественного инспектора</a:t>
                      </a:r>
                      <a:endParaRPr lang="ru-RU" sz="1500" b="0" kern="1200" baseline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kern="1200" baseline="0" dirty="0" smtClean="0">
                          <a:latin typeface="Arial Narrow" panose="020B0606020202030204" pitchFamily="34" charset="0"/>
                        </a:rPr>
                        <a:t>Из них </a:t>
                      </a:r>
                    </a:p>
                    <a:p>
                      <a:pPr algn="ctr"/>
                      <a:r>
                        <a:rPr lang="ru-RU" sz="1500" b="0" kern="1200" baseline="0" dirty="0" smtClean="0">
                          <a:latin typeface="Arial Narrow" panose="020B0606020202030204" pitchFamily="34" charset="0"/>
                        </a:rPr>
                        <a:t>направили материалы по результатам общественного контроля в  Росприроднадзор</a:t>
                      </a:r>
                      <a:endParaRPr lang="ru-RU" sz="1500" b="0" kern="1200" baseline="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459632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Narrow" panose="020B0606020202030204" pitchFamily="34" charset="0"/>
                        </a:rPr>
                        <a:t>186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Narrow" panose="020B0606020202030204" pitchFamily="34" charset="0"/>
                        </a:rPr>
                        <a:t>129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latin typeface="Arial Narrow" panose="020B0606020202030204" pitchFamily="34" charset="0"/>
                        </a:rPr>
                        <a:t>122</a:t>
                      </a:r>
                      <a:endParaRPr lang="ru-RU" sz="1500" b="1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6025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44" t="22657" r="4737" b="4962"/>
          <a:stretch/>
        </p:blipFill>
        <p:spPr>
          <a:xfrm flipH="1">
            <a:off x="0" y="0"/>
            <a:ext cx="12211051" cy="6858000"/>
          </a:xfrm>
          <a:prstGeom prst="rect">
            <a:avLst/>
          </a:prstGeom>
        </p:spPr>
      </p:pic>
      <p:sp>
        <p:nvSpPr>
          <p:cNvPr id="208" name="Заголовок 5">
            <a:extLst>
              <a:ext uri="{FF2B5EF4-FFF2-40B4-BE49-F238E27FC236}">
                <a16:creationId xmlns="" xmlns:a16="http://schemas.microsoft.com/office/drawing/2014/main" id="{98C155AA-4A22-491C-B862-8E3333A8FB16}"/>
              </a:ext>
            </a:extLst>
          </p:cNvPr>
          <p:cNvSpPr txBox="1">
            <a:spLocks/>
          </p:cNvSpPr>
          <p:nvPr/>
        </p:nvSpPr>
        <p:spPr>
          <a:xfrm>
            <a:off x="1008209" y="216218"/>
            <a:ext cx="10421791" cy="4936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900"/>
              </a:lnSpc>
              <a:spcBef>
                <a:spcPct val="0"/>
              </a:spcBef>
              <a:buNone/>
              <a:defRPr sz="2400" b="1" spc="3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pc="0" dirty="0"/>
              <a:t>ОБЩЕСТВЕННЫЙ КОНТРОЛЬ В ОБЛАСТИ ОХРАНЫ ОКРУЖАЮЩЕЙ СРЕДЫ</a:t>
            </a:r>
          </a:p>
        </p:txBody>
      </p:sp>
      <p:sp>
        <p:nvSpPr>
          <p:cNvPr id="25" name="Freeform 169"/>
          <p:cNvSpPr>
            <a:spLocks/>
          </p:cNvSpPr>
          <p:nvPr/>
        </p:nvSpPr>
        <p:spPr bwMode="auto">
          <a:xfrm rot="1046995">
            <a:off x="11433781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26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4" y="0"/>
            <a:ext cx="2844801" cy="365125"/>
          </a:xfrm>
        </p:spPr>
        <p:txBody>
          <a:bodyPr/>
          <a:lstStyle/>
          <a:p>
            <a:pPr marL="25398">
              <a:spcBef>
                <a:spcPts val="245"/>
              </a:spcBef>
            </a:pPr>
            <a:fld id="{81D60167-4931-47E6-BA6A-407CBD079E47}" type="slidenum">
              <a:rPr lang="ru-RU" sz="1067" b="0">
                <a:solidFill>
                  <a:srgbClr val="8E9EB0"/>
                </a:solidFill>
                <a:latin typeface="Arial Narrow" panose="020B0606020202030204" pitchFamily="34" charset="0"/>
              </a:rPr>
              <a:pPr marL="25398">
                <a:spcBef>
                  <a:spcPts val="245"/>
                </a:spcBef>
              </a:pPr>
              <a:t>6</a:t>
            </a:fld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" name="Группа 26"/>
          <p:cNvGrpSpPr/>
          <p:nvPr/>
        </p:nvGrpSpPr>
        <p:grpSpPr>
          <a:xfrm>
            <a:off x="177801" y="46038"/>
            <a:ext cx="736599" cy="912743"/>
            <a:chOff x="142875" y="82153"/>
            <a:chExt cx="552449" cy="684557"/>
          </a:xfrm>
        </p:grpSpPr>
        <p:sp>
          <p:nvSpPr>
            <p:cNvPr id="28" name="Полилиния 27"/>
            <p:cNvSpPr/>
            <p:nvPr/>
          </p:nvSpPr>
          <p:spPr>
            <a:xfrm>
              <a:off x="176213" y="109538"/>
              <a:ext cx="495300" cy="623887"/>
            </a:xfrm>
            <a:custGeom>
              <a:avLst/>
              <a:gdLst>
                <a:gd name="connsiteX0" fmla="*/ 9525 w 495300"/>
                <a:gd name="connsiteY0" fmla="*/ 90487 h 623887"/>
                <a:gd name="connsiteX1" fmla="*/ 247650 w 495300"/>
                <a:gd name="connsiteY1" fmla="*/ 0 h 623887"/>
                <a:gd name="connsiteX2" fmla="*/ 495300 w 495300"/>
                <a:gd name="connsiteY2" fmla="*/ 104775 h 623887"/>
                <a:gd name="connsiteX3" fmla="*/ 490537 w 495300"/>
                <a:gd name="connsiteY3" fmla="*/ 476250 h 623887"/>
                <a:gd name="connsiteX4" fmla="*/ 261937 w 495300"/>
                <a:gd name="connsiteY4" fmla="*/ 623887 h 623887"/>
                <a:gd name="connsiteX5" fmla="*/ 0 w 495300"/>
                <a:gd name="connsiteY5" fmla="*/ 481012 h 623887"/>
                <a:gd name="connsiteX6" fmla="*/ 9525 w 495300"/>
                <a:gd name="connsiteY6" fmla="*/ 90487 h 62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300" h="623887">
                  <a:moveTo>
                    <a:pt x="9525" y="90487"/>
                  </a:moveTo>
                  <a:lnTo>
                    <a:pt x="247650" y="0"/>
                  </a:lnTo>
                  <a:lnTo>
                    <a:pt x="495300" y="104775"/>
                  </a:lnTo>
                  <a:cubicBezTo>
                    <a:pt x="493712" y="228600"/>
                    <a:pt x="492125" y="352425"/>
                    <a:pt x="490537" y="476250"/>
                  </a:cubicBezTo>
                  <a:lnTo>
                    <a:pt x="261937" y="623887"/>
                  </a:lnTo>
                  <a:lnTo>
                    <a:pt x="0" y="481012"/>
                  </a:lnTo>
                  <a:lnTo>
                    <a:pt x="9525" y="904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3" name="Группа 28"/>
            <p:cNvGrpSpPr/>
            <p:nvPr/>
          </p:nvGrpSpPr>
          <p:grpSpPr>
            <a:xfrm>
              <a:off x="142875" y="82153"/>
              <a:ext cx="552449" cy="684557"/>
              <a:chOff x="374650" y="217487"/>
              <a:chExt cx="2336801" cy="2895601"/>
            </a:xfrm>
          </p:grpSpPr>
          <p:grpSp>
            <p:nvGrpSpPr>
              <p:cNvPr id="4" name="Группа 29"/>
              <p:cNvGrpSpPr/>
              <p:nvPr/>
            </p:nvGrpSpPr>
            <p:grpSpPr>
              <a:xfrm>
                <a:off x="763588" y="771525"/>
                <a:ext cx="1582738" cy="1751013"/>
                <a:chOff x="763588" y="771525"/>
                <a:chExt cx="1582738" cy="1751013"/>
              </a:xfrm>
            </p:grpSpPr>
            <p:sp>
              <p:nvSpPr>
                <p:cNvPr id="37" name="Freeform 5"/>
                <p:cNvSpPr>
                  <a:spLocks noEditPoints="1"/>
                </p:cNvSpPr>
                <p:nvPr/>
              </p:nvSpPr>
              <p:spPr bwMode="auto">
                <a:xfrm>
                  <a:off x="1268413" y="1433513"/>
                  <a:ext cx="576263" cy="801688"/>
                </a:xfrm>
                <a:custGeom>
                  <a:avLst/>
                  <a:gdLst>
                    <a:gd name="T0" fmla="*/ 113 w 153"/>
                    <a:gd name="T1" fmla="*/ 19 h 213"/>
                    <a:gd name="T2" fmla="*/ 108 w 153"/>
                    <a:gd name="T3" fmla="*/ 8 h 213"/>
                    <a:gd name="T4" fmla="*/ 96 w 153"/>
                    <a:gd name="T5" fmla="*/ 15 h 213"/>
                    <a:gd name="T6" fmla="*/ 84 w 153"/>
                    <a:gd name="T7" fmla="*/ 5 h 213"/>
                    <a:gd name="T8" fmla="*/ 77 w 153"/>
                    <a:gd name="T9" fmla="*/ 11 h 213"/>
                    <a:gd name="T10" fmla="*/ 75 w 153"/>
                    <a:gd name="T11" fmla="*/ 12 h 213"/>
                    <a:gd name="T12" fmla="*/ 59 w 153"/>
                    <a:gd name="T13" fmla="*/ 0 h 213"/>
                    <a:gd name="T14" fmla="*/ 49 w 153"/>
                    <a:gd name="T15" fmla="*/ 2 h 213"/>
                    <a:gd name="T16" fmla="*/ 42 w 153"/>
                    <a:gd name="T17" fmla="*/ 16 h 213"/>
                    <a:gd name="T18" fmla="*/ 8 w 153"/>
                    <a:gd name="T19" fmla="*/ 21 h 213"/>
                    <a:gd name="T20" fmla="*/ 0 w 153"/>
                    <a:gd name="T21" fmla="*/ 103 h 213"/>
                    <a:gd name="T22" fmla="*/ 1 w 153"/>
                    <a:gd name="T23" fmla="*/ 185 h 213"/>
                    <a:gd name="T24" fmla="*/ 43 w 153"/>
                    <a:gd name="T25" fmla="*/ 200 h 213"/>
                    <a:gd name="T26" fmla="*/ 78 w 153"/>
                    <a:gd name="T27" fmla="*/ 212 h 213"/>
                    <a:gd name="T28" fmla="*/ 138 w 153"/>
                    <a:gd name="T29" fmla="*/ 199 h 213"/>
                    <a:gd name="T30" fmla="*/ 153 w 153"/>
                    <a:gd name="T31" fmla="*/ 176 h 213"/>
                    <a:gd name="T32" fmla="*/ 146 w 153"/>
                    <a:gd name="T33" fmla="*/ 21 h 213"/>
                    <a:gd name="T34" fmla="*/ 92 w 153"/>
                    <a:gd name="T35" fmla="*/ 16 h 213"/>
                    <a:gd name="T36" fmla="*/ 73 w 153"/>
                    <a:gd name="T37" fmla="*/ 13 h 213"/>
                    <a:gd name="T38" fmla="*/ 73 w 153"/>
                    <a:gd name="T39" fmla="*/ 13 h 213"/>
                    <a:gd name="T40" fmla="*/ 48 w 153"/>
                    <a:gd name="T41" fmla="*/ 18 h 213"/>
                    <a:gd name="T42" fmla="*/ 52 w 153"/>
                    <a:gd name="T43" fmla="*/ 18 h 213"/>
                    <a:gd name="T44" fmla="*/ 52 w 153"/>
                    <a:gd name="T45" fmla="*/ 18 h 213"/>
                    <a:gd name="T46" fmla="*/ 41 w 153"/>
                    <a:gd name="T47" fmla="*/ 19 h 213"/>
                    <a:gd name="T48" fmla="*/ 47 w 153"/>
                    <a:gd name="T49" fmla="*/ 18 h 213"/>
                    <a:gd name="T50" fmla="*/ 47 w 153"/>
                    <a:gd name="T51" fmla="*/ 18 h 213"/>
                    <a:gd name="T52" fmla="*/ 147 w 153"/>
                    <a:gd name="T53" fmla="*/ 183 h 213"/>
                    <a:gd name="T54" fmla="*/ 110 w 153"/>
                    <a:gd name="T55" fmla="*/ 194 h 213"/>
                    <a:gd name="T56" fmla="*/ 75 w 153"/>
                    <a:gd name="T57" fmla="*/ 206 h 213"/>
                    <a:gd name="T58" fmla="*/ 21 w 153"/>
                    <a:gd name="T59" fmla="*/ 194 h 213"/>
                    <a:gd name="T60" fmla="*/ 5 w 153"/>
                    <a:gd name="T61" fmla="*/ 171 h 213"/>
                    <a:gd name="T62" fmla="*/ 5 w 153"/>
                    <a:gd name="T63" fmla="*/ 34 h 213"/>
                    <a:gd name="T64" fmla="*/ 77 w 153"/>
                    <a:gd name="T65" fmla="*/ 17 h 213"/>
                    <a:gd name="T66" fmla="*/ 148 w 153"/>
                    <a:gd name="T67" fmla="*/ 34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3" h="213">
                      <a:moveTo>
                        <a:pt x="146" y="21"/>
                      </a:moveTo>
                      <a:cubicBezTo>
                        <a:pt x="132" y="21"/>
                        <a:pt x="121" y="20"/>
                        <a:pt x="113" y="19"/>
                      </a:cubicBezTo>
                      <a:cubicBezTo>
                        <a:pt x="112" y="16"/>
                        <a:pt x="111" y="14"/>
                        <a:pt x="110" y="11"/>
                      </a:cubicBezTo>
                      <a:cubicBezTo>
                        <a:pt x="109" y="10"/>
                        <a:pt x="108" y="9"/>
                        <a:pt x="108" y="8"/>
                      </a:cubicBezTo>
                      <a:cubicBezTo>
                        <a:pt x="107" y="6"/>
                        <a:pt x="106" y="4"/>
                        <a:pt x="105" y="2"/>
                      </a:cubicBezTo>
                      <a:cubicBezTo>
                        <a:pt x="102" y="6"/>
                        <a:pt x="99" y="11"/>
                        <a:pt x="96" y="15"/>
                      </a:cubicBezTo>
                      <a:cubicBezTo>
                        <a:pt x="96" y="10"/>
                        <a:pt x="95" y="5"/>
                        <a:pt x="94" y="0"/>
                      </a:cubicBezTo>
                      <a:cubicBezTo>
                        <a:pt x="91" y="1"/>
                        <a:pt x="88" y="4"/>
                        <a:pt x="84" y="5"/>
                      </a:cubicBezTo>
                      <a:cubicBezTo>
                        <a:pt x="81" y="6"/>
                        <a:pt x="79" y="9"/>
                        <a:pt x="78" y="12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77" y="11"/>
                        <a:pt x="76" y="12"/>
                        <a:pt x="75" y="12"/>
                      </a:cubicBezTo>
                      <a:cubicBezTo>
                        <a:pt x="75" y="12"/>
                        <a:pt x="75" y="12"/>
                        <a:pt x="75" y="12"/>
                      </a:cubicBezTo>
                      <a:cubicBezTo>
                        <a:pt x="74" y="10"/>
                        <a:pt x="74" y="7"/>
                        <a:pt x="71" y="6"/>
                      </a:cubicBezTo>
                      <a:cubicBezTo>
                        <a:pt x="67" y="4"/>
                        <a:pt x="64" y="2"/>
                        <a:pt x="59" y="0"/>
                      </a:cubicBezTo>
                      <a:cubicBezTo>
                        <a:pt x="59" y="5"/>
                        <a:pt x="58" y="10"/>
                        <a:pt x="58" y="15"/>
                      </a:cubicBezTo>
                      <a:cubicBezTo>
                        <a:pt x="55" y="11"/>
                        <a:pt x="52" y="6"/>
                        <a:pt x="49" y="2"/>
                      </a:cubicBezTo>
                      <a:cubicBezTo>
                        <a:pt x="48" y="3"/>
                        <a:pt x="48" y="3"/>
                        <a:pt x="47" y="4"/>
                      </a:cubicBezTo>
                      <a:cubicBezTo>
                        <a:pt x="46" y="8"/>
                        <a:pt x="44" y="12"/>
                        <a:pt x="42" y="16"/>
                      </a:cubicBezTo>
                      <a:cubicBezTo>
                        <a:pt x="42" y="17"/>
                        <a:pt x="42" y="18"/>
                        <a:pt x="41" y="19"/>
                      </a:cubicBezTo>
                      <a:cubicBezTo>
                        <a:pt x="32" y="20"/>
                        <a:pt x="21" y="21"/>
                        <a:pt x="8" y="21"/>
                      </a:cubicBezTo>
                      <a:cubicBezTo>
                        <a:pt x="1" y="21"/>
                        <a:pt x="0" y="22"/>
                        <a:pt x="0" y="29"/>
                      </a:cubicBezTo>
                      <a:cubicBezTo>
                        <a:pt x="0" y="54"/>
                        <a:pt x="0" y="79"/>
                        <a:pt x="0" y="103"/>
                      </a:cubicBezTo>
                      <a:cubicBezTo>
                        <a:pt x="0" y="127"/>
                        <a:pt x="0" y="151"/>
                        <a:pt x="0" y="174"/>
                      </a:cubicBezTo>
                      <a:cubicBezTo>
                        <a:pt x="0" y="178"/>
                        <a:pt x="1" y="182"/>
                        <a:pt x="1" y="185"/>
                      </a:cubicBezTo>
                      <a:cubicBezTo>
                        <a:pt x="3" y="195"/>
                        <a:pt x="8" y="199"/>
                        <a:pt x="17" y="199"/>
                      </a:cubicBezTo>
                      <a:cubicBezTo>
                        <a:pt x="25" y="200"/>
                        <a:pt x="34" y="199"/>
                        <a:pt x="43" y="200"/>
                      </a:cubicBezTo>
                      <a:cubicBezTo>
                        <a:pt x="55" y="200"/>
                        <a:pt x="66" y="202"/>
                        <a:pt x="75" y="212"/>
                      </a:cubicBezTo>
                      <a:cubicBezTo>
                        <a:pt x="75" y="212"/>
                        <a:pt x="77" y="213"/>
                        <a:pt x="78" y="212"/>
                      </a:cubicBezTo>
                      <a:cubicBezTo>
                        <a:pt x="88" y="202"/>
                        <a:pt x="100" y="200"/>
                        <a:pt x="113" y="199"/>
                      </a:cubicBezTo>
                      <a:cubicBezTo>
                        <a:pt x="121" y="199"/>
                        <a:pt x="129" y="200"/>
                        <a:pt x="138" y="199"/>
                      </a:cubicBezTo>
                      <a:cubicBezTo>
                        <a:pt x="145" y="199"/>
                        <a:pt x="150" y="194"/>
                        <a:pt x="152" y="188"/>
                      </a:cubicBezTo>
                      <a:cubicBezTo>
                        <a:pt x="152" y="184"/>
                        <a:pt x="153" y="180"/>
                        <a:pt x="153" y="176"/>
                      </a:cubicBezTo>
                      <a:cubicBezTo>
                        <a:pt x="153" y="127"/>
                        <a:pt x="153" y="78"/>
                        <a:pt x="153" y="29"/>
                      </a:cubicBezTo>
                      <a:cubicBezTo>
                        <a:pt x="153" y="23"/>
                        <a:pt x="152" y="21"/>
                        <a:pt x="146" y="21"/>
                      </a:cubicBezTo>
                      <a:close/>
                      <a:moveTo>
                        <a:pt x="113" y="19"/>
                      </a:moveTo>
                      <a:cubicBezTo>
                        <a:pt x="104" y="18"/>
                        <a:pt x="97" y="17"/>
                        <a:pt x="92" y="16"/>
                      </a:cubicBezTo>
                      <a:cubicBezTo>
                        <a:pt x="97" y="17"/>
                        <a:pt x="104" y="18"/>
                        <a:pt x="113" y="19"/>
                      </a:cubicBezTo>
                      <a:close/>
                      <a:moveTo>
                        <a:pt x="73" y="13"/>
                      </a:moveTo>
                      <a:cubicBezTo>
                        <a:pt x="73" y="13"/>
                        <a:pt x="72" y="13"/>
                        <a:pt x="72" y="14"/>
                      </a:cubicBezTo>
                      <a:cubicBezTo>
                        <a:pt x="72" y="13"/>
                        <a:pt x="73" y="13"/>
                        <a:pt x="73" y="13"/>
                      </a:cubicBezTo>
                      <a:close/>
                      <a:moveTo>
                        <a:pt x="49" y="18"/>
                      </a:moveTo>
                      <a:cubicBezTo>
                        <a:pt x="49" y="18"/>
                        <a:pt x="48" y="18"/>
                        <a:pt x="48" y="18"/>
                      </a:cubicBezTo>
                      <a:cubicBezTo>
                        <a:pt x="48" y="18"/>
                        <a:pt x="49" y="18"/>
                        <a:pt x="49" y="18"/>
                      </a:cubicBezTo>
                      <a:close/>
                      <a:moveTo>
                        <a:pt x="52" y="18"/>
                      </a:moveTo>
                      <a:cubicBezTo>
                        <a:pt x="52" y="18"/>
                        <a:pt x="51" y="18"/>
                        <a:pt x="50" y="18"/>
                      </a:cubicBezTo>
                      <a:cubicBezTo>
                        <a:pt x="51" y="18"/>
                        <a:pt x="52" y="18"/>
                        <a:pt x="52" y="18"/>
                      </a:cubicBezTo>
                      <a:close/>
                      <a:moveTo>
                        <a:pt x="44" y="19"/>
                      </a:moveTo>
                      <a:cubicBezTo>
                        <a:pt x="43" y="19"/>
                        <a:pt x="42" y="19"/>
                        <a:pt x="41" y="19"/>
                      </a:cubicBezTo>
                      <a:cubicBezTo>
                        <a:pt x="42" y="19"/>
                        <a:pt x="43" y="19"/>
                        <a:pt x="44" y="19"/>
                      </a:cubicBezTo>
                      <a:close/>
                      <a:moveTo>
                        <a:pt x="47" y="18"/>
                      </a:moveTo>
                      <a:cubicBezTo>
                        <a:pt x="46" y="18"/>
                        <a:pt x="45" y="19"/>
                        <a:pt x="45" y="19"/>
                      </a:cubicBezTo>
                      <a:cubicBezTo>
                        <a:pt x="45" y="19"/>
                        <a:pt x="46" y="18"/>
                        <a:pt x="47" y="18"/>
                      </a:cubicBezTo>
                      <a:close/>
                      <a:moveTo>
                        <a:pt x="148" y="172"/>
                      </a:moveTo>
                      <a:cubicBezTo>
                        <a:pt x="148" y="176"/>
                        <a:pt x="147" y="180"/>
                        <a:pt x="147" y="183"/>
                      </a:cubicBezTo>
                      <a:cubicBezTo>
                        <a:pt x="145" y="190"/>
                        <a:pt x="140" y="194"/>
                        <a:pt x="134" y="194"/>
                      </a:cubicBezTo>
                      <a:cubicBezTo>
                        <a:pt x="126" y="195"/>
                        <a:pt x="118" y="194"/>
                        <a:pt x="110" y="194"/>
                      </a:cubicBezTo>
                      <a:cubicBezTo>
                        <a:pt x="99" y="195"/>
                        <a:pt x="87" y="197"/>
                        <a:pt x="78" y="206"/>
                      </a:cubicBezTo>
                      <a:cubicBezTo>
                        <a:pt x="77" y="207"/>
                        <a:pt x="75" y="207"/>
                        <a:pt x="75" y="206"/>
                      </a:cubicBezTo>
                      <a:cubicBezTo>
                        <a:pt x="67" y="197"/>
                        <a:pt x="56" y="195"/>
                        <a:pt x="45" y="195"/>
                      </a:cubicBezTo>
                      <a:cubicBezTo>
                        <a:pt x="37" y="194"/>
                        <a:pt x="29" y="194"/>
                        <a:pt x="21" y="194"/>
                      </a:cubicBezTo>
                      <a:cubicBezTo>
                        <a:pt x="12" y="194"/>
                        <a:pt x="8" y="190"/>
                        <a:pt x="6" y="181"/>
                      </a:cubicBezTo>
                      <a:cubicBezTo>
                        <a:pt x="6" y="178"/>
                        <a:pt x="5" y="174"/>
                        <a:pt x="5" y="171"/>
                      </a:cubicBezTo>
                      <a:cubicBezTo>
                        <a:pt x="5" y="148"/>
                        <a:pt x="5" y="126"/>
                        <a:pt x="5" y="104"/>
                      </a:cubicBezTo>
                      <a:cubicBezTo>
                        <a:pt x="5" y="80"/>
                        <a:pt x="5" y="57"/>
                        <a:pt x="5" y="34"/>
                      </a:cubicBezTo>
                      <a:cubicBezTo>
                        <a:pt x="5" y="28"/>
                        <a:pt x="6" y="27"/>
                        <a:pt x="12" y="27"/>
                      </a:cubicBezTo>
                      <a:cubicBezTo>
                        <a:pt x="72" y="24"/>
                        <a:pt x="77" y="17"/>
                        <a:pt x="77" y="17"/>
                      </a:cubicBezTo>
                      <a:cubicBezTo>
                        <a:pt x="77" y="17"/>
                        <a:pt x="80" y="24"/>
                        <a:pt x="141" y="27"/>
                      </a:cubicBezTo>
                      <a:cubicBezTo>
                        <a:pt x="147" y="27"/>
                        <a:pt x="148" y="28"/>
                        <a:pt x="148" y="34"/>
                      </a:cubicBezTo>
                      <a:cubicBezTo>
                        <a:pt x="148" y="80"/>
                        <a:pt x="148" y="126"/>
                        <a:pt x="148" y="17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8" name="Freeform 6"/>
                <p:cNvSpPr>
                  <a:spLocks/>
                </p:cNvSpPr>
                <p:nvPr/>
              </p:nvSpPr>
              <p:spPr bwMode="auto">
                <a:xfrm>
                  <a:off x="1276350" y="2224088"/>
                  <a:ext cx="568325" cy="298450"/>
                </a:xfrm>
                <a:custGeom>
                  <a:avLst/>
                  <a:gdLst>
                    <a:gd name="T0" fmla="*/ 134 w 151"/>
                    <a:gd name="T1" fmla="*/ 19 h 79"/>
                    <a:gd name="T2" fmla="*/ 137 w 151"/>
                    <a:gd name="T3" fmla="*/ 7 h 79"/>
                    <a:gd name="T4" fmla="*/ 107 w 151"/>
                    <a:gd name="T5" fmla="*/ 1 h 79"/>
                    <a:gd name="T6" fmla="*/ 102 w 151"/>
                    <a:gd name="T7" fmla="*/ 2 h 79"/>
                    <a:gd name="T8" fmla="*/ 125 w 151"/>
                    <a:gd name="T9" fmla="*/ 17 h 79"/>
                    <a:gd name="T10" fmla="*/ 126 w 151"/>
                    <a:gd name="T11" fmla="*/ 25 h 79"/>
                    <a:gd name="T12" fmla="*/ 103 w 151"/>
                    <a:gd name="T13" fmla="*/ 6 h 79"/>
                    <a:gd name="T14" fmla="*/ 98 w 151"/>
                    <a:gd name="T15" fmla="*/ 8 h 79"/>
                    <a:gd name="T16" fmla="*/ 91 w 151"/>
                    <a:gd name="T17" fmla="*/ 9 h 79"/>
                    <a:gd name="T18" fmla="*/ 104 w 151"/>
                    <a:gd name="T19" fmla="*/ 26 h 79"/>
                    <a:gd name="T20" fmla="*/ 105 w 151"/>
                    <a:gd name="T21" fmla="*/ 45 h 79"/>
                    <a:gd name="T22" fmla="*/ 83 w 151"/>
                    <a:gd name="T23" fmla="*/ 15 h 79"/>
                    <a:gd name="T24" fmla="*/ 77 w 151"/>
                    <a:gd name="T25" fmla="*/ 22 h 79"/>
                    <a:gd name="T26" fmla="*/ 77 w 151"/>
                    <a:gd name="T27" fmla="*/ 56 h 79"/>
                    <a:gd name="T28" fmla="*/ 72 w 151"/>
                    <a:gd name="T29" fmla="*/ 51 h 79"/>
                    <a:gd name="T30" fmla="*/ 73 w 151"/>
                    <a:gd name="T31" fmla="*/ 13 h 79"/>
                    <a:gd name="T32" fmla="*/ 45 w 151"/>
                    <a:gd name="T33" fmla="*/ 46 h 79"/>
                    <a:gd name="T34" fmla="*/ 42 w 151"/>
                    <a:gd name="T35" fmla="*/ 35 h 79"/>
                    <a:gd name="T36" fmla="*/ 60 w 151"/>
                    <a:gd name="T37" fmla="*/ 8 h 79"/>
                    <a:gd name="T38" fmla="*/ 52 w 151"/>
                    <a:gd name="T39" fmla="*/ 5 h 79"/>
                    <a:gd name="T40" fmla="*/ 27 w 151"/>
                    <a:gd name="T41" fmla="*/ 23 h 79"/>
                    <a:gd name="T42" fmla="*/ 23 w 151"/>
                    <a:gd name="T43" fmla="*/ 22 h 79"/>
                    <a:gd name="T44" fmla="*/ 48 w 151"/>
                    <a:gd name="T45" fmla="*/ 2 h 79"/>
                    <a:gd name="T46" fmla="*/ 44 w 151"/>
                    <a:gd name="T47" fmla="*/ 0 h 79"/>
                    <a:gd name="T48" fmla="*/ 13 w 151"/>
                    <a:gd name="T49" fmla="*/ 7 h 79"/>
                    <a:gd name="T50" fmla="*/ 18 w 151"/>
                    <a:gd name="T51" fmla="*/ 16 h 79"/>
                    <a:gd name="T52" fmla="*/ 17 w 151"/>
                    <a:gd name="T53" fmla="*/ 18 h 79"/>
                    <a:gd name="T54" fmla="*/ 1 w 151"/>
                    <a:gd name="T55" fmla="*/ 40 h 79"/>
                    <a:gd name="T56" fmla="*/ 25 w 151"/>
                    <a:gd name="T57" fmla="*/ 57 h 79"/>
                    <a:gd name="T58" fmla="*/ 46 w 151"/>
                    <a:gd name="T59" fmla="*/ 15 h 79"/>
                    <a:gd name="T60" fmla="*/ 44 w 151"/>
                    <a:gd name="T61" fmla="*/ 68 h 79"/>
                    <a:gd name="T62" fmla="*/ 66 w 151"/>
                    <a:gd name="T63" fmla="*/ 19 h 79"/>
                    <a:gd name="T64" fmla="*/ 62 w 151"/>
                    <a:gd name="T65" fmla="*/ 34 h 79"/>
                    <a:gd name="T66" fmla="*/ 67 w 151"/>
                    <a:gd name="T67" fmla="*/ 73 h 79"/>
                    <a:gd name="T68" fmla="*/ 76 w 151"/>
                    <a:gd name="T69" fmla="*/ 79 h 79"/>
                    <a:gd name="T70" fmla="*/ 89 w 151"/>
                    <a:gd name="T71" fmla="*/ 57 h 79"/>
                    <a:gd name="T72" fmla="*/ 85 w 151"/>
                    <a:gd name="T73" fmla="*/ 21 h 79"/>
                    <a:gd name="T74" fmla="*/ 96 w 151"/>
                    <a:gd name="T75" fmla="*/ 43 h 79"/>
                    <a:gd name="T76" fmla="*/ 109 w 151"/>
                    <a:gd name="T77" fmla="*/ 66 h 79"/>
                    <a:gd name="T78" fmla="*/ 104 w 151"/>
                    <a:gd name="T79" fmla="*/ 15 h 79"/>
                    <a:gd name="T80" fmla="*/ 103 w 151"/>
                    <a:gd name="T81" fmla="*/ 13 h 79"/>
                    <a:gd name="T82" fmla="*/ 151 w 151"/>
                    <a:gd name="T83" fmla="*/ 40 h 79"/>
                    <a:gd name="T84" fmla="*/ 139 w 151"/>
                    <a:gd name="T85" fmla="*/ 3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1" h="79">
                      <a:moveTo>
                        <a:pt x="139" y="30"/>
                      </a:moveTo>
                      <a:cubicBezTo>
                        <a:pt x="138" y="26"/>
                        <a:pt x="137" y="22"/>
                        <a:pt x="134" y="19"/>
                      </a:cubicBezTo>
                      <a:cubicBezTo>
                        <a:pt x="134" y="18"/>
                        <a:pt x="133" y="17"/>
                        <a:pt x="132" y="16"/>
                      </a:cubicBezTo>
                      <a:cubicBezTo>
                        <a:pt x="135" y="14"/>
                        <a:pt x="138" y="9"/>
                        <a:pt x="137" y="7"/>
                      </a:cubicBezTo>
                      <a:cubicBezTo>
                        <a:pt x="133" y="7"/>
                        <a:pt x="129" y="8"/>
                        <a:pt x="125" y="7"/>
                      </a:cubicBezTo>
                      <a:cubicBezTo>
                        <a:pt x="119" y="5"/>
                        <a:pt x="113" y="3"/>
                        <a:pt x="107" y="1"/>
                      </a:cubicBezTo>
                      <a:cubicBezTo>
                        <a:pt x="105" y="0"/>
                        <a:pt x="103" y="0"/>
                        <a:pt x="101" y="1"/>
                      </a:cubicBez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5" y="3"/>
                        <a:pt x="107" y="4"/>
                        <a:pt x="109" y="5"/>
                      </a:cubicBezTo>
                      <a:cubicBezTo>
                        <a:pt x="115" y="8"/>
                        <a:pt x="121" y="12"/>
                        <a:pt x="125" y="17"/>
                      </a:cubicBezTo>
                      <a:cubicBezTo>
                        <a:pt x="127" y="19"/>
                        <a:pt x="127" y="21"/>
                        <a:pt x="127" y="24"/>
                      </a:cubicBezTo>
                      <a:cubicBezTo>
                        <a:pt x="127" y="24"/>
                        <a:pt x="126" y="25"/>
                        <a:pt x="126" y="25"/>
                      </a:cubicBezTo>
                      <a:cubicBezTo>
                        <a:pt x="125" y="25"/>
                        <a:pt x="125" y="24"/>
                        <a:pt x="124" y="24"/>
                      </a:cubicBezTo>
                      <a:cubicBezTo>
                        <a:pt x="118" y="17"/>
                        <a:pt x="111" y="11"/>
                        <a:pt x="103" y="6"/>
                      </a:cubicBezTo>
                      <a:cubicBezTo>
                        <a:pt x="101" y="6"/>
                        <a:pt x="100" y="5"/>
                        <a:pt x="98" y="5"/>
                      </a:cubicBezTo>
                      <a:cubicBezTo>
                        <a:pt x="98" y="6"/>
                        <a:pt x="98" y="7"/>
                        <a:pt x="98" y="8"/>
                      </a:cubicBezTo>
                      <a:cubicBezTo>
                        <a:pt x="95" y="8"/>
                        <a:pt x="93" y="8"/>
                        <a:pt x="91" y="8"/>
                      </a:cubicBezTo>
                      <a:cubicBezTo>
                        <a:pt x="91" y="9"/>
                        <a:pt x="91" y="9"/>
                        <a:pt x="91" y="9"/>
                      </a:cubicBezTo>
                      <a:cubicBezTo>
                        <a:pt x="91" y="9"/>
                        <a:pt x="92" y="10"/>
                        <a:pt x="92" y="10"/>
                      </a:cubicBezTo>
                      <a:cubicBezTo>
                        <a:pt x="97" y="15"/>
                        <a:pt x="101" y="20"/>
                        <a:pt x="104" y="26"/>
                      </a:cubicBezTo>
                      <a:cubicBezTo>
                        <a:pt x="107" y="31"/>
                        <a:pt x="109" y="36"/>
                        <a:pt x="109" y="41"/>
                      </a:cubicBezTo>
                      <a:cubicBezTo>
                        <a:pt x="108" y="44"/>
                        <a:pt x="107" y="45"/>
                        <a:pt x="105" y="45"/>
                      </a:cubicBezTo>
                      <a:cubicBezTo>
                        <a:pt x="102" y="29"/>
                        <a:pt x="93" y="18"/>
                        <a:pt x="88" y="13"/>
                      </a:cubicBezTo>
                      <a:cubicBezTo>
                        <a:pt x="86" y="14"/>
                        <a:pt x="85" y="15"/>
                        <a:pt x="83" y="15"/>
                      </a:cubicBezTo>
                      <a:cubicBezTo>
                        <a:pt x="81" y="15"/>
                        <a:pt x="79" y="14"/>
                        <a:pt x="77" y="14"/>
                      </a:cubicBezTo>
                      <a:cubicBezTo>
                        <a:pt x="77" y="17"/>
                        <a:pt x="77" y="20"/>
                        <a:pt x="77" y="22"/>
                      </a:cubicBezTo>
                      <a:cubicBezTo>
                        <a:pt x="78" y="32"/>
                        <a:pt x="78" y="41"/>
                        <a:pt x="78" y="51"/>
                      </a:cubicBezTo>
                      <a:cubicBezTo>
                        <a:pt x="78" y="53"/>
                        <a:pt x="77" y="54"/>
                        <a:pt x="77" y="56"/>
                      </a:cubicBezTo>
                      <a:cubicBezTo>
                        <a:pt x="76" y="58"/>
                        <a:pt x="75" y="58"/>
                        <a:pt x="74" y="56"/>
                      </a:cubicBezTo>
                      <a:cubicBezTo>
                        <a:pt x="73" y="54"/>
                        <a:pt x="72" y="53"/>
                        <a:pt x="72" y="51"/>
                      </a:cubicBezTo>
                      <a:cubicBezTo>
                        <a:pt x="73" y="39"/>
                        <a:pt x="73" y="28"/>
                        <a:pt x="73" y="16"/>
                      </a:cubicBezTo>
                      <a:cubicBezTo>
                        <a:pt x="73" y="15"/>
                        <a:pt x="73" y="15"/>
                        <a:pt x="73" y="13"/>
                      </a:cubicBezTo>
                      <a:cubicBezTo>
                        <a:pt x="69" y="16"/>
                        <a:pt x="66" y="17"/>
                        <a:pt x="63" y="12"/>
                      </a:cubicBezTo>
                      <a:cubicBezTo>
                        <a:pt x="53" y="22"/>
                        <a:pt x="47" y="32"/>
                        <a:pt x="45" y="46"/>
                      </a:cubicBezTo>
                      <a:cubicBezTo>
                        <a:pt x="43" y="45"/>
                        <a:pt x="42" y="44"/>
                        <a:pt x="42" y="42"/>
                      </a:cubicBezTo>
                      <a:cubicBezTo>
                        <a:pt x="41" y="40"/>
                        <a:pt x="41" y="37"/>
                        <a:pt x="42" y="35"/>
                      </a:cubicBezTo>
                      <a:cubicBezTo>
                        <a:pt x="44" y="27"/>
                        <a:pt x="49" y="20"/>
                        <a:pt x="55" y="14"/>
                      </a:cubicBezTo>
                      <a:cubicBezTo>
                        <a:pt x="56" y="13"/>
                        <a:pt x="58" y="10"/>
                        <a:pt x="60" y="8"/>
                      </a:cubicBezTo>
                      <a:cubicBezTo>
                        <a:pt x="57" y="8"/>
                        <a:pt x="54" y="8"/>
                        <a:pt x="52" y="8"/>
                      </a:cubicBezTo>
                      <a:cubicBezTo>
                        <a:pt x="52" y="7"/>
                        <a:pt x="52" y="6"/>
                        <a:pt x="52" y="5"/>
                      </a:cubicBezTo>
                      <a:cubicBezTo>
                        <a:pt x="51" y="5"/>
                        <a:pt x="50" y="5"/>
                        <a:pt x="49" y="5"/>
                      </a:cubicBezTo>
                      <a:cubicBezTo>
                        <a:pt x="40" y="9"/>
                        <a:pt x="33" y="16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4" y="24"/>
                        <a:pt x="24" y="23"/>
                        <a:pt x="23" y="22"/>
                      </a:cubicBezTo>
                      <a:cubicBezTo>
                        <a:pt x="23" y="19"/>
                        <a:pt x="25" y="16"/>
                        <a:pt x="27" y="15"/>
                      </a:cubicBezTo>
                      <a:cubicBezTo>
                        <a:pt x="33" y="9"/>
                        <a:pt x="40" y="5"/>
                        <a:pt x="48" y="2"/>
                      </a:cubicBezTo>
                      <a:cubicBezTo>
                        <a:pt x="48" y="2"/>
                        <a:pt x="48" y="2"/>
                        <a:pt x="49" y="1"/>
                      </a:cubicBezTo>
                      <a:cubicBezTo>
                        <a:pt x="47" y="1"/>
                        <a:pt x="45" y="0"/>
                        <a:pt x="44" y="0"/>
                      </a:cubicBezTo>
                      <a:cubicBezTo>
                        <a:pt x="41" y="1"/>
                        <a:pt x="38" y="3"/>
                        <a:pt x="34" y="4"/>
                      </a:cubicBezTo>
                      <a:cubicBezTo>
                        <a:pt x="28" y="7"/>
                        <a:pt x="21" y="9"/>
                        <a:pt x="13" y="7"/>
                      </a:cubicBezTo>
                      <a:cubicBezTo>
                        <a:pt x="13" y="8"/>
                        <a:pt x="14" y="10"/>
                        <a:pt x="15" y="11"/>
                      </a:cubicBezTo>
                      <a:cubicBezTo>
                        <a:pt x="16" y="13"/>
                        <a:pt x="17" y="15"/>
                        <a:pt x="18" y="16"/>
                      </a:cubicBezTo>
                      <a:cubicBezTo>
                        <a:pt x="18" y="16"/>
                        <a:pt x="18" y="16"/>
                        <a:pt x="18" y="17"/>
                      </a:cubicBezTo>
                      <a:cubicBezTo>
                        <a:pt x="18" y="17"/>
                        <a:pt x="17" y="17"/>
                        <a:pt x="17" y="18"/>
                      </a:cubicBezTo>
                      <a:cubicBezTo>
                        <a:pt x="13" y="22"/>
                        <a:pt x="12" y="28"/>
                        <a:pt x="10" y="33"/>
                      </a:cubicBezTo>
                      <a:cubicBezTo>
                        <a:pt x="9" y="38"/>
                        <a:pt x="6" y="41"/>
                        <a:pt x="1" y="40"/>
                      </a:cubicBezTo>
                      <a:cubicBezTo>
                        <a:pt x="1" y="40"/>
                        <a:pt x="0" y="40"/>
                        <a:pt x="0" y="40"/>
                      </a:cubicBezTo>
                      <a:cubicBezTo>
                        <a:pt x="3" y="49"/>
                        <a:pt x="18" y="58"/>
                        <a:pt x="25" y="57"/>
                      </a:cubicBezTo>
                      <a:cubicBezTo>
                        <a:pt x="21" y="39"/>
                        <a:pt x="35" y="18"/>
                        <a:pt x="48" y="13"/>
                      </a:cubicBezTo>
                      <a:cubicBezTo>
                        <a:pt x="47" y="14"/>
                        <a:pt x="46" y="14"/>
                        <a:pt x="46" y="15"/>
                      </a:cubicBezTo>
                      <a:cubicBezTo>
                        <a:pt x="40" y="22"/>
                        <a:pt x="35" y="30"/>
                        <a:pt x="33" y="39"/>
                      </a:cubicBezTo>
                      <a:cubicBezTo>
                        <a:pt x="29" y="50"/>
                        <a:pt x="32" y="62"/>
                        <a:pt x="44" y="68"/>
                      </a:cubicBezTo>
                      <a:cubicBezTo>
                        <a:pt x="48" y="70"/>
                        <a:pt x="51" y="71"/>
                        <a:pt x="56" y="70"/>
                      </a:cubicBezTo>
                      <a:cubicBezTo>
                        <a:pt x="49" y="56"/>
                        <a:pt x="55" y="26"/>
                        <a:pt x="66" y="19"/>
                      </a:cubicBezTo>
                      <a:cubicBezTo>
                        <a:pt x="66" y="20"/>
                        <a:pt x="66" y="20"/>
                        <a:pt x="66" y="20"/>
                      </a:cubicBezTo>
                      <a:cubicBezTo>
                        <a:pt x="64" y="25"/>
                        <a:pt x="63" y="29"/>
                        <a:pt x="62" y="34"/>
                      </a:cubicBezTo>
                      <a:cubicBezTo>
                        <a:pt x="61" y="42"/>
                        <a:pt x="60" y="50"/>
                        <a:pt x="61" y="58"/>
                      </a:cubicBezTo>
                      <a:cubicBezTo>
                        <a:pt x="62" y="64"/>
                        <a:pt x="63" y="69"/>
                        <a:pt x="67" y="73"/>
                      </a:cubicBezTo>
                      <a:cubicBezTo>
                        <a:pt x="69" y="76"/>
                        <a:pt x="72" y="77"/>
                        <a:pt x="75" y="79"/>
                      </a:cubicBezTo>
                      <a:cubicBezTo>
                        <a:pt x="75" y="79"/>
                        <a:pt x="75" y="79"/>
                        <a:pt x="76" y="79"/>
                      </a:cubicBezTo>
                      <a:cubicBezTo>
                        <a:pt x="77" y="78"/>
                        <a:pt x="79" y="78"/>
                        <a:pt x="80" y="77"/>
                      </a:cubicBezTo>
                      <a:cubicBezTo>
                        <a:pt x="86" y="72"/>
                        <a:pt x="89" y="65"/>
                        <a:pt x="89" y="57"/>
                      </a:cubicBezTo>
                      <a:cubicBezTo>
                        <a:pt x="90" y="51"/>
                        <a:pt x="89" y="44"/>
                        <a:pt x="88" y="37"/>
                      </a:cubicBezTo>
                      <a:cubicBezTo>
                        <a:pt x="88" y="31"/>
                        <a:pt x="86" y="26"/>
                        <a:pt x="85" y="21"/>
                      </a:cubicBezTo>
                      <a:cubicBezTo>
                        <a:pt x="85" y="20"/>
                        <a:pt x="85" y="20"/>
                        <a:pt x="85" y="19"/>
                      </a:cubicBezTo>
                      <a:cubicBezTo>
                        <a:pt x="91" y="26"/>
                        <a:pt x="95" y="34"/>
                        <a:pt x="96" y="43"/>
                      </a:cubicBezTo>
                      <a:cubicBezTo>
                        <a:pt x="98" y="53"/>
                        <a:pt x="97" y="61"/>
                        <a:pt x="95" y="70"/>
                      </a:cubicBezTo>
                      <a:cubicBezTo>
                        <a:pt x="98" y="72"/>
                        <a:pt x="105" y="69"/>
                        <a:pt x="109" y="66"/>
                      </a:cubicBezTo>
                      <a:cubicBezTo>
                        <a:pt x="118" y="60"/>
                        <a:pt x="120" y="50"/>
                        <a:pt x="118" y="39"/>
                      </a:cubicBezTo>
                      <a:cubicBezTo>
                        <a:pt x="115" y="30"/>
                        <a:pt x="110" y="22"/>
                        <a:pt x="104" y="15"/>
                      </a:cubicBezTo>
                      <a:cubicBezTo>
                        <a:pt x="103" y="14"/>
                        <a:pt x="103" y="14"/>
                        <a:pt x="103" y="13"/>
                      </a:cubicBezTo>
                      <a:cubicBezTo>
                        <a:pt x="103" y="13"/>
                        <a:pt x="103" y="13"/>
                        <a:pt x="103" y="13"/>
                      </a:cubicBezTo>
                      <a:cubicBezTo>
                        <a:pt x="119" y="23"/>
                        <a:pt x="128" y="37"/>
                        <a:pt x="126" y="57"/>
                      </a:cubicBezTo>
                      <a:cubicBezTo>
                        <a:pt x="134" y="57"/>
                        <a:pt x="148" y="48"/>
                        <a:pt x="151" y="40"/>
                      </a:cubicBezTo>
                      <a:cubicBezTo>
                        <a:pt x="149" y="40"/>
                        <a:pt x="147" y="40"/>
                        <a:pt x="145" y="39"/>
                      </a:cubicBezTo>
                      <a:cubicBezTo>
                        <a:pt x="141" y="38"/>
                        <a:pt x="140" y="34"/>
                        <a:pt x="139" y="3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9" name="Freeform 7"/>
                <p:cNvSpPr>
                  <a:spLocks/>
                </p:cNvSpPr>
                <p:nvPr/>
              </p:nvSpPr>
              <p:spPr bwMode="auto">
                <a:xfrm>
                  <a:off x="2138363" y="1312863"/>
                  <a:ext cx="207963" cy="219075"/>
                </a:xfrm>
                <a:custGeom>
                  <a:avLst/>
                  <a:gdLst>
                    <a:gd name="T0" fmla="*/ 54 w 55"/>
                    <a:gd name="T1" fmla="*/ 13 h 58"/>
                    <a:gd name="T2" fmla="*/ 52 w 55"/>
                    <a:gd name="T3" fmla="*/ 4 h 58"/>
                    <a:gd name="T4" fmla="*/ 50 w 55"/>
                    <a:gd name="T5" fmla="*/ 0 h 58"/>
                    <a:gd name="T6" fmla="*/ 0 w 55"/>
                    <a:gd name="T7" fmla="*/ 36 h 58"/>
                    <a:gd name="T8" fmla="*/ 15 w 55"/>
                    <a:gd name="T9" fmla="*/ 39 h 58"/>
                    <a:gd name="T10" fmla="*/ 18 w 55"/>
                    <a:gd name="T11" fmla="*/ 39 h 58"/>
                    <a:gd name="T12" fmla="*/ 41 w 55"/>
                    <a:gd name="T13" fmla="*/ 24 h 58"/>
                    <a:gd name="T14" fmla="*/ 40 w 55"/>
                    <a:gd name="T15" fmla="*/ 31 h 58"/>
                    <a:gd name="T16" fmla="*/ 29 w 55"/>
                    <a:gd name="T17" fmla="*/ 39 h 58"/>
                    <a:gd name="T18" fmla="*/ 13 w 55"/>
                    <a:gd name="T19" fmla="*/ 50 h 58"/>
                    <a:gd name="T20" fmla="*/ 4 w 55"/>
                    <a:gd name="T21" fmla="*/ 58 h 58"/>
                    <a:gd name="T22" fmla="*/ 8 w 55"/>
                    <a:gd name="T23" fmla="*/ 58 h 58"/>
                    <a:gd name="T24" fmla="*/ 17 w 55"/>
                    <a:gd name="T25" fmla="*/ 55 h 58"/>
                    <a:gd name="T26" fmla="*/ 43 w 55"/>
                    <a:gd name="T27" fmla="*/ 43 h 58"/>
                    <a:gd name="T28" fmla="*/ 54 w 55"/>
                    <a:gd name="T29" fmla="*/ 23 h 58"/>
                    <a:gd name="T30" fmla="*/ 55 w 55"/>
                    <a:gd name="T31" fmla="*/ 21 h 58"/>
                    <a:gd name="T32" fmla="*/ 55 w 55"/>
                    <a:gd name="T33" fmla="*/ 14 h 58"/>
                    <a:gd name="T34" fmla="*/ 54 w 55"/>
                    <a:gd name="T35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58">
                      <a:moveTo>
                        <a:pt x="54" y="13"/>
                      </a:moveTo>
                      <a:cubicBezTo>
                        <a:pt x="54" y="10"/>
                        <a:pt x="53" y="7"/>
                        <a:pt x="52" y="4"/>
                      </a:cubicBezTo>
                      <a:cubicBezTo>
                        <a:pt x="52" y="2"/>
                        <a:pt x="51" y="1"/>
                        <a:pt x="50" y="0"/>
                      </a:cubicBezTo>
                      <a:cubicBezTo>
                        <a:pt x="36" y="16"/>
                        <a:pt x="18" y="27"/>
                        <a:pt x="0" y="36"/>
                      </a:cubicBezTo>
                      <a:cubicBezTo>
                        <a:pt x="5" y="37"/>
                        <a:pt x="10" y="38"/>
                        <a:pt x="15" y="39"/>
                      </a:cubicBezTo>
                      <a:cubicBezTo>
                        <a:pt x="16" y="40"/>
                        <a:pt x="17" y="40"/>
                        <a:pt x="18" y="39"/>
                      </a:cubicBezTo>
                      <a:cubicBezTo>
                        <a:pt x="26" y="36"/>
                        <a:pt x="34" y="31"/>
                        <a:pt x="41" y="24"/>
                      </a:cubicBezTo>
                      <a:cubicBezTo>
                        <a:pt x="42" y="26"/>
                        <a:pt x="42" y="28"/>
                        <a:pt x="40" y="31"/>
                      </a:cubicBezTo>
                      <a:cubicBezTo>
                        <a:pt x="38" y="35"/>
                        <a:pt x="33" y="37"/>
                        <a:pt x="29" y="39"/>
                      </a:cubicBezTo>
                      <a:cubicBezTo>
                        <a:pt x="23" y="42"/>
                        <a:pt x="17" y="44"/>
                        <a:pt x="13" y="50"/>
                      </a:cubicBezTo>
                      <a:cubicBezTo>
                        <a:pt x="11" y="53"/>
                        <a:pt x="7" y="55"/>
                        <a:pt x="4" y="58"/>
                      </a:cubicBezTo>
                      <a:cubicBezTo>
                        <a:pt x="5" y="58"/>
                        <a:pt x="7" y="58"/>
                        <a:pt x="8" y="58"/>
                      </a:cubicBezTo>
                      <a:cubicBezTo>
                        <a:pt x="12" y="57"/>
                        <a:pt x="15" y="56"/>
                        <a:pt x="17" y="55"/>
                      </a:cubicBezTo>
                      <a:cubicBezTo>
                        <a:pt x="26" y="53"/>
                        <a:pt x="35" y="49"/>
                        <a:pt x="43" y="43"/>
                      </a:cubicBezTo>
                      <a:cubicBezTo>
                        <a:pt x="49" y="38"/>
                        <a:pt x="53" y="31"/>
                        <a:pt x="54" y="23"/>
                      </a:cubicBezTo>
                      <a:cubicBezTo>
                        <a:pt x="55" y="22"/>
                        <a:pt x="55" y="22"/>
                        <a:pt x="55" y="21"/>
                      </a:cubicBezTo>
                      <a:cubicBezTo>
                        <a:pt x="55" y="19"/>
                        <a:pt x="55" y="17"/>
                        <a:pt x="55" y="14"/>
                      </a:cubicBezTo>
                      <a:cubicBezTo>
                        <a:pt x="55" y="14"/>
                        <a:pt x="55" y="14"/>
                        <a:pt x="54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0" name="Freeform 8"/>
                <p:cNvSpPr>
                  <a:spLocks/>
                </p:cNvSpPr>
                <p:nvPr/>
              </p:nvSpPr>
              <p:spPr bwMode="auto">
                <a:xfrm>
                  <a:off x="763588" y="1312863"/>
                  <a:ext cx="219075" cy="219075"/>
                </a:xfrm>
                <a:custGeom>
                  <a:avLst/>
                  <a:gdLst>
                    <a:gd name="T0" fmla="*/ 17 w 58"/>
                    <a:gd name="T1" fmla="*/ 46 h 58"/>
                    <a:gd name="T2" fmla="*/ 45 w 58"/>
                    <a:gd name="T3" fmla="*/ 57 h 58"/>
                    <a:gd name="T4" fmla="*/ 53 w 58"/>
                    <a:gd name="T5" fmla="*/ 58 h 58"/>
                    <a:gd name="T6" fmla="*/ 39 w 58"/>
                    <a:gd name="T7" fmla="*/ 46 h 58"/>
                    <a:gd name="T8" fmla="*/ 36 w 58"/>
                    <a:gd name="T9" fmla="*/ 43 h 58"/>
                    <a:gd name="T10" fmla="*/ 25 w 58"/>
                    <a:gd name="T11" fmla="*/ 38 h 58"/>
                    <a:gd name="T12" fmla="*/ 15 w 58"/>
                    <a:gd name="T13" fmla="*/ 31 h 58"/>
                    <a:gd name="T14" fmla="*/ 15 w 58"/>
                    <a:gd name="T15" fmla="*/ 24 h 58"/>
                    <a:gd name="T16" fmla="*/ 37 w 58"/>
                    <a:gd name="T17" fmla="*/ 39 h 58"/>
                    <a:gd name="T18" fmla="*/ 42 w 58"/>
                    <a:gd name="T19" fmla="*/ 39 h 58"/>
                    <a:gd name="T20" fmla="*/ 46 w 58"/>
                    <a:gd name="T21" fmla="*/ 38 h 58"/>
                    <a:gd name="T22" fmla="*/ 58 w 58"/>
                    <a:gd name="T23" fmla="*/ 36 h 58"/>
                    <a:gd name="T24" fmla="*/ 30 w 58"/>
                    <a:gd name="T25" fmla="*/ 21 h 58"/>
                    <a:gd name="T26" fmla="*/ 5 w 58"/>
                    <a:gd name="T27" fmla="*/ 0 h 58"/>
                    <a:gd name="T28" fmla="*/ 4 w 58"/>
                    <a:gd name="T29" fmla="*/ 1 h 58"/>
                    <a:gd name="T30" fmla="*/ 1 w 58"/>
                    <a:gd name="T31" fmla="*/ 12 h 58"/>
                    <a:gd name="T32" fmla="*/ 0 w 58"/>
                    <a:gd name="T33" fmla="*/ 14 h 58"/>
                    <a:gd name="T34" fmla="*/ 0 w 58"/>
                    <a:gd name="T35" fmla="*/ 21 h 58"/>
                    <a:gd name="T36" fmla="*/ 2 w 58"/>
                    <a:gd name="T37" fmla="*/ 27 h 58"/>
                    <a:gd name="T38" fmla="*/ 17 w 58"/>
                    <a:gd name="T3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8" h="58">
                      <a:moveTo>
                        <a:pt x="17" y="46"/>
                      </a:moveTo>
                      <a:cubicBezTo>
                        <a:pt x="26" y="51"/>
                        <a:pt x="35" y="55"/>
                        <a:pt x="45" y="57"/>
                      </a:cubicBezTo>
                      <a:cubicBezTo>
                        <a:pt x="48" y="58"/>
                        <a:pt x="50" y="58"/>
                        <a:pt x="53" y="58"/>
                      </a:cubicBezTo>
                      <a:cubicBezTo>
                        <a:pt x="48" y="54"/>
                        <a:pt x="44" y="50"/>
                        <a:pt x="39" y="46"/>
                      </a:cubicBezTo>
                      <a:cubicBezTo>
                        <a:pt x="38" y="45"/>
                        <a:pt x="37" y="44"/>
                        <a:pt x="36" y="43"/>
                      </a:cubicBezTo>
                      <a:cubicBezTo>
                        <a:pt x="32" y="42"/>
                        <a:pt x="28" y="40"/>
                        <a:pt x="25" y="38"/>
                      </a:cubicBezTo>
                      <a:cubicBezTo>
                        <a:pt x="21" y="36"/>
                        <a:pt x="18" y="34"/>
                        <a:pt x="15" y="31"/>
                      </a:cubicBezTo>
                      <a:cubicBezTo>
                        <a:pt x="14" y="28"/>
                        <a:pt x="14" y="26"/>
                        <a:pt x="15" y="24"/>
                      </a:cubicBezTo>
                      <a:cubicBezTo>
                        <a:pt x="22" y="30"/>
                        <a:pt x="29" y="35"/>
                        <a:pt x="37" y="39"/>
                      </a:cubicBezTo>
                      <a:cubicBezTo>
                        <a:pt x="38" y="40"/>
                        <a:pt x="40" y="40"/>
                        <a:pt x="42" y="39"/>
                      </a:cubicBezTo>
                      <a:cubicBezTo>
                        <a:pt x="43" y="39"/>
                        <a:pt x="44" y="39"/>
                        <a:pt x="46" y="38"/>
                      </a:cubicBezTo>
                      <a:cubicBezTo>
                        <a:pt x="49" y="38"/>
                        <a:pt x="53" y="37"/>
                        <a:pt x="58" y="36"/>
                      </a:cubicBezTo>
                      <a:cubicBezTo>
                        <a:pt x="48" y="32"/>
                        <a:pt x="38" y="27"/>
                        <a:pt x="30" y="21"/>
                      </a:cubicBezTo>
                      <a:cubicBezTo>
                        <a:pt x="21" y="15"/>
                        <a:pt x="13" y="8"/>
                        <a:pt x="5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4"/>
                        <a:pt x="2" y="8"/>
                        <a:pt x="1" y="12"/>
                      </a:cubicBezTo>
                      <a:cubicBezTo>
                        <a:pt x="1" y="13"/>
                        <a:pt x="1" y="13"/>
                        <a:pt x="0" y="14"/>
                      </a:cubicBezTo>
                      <a:cubicBezTo>
                        <a:pt x="0" y="17"/>
                        <a:pt x="0" y="19"/>
                        <a:pt x="0" y="21"/>
                      </a:cubicBezTo>
                      <a:cubicBezTo>
                        <a:pt x="1" y="23"/>
                        <a:pt x="1" y="25"/>
                        <a:pt x="2" y="27"/>
                      </a:cubicBezTo>
                      <a:cubicBezTo>
                        <a:pt x="4" y="35"/>
                        <a:pt x="10" y="42"/>
                        <a:pt x="17" y="4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1" name="Freeform 9"/>
                <p:cNvSpPr>
                  <a:spLocks/>
                </p:cNvSpPr>
                <p:nvPr/>
              </p:nvSpPr>
              <p:spPr bwMode="auto">
                <a:xfrm>
                  <a:off x="2130425" y="1493838"/>
                  <a:ext cx="215900" cy="139700"/>
                </a:xfrm>
                <a:custGeom>
                  <a:avLst/>
                  <a:gdLst>
                    <a:gd name="T0" fmla="*/ 8 w 57"/>
                    <a:gd name="T1" fmla="*/ 14 h 37"/>
                    <a:gd name="T2" fmla="*/ 5 w 57"/>
                    <a:gd name="T3" fmla="*/ 14 h 37"/>
                    <a:gd name="T4" fmla="*/ 6 w 57"/>
                    <a:gd name="T5" fmla="*/ 15 h 37"/>
                    <a:gd name="T6" fmla="*/ 15 w 57"/>
                    <a:gd name="T7" fmla="*/ 22 h 37"/>
                    <a:gd name="T8" fmla="*/ 16 w 57"/>
                    <a:gd name="T9" fmla="*/ 23 h 37"/>
                    <a:gd name="T10" fmla="*/ 28 w 57"/>
                    <a:gd name="T11" fmla="*/ 21 h 37"/>
                    <a:gd name="T12" fmla="*/ 39 w 57"/>
                    <a:gd name="T13" fmla="*/ 18 h 37"/>
                    <a:gd name="T14" fmla="*/ 35 w 57"/>
                    <a:gd name="T15" fmla="*/ 24 h 37"/>
                    <a:gd name="T16" fmla="*/ 20 w 57"/>
                    <a:gd name="T17" fmla="*/ 28 h 37"/>
                    <a:gd name="T18" fmla="*/ 11 w 57"/>
                    <a:gd name="T19" fmla="*/ 30 h 37"/>
                    <a:gd name="T20" fmla="*/ 10 w 57"/>
                    <a:gd name="T21" fmla="*/ 31 h 37"/>
                    <a:gd name="T22" fmla="*/ 0 w 57"/>
                    <a:gd name="T23" fmla="*/ 35 h 37"/>
                    <a:gd name="T24" fmla="*/ 12 w 57"/>
                    <a:gd name="T25" fmla="*/ 36 h 37"/>
                    <a:gd name="T26" fmla="*/ 38 w 57"/>
                    <a:gd name="T27" fmla="*/ 34 h 37"/>
                    <a:gd name="T28" fmla="*/ 55 w 57"/>
                    <a:gd name="T29" fmla="*/ 17 h 37"/>
                    <a:gd name="T30" fmla="*/ 57 w 57"/>
                    <a:gd name="T31" fmla="*/ 12 h 37"/>
                    <a:gd name="T32" fmla="*/ 57 w 57"/>
                    <a:gd name="T33" fmla="*/ 0 h 37"/>
                    <a:gd name="T34" fmla="*/ 31 w 57"/>
                    <a:gd name="T35" fmla="*/ 10 h 37"/>
                    <a:gd name="T36" fmla="*/ 8 w 57"/>
                    <a:gd name="T37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37">
                      <a:moveTo>
                        <a:pt x="8" y="14"/>
                      </a:moveTo>
                      <a:cubicBezTo>
                        <a:pt x="7" y="14"/>
                        <a:pt x="6" y="14"/>
                        <a:pt x="5" y="14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9" y="18"/>
                        <a:pt x="12" y="20"/>
                        <a:pt x="15" y="22"/>
                      </a:cubicBezTo>
                      <a:cubicBezTo>
                        <a:pt x="15" y="23"/>
                        <a:pt x="16" y="23"/>
                        <a:pt x="16" y="23"/>
                      </a:cubicBezTo>
                      <a:cubicBezTo>
                        <a:pt x="20" y="22"/>
                        <a:pt x="24" y="22"/>
                        <a:pt x="28" y="21"/>
                      </a:cubicBezTo>
                      <a:cubicBezTo>
                        <a:pt x="31" y="20"/>
                        <a:pt x="35" y="19"/>
                        <a:pt x="39" y="18"/>
                      </a:cubicBezTo>
                      <a:cubicBezTo>
                        <a:pt x="39" y="21"/>
                        <a:pt x="37" y="23"/>
                        <a:pt x="35" y="24"/>
                      </a:cubicBezTo>
                      <a:cubicBezTo>
                        <a:pt x="30" y="27"/>
                        <a:pt x="25" y="27"/>
                        <a:pt x="20" y="28"/>
                      </a:cubicBezTo>
                      <a:cubicBezTo>
                        <a:pt x="17" y="28"/>
                        <a:pt x="14" y="28"/>
                        <a:pt x="11" y="30"/>
                      </a:cubicBezTo>
                      <a:cubicBezTo>
                        <a:pt x="11" y="30"/>
                        <a:pt x="10" y="30"/>
                        <a:pt x="10" y="31"/>
                      </a:cubicBezTo>
                      <a:cubicBezTo>
                        <a:pt x="7" y="32"/>
                        <a:pt x="4" y="33"/>
                        <a:pt x="0" y="35"/>
                      </a:cubicBezTo>
                      <a:cubicBezTo>
                        <a:pt x="4" y="36"/>
                        <a:pt x="8" y="36"/>
                        <a:pt x="12" y="36"/>
                      </a:cubicBezTo>
                      <a:cubicBezTo>
                        <a:pt x="21" y="37"/>
                        <a:pt x="30" y="36"/>
                        <a:pt x="38" y="34"/>
                      </a:cubicBezTo>
                      <a:cubicBezTo>
                        <a:pt x="47" y="31"/>
                        <a:pt x="52" y="25"/>
                        <a:pt x="55" y="17"/>
                      </a:cubicBezTo>
                      <a:cubicBezTo>
                        <a:pt x="56" y="15"/>
                        <a:pt x="57" y="14"/>
                        <a:pt x="57" y="12"/>
                      </a:cubicBezTo>
                      <a:cubicBezTo>
                        <a:pt x="57" y="8"/>
                        <a:pt x="57" y="4"/>
                        <a:pt x="57" y="0"/>
                      </a:cubicBezTo>
                      <a:cubicBezTo>
                        <a:pt x="49" y="4"/>
                        <a:pt x="40" y="8"/>
                        <a:pt x="31" y="10"/>
                      </a:cubicBezTo>
                      <a:cubicBezTo>
                        <a:pt x="23" y="12"/>
                        <a:pt x="16" y="14"/>
                        <a:pt x="8" y="1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2" name="Freeform 10"/>
                <p:cNvSpPr>
                  <a:spLocks/>
                </p:cNvSpPr>
                <p:nvPr/>
              </p:nvSpPr>
              <p:spPr bwMode="auto">
                <a:xfrm>
                  <a:off x="763588" y="1493838"/>
                  <a:ext cx="219075" cy="131763"/>
                </a:xfrm>
                <a:custGeom>
                  <a:avLst/>
                  <a:gdLst>
                    <a:gd name="T0" fmla="*/ 47 w 58"/>
                    <a:gd name="T1" fmla="*/ 35 h 35"/>
                    <a:gd name="T2" fmla="*/ 58 w 58"/>
                    <a:gd name="T3" fmla="*/ 34 h 35"/>
                    <a:gd name="T4" fmla="*/ 49 w 58"/>
                    <a:gd name="T5" fmla="*/ 30 h 35"/>
                    <a:gd name="T6" fmla="*/ 42 w 58"/>
                    <a:gd name="T7" fmla="*/ 27 h 35"/>
                    <a:gd name="T8" fmla="*/ 30 w 58"/>
                    <a:gd name="T9" fmla="*/ 26 h 35"/>
                    <a:gd name="T10" fmla="*/ 23 w 58"/>
                    <a:gd name="T11" fmla="*/ 24 h 35"/>
                    <a:gd name="T12" fmla="*/ 19 w 58"/>
                    <a:gd name="T13" fmla="*/ 17 h 35"/>
                    <a:gd name="T14" fmla="*/ 25 w 58"/>
                    <a:gd name="T15" fmla="*/ 19 h 35"/>
                    <a:gd name="T16" fmla="*/ 36 w 58"/>
                    <a:gd name="T17" fmla="*/ 21 h 35"/>
                    <a:gd name="T18" fmla="*/ 46 w 58"/>
                    <a:gd name="T19" fmla="*/ 20 h 35"/>
                    <a:gd name="T20" fmla="*/ 52 w 58"/>
                    <a:gd name="T21" fmla="*/ 16 h 35"/>
                    <a:gd name="T22" fmla="*/ 53 w 58"/>
                    <a:gd name="T23" fmla="*/ 14 h 35"/>
                    <a:gd name="T24" fmla="*/ 35 w 58"/>
                    <a:gd name="T25" fmla="*/ 12 h 35"/>
                    <a:gd name="T26" fmla="*/ 18 w 58"/>
                    <a:gd name="T27" fmla="*/ 7 h 35"/>
                    <a:gd name="T28" fmla="*/ 0 w 58"/>
                    <a:gd name="T29" fmla="*/ 0 h 35"/>
                    <a:gd name="T30" fmla="*/ 0 w 58"/>
                    <a:gd name="T31" fmla="*/ 12 h 35"/>
                    <a:gd name="T32" fmla="*/ 2 w 58"/>
                    <a:gd name="T33" fmla="*/ 16 h 35"/>
                    <a:gd name="T34" fmla="*/ 23 w 58"/>
                    <a:gd name="T35" fmla="*/ 33 h 35"/>
                    <a:gd name="T36" fmla="*/ 47 w 58"/>
                    <a:gd name="T3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8" h="35">
                      <a:moveTo>
                        <a:pt x="47" y="35"/>
                      </a:moveTo>
                      <a:cubicBezTo>
                        <a:pt x="50" y="35"/>
                        <a:pt x="54" y="35"/>
                        <a:pt x="58" y="34"/>
                      </a:cubicBezTo>
                      <a:cubicBezTo>
                        <a:pt x="55" y="32"/>
                        <a:pt x="52" y="31"/>
                        <a:pt x="49" y="30"/>
                      </a:cubicBezTo>
                      <a:cubicBezTo>
                        <a:pt x="47" y="29"/>
                        <a:pt x="45" y="27"/>
                        <a:pt x="42" y="27"/>
                      </a:cubicBezTo>
                      <a:cubicBezTo>
                        <a:pt x="38" y="26"/>
                        <a:pt x="34" y="26"/>
                        <a:pt x="30" y="26"/>
                      </a:cubicBezTo>
                      <a:cubicBezTo>
                        <a:pt x="27" y="26"/>
                        <a:pt x="25" y="25"/>
                        <a:pt x="23" y="24"/>
                      </a:cubicBezTo>
                      <a:cubicBezTo>
                        <a:pt x="20" y="23"/>
                        <a:pt x="19" y="21"/>
                        <a:pt x="19" y="17"/>
                      </a:cubicBezTo>
                      <a:cubicBezTo>
                        <a:pt x="21" y="18"/>
                        <a:pt x="23" y="19"/>
                        <a:pt x="25" y="19"/>
                      </a:cubicBezTo>
                      <a:cubicBezTo>
                        <a:pt x="29" y="20"/>
                        <a:pt x="32" y="21"/>
                        <a:pt x="36" y="21"/>
                      </a:cubicBezTo>
                      <a:cubicBezTo>
                        <a:pt x="39" y="22"/>
                        <a:pt x="43" y="23"/>
                        <a:pt x="46" y="20"/>
                      </a:cubicBezTo>
                      <a:cubicBezTo>
                        <a:pt x="48" y="18"/>
                        <a:pt x="50" y="17"/>
                        <a:pt x="52" y="16"/>
                      </a:cubicBezTo>
                      <a:cubicBezTo>
                        <a:pt x="52" y="15"/>
                        <a:pt x="53" y="15"/>
                        <a:pt x="53" y="14"/>
                      </a:cubicBezTo>
                      <a:cubicBezTo>
                        <a:pt x="47" y="13"/>
                        <a:pt x="40" y="13"/>
                        <a:pt x="35" y="12"/>
                      </a:cubicBezTo>
                      <a:cubicBezTo>
                        <a:pt x="29" y="10"/>
                        <a:pt x="23" y="9"/>
                        <a:pt x="18" y="7"/>
                      </a:cubicBezTo>
                      <a:cubicBezTo>
                        <a:pt x="12" y="5"/>
                        <a:pt x="6" y="3"/>
                        <a:pt x="0" y="0"/>
                      </a:cubicBezTo>
                      <a:cubicBezTo>
                        <a:pt x="0" y="4"/>
                        <a:pt x="0" y="8"/>
                        <a:pt x="0" y="12"/>
                      </a:cubicBezTo>
                      <a:cubicBezTo>
                        <a:pt x="1" y="13"/>
                        <a:pt x="1" y="15"/>
                        <a:pt x="2" y="16"/>
                      </a:cubicBezTo>
                      <a:cubicBezTo>
                        <a:pt x="5" y="26"/>
                        <a:pt x="13" y="32"/>
                        <a:pt x="23" y="33"/>
                      </a:cubicBezTo>
                      <a:cubicBezTo>
                        <a:pt x="30" y="35"/>
                        <a:pt x="38" y="35"/>
                        <a:pt x="47" y="3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3" name="Freeform 11"/>
                <p:cNvSpPr>
                  <a:spLocks/>
                </p:cNvSpPr>
                <p:nvPr/>
              </p:nvSpPr>
              <p:spPr bwMode="auto">
                <a:xfrm>
                  <a:off x="1860550" y="1282700"/>
                  <a:ext cx="319088" cy="561975"/>
                </a:xfrm>
                <a:custGeom>
                  <a:avLst/>
                  <a:gdLst>
                    <a:gd name="T0" fmla="*/ 17 w 85"/>
                    <a:gd name="T1" fmla="*/ 144 h 149"/>
                    <a:gd name="T2" fmla="*/ 21 w 85"/>
                    <a:gd name="T3" fmla="*/ 135 h 149"/>
                    <a:gd name="T4" fmla="*/ 23 w 85"/>
                    <a:gd name="T5" fmla="*/ 134 h 149"/>
                    <a:gd name="T6" fmla="*/ 30 w 85"/>
                    <a:gd name="T7" fmla="*/ 135 h 149"/>
                    <a:gd name="T8" fmla="*/ 37 w 85"/>
                    <a:gd name="T9" fmla="*/ 137 h 149"/>
                    <a:gd name="T10" fmla="*/ 38 w 85"/>
                    <a:gd name="T11" fmla="*/ 122 h 149"/>
                    <a:gd name="T12" fmla="*/ 56 w 85"/>
                    <a:gd name="T13" fmla="*/ 124 h 149"/>
                    <a:gd name="T14" fmla="*/ 51 w 85"/>
                    <a:gd name="T15" fmla="*/ 107 h 149"/>
                    <a:gd name="T16" fmla="*/ 71 w 85"/>
                    <a:gd name="T17" fmla="*/ 104 h 149"/>
                    <a:gd name="T18" fmla="*/ 71 w 85"/>
                    <a:gd name="T19" fmla="*/ 103 h 149"/>
                    <a:gd name="T20" fmla="*/ 59 w 85"/>
                    <a:gd name="T21" fmla="*/ 89 h 149"/>
                    <a:gd name="T22" fmla="*/ 65 w 85"/>
                    <a:gd name="T23" fmla="*/ 87 h 149"/>
                    <a:gd name="T24" fmla="*/ 80 w 85"/>
                    <a:gd name="T25" fmla="*/ 81 h 149"/>
                    <a:gd name="T26" fmla="*/ 80 w 85"/>
                    <a:gd name="T27" fmla="*/ 78 h 149"/>
                    <a:gd name="T28" fmla="*/ 68 w 85"/>
                    <a:gd name="T29" fmla="*/ 71 h 149"/>
                    <a:gd name="T30" fmla="*/ 62 w 85"/>
                    <a:gd name="T31" fmla="*/ 68 h 149"/>
                    <a:gd name="T32" fmla="*/ 63 w 85"/>
                    <a:gd name="T33" fmla="*/ 68 h 149"/>
                    <a:gd name="T34" fmla="*/ 83 w 85"/>
                    <a:gd name="T35" fmla="*/ 54 h 149"/>
                    <a:gd name="T36" fmla="*/ 85 w 85"/>
                    <a:gd name="T37" fmla="*/ 51 h 149"/>
                    <a:gd name="T38" fmla="*/ 85 w 85"/>
                    <a:gd name="T39" fmla="*/ 50 h 149"/>
                    <a:gd name="T40" fmla="*/ 59 w 85"/>
                    <a:gd name="T41" fmla="*/ 47 h 149"/>
                    <a:gd name="T42" fmla="*/ 71 w 85"/>
                    <a:gd name="T43" fmla="*/ 25 h 149"/>
                    <a:gd name="T44" fmla="*/ 70 w 85"/>
                    <a:gd name="T45" fmla="*/ 0 h 149"/>
                    <a:gd name="T46" fmla="*/ 58 w 85"/>
                    <a:gd name="T47" fmla="*/ 17 h 149"/>
                    <a:gd name="T48" fmla="*/ 51 w 85"/>
                    <a:gd name="T49" fmla="*/ 25 h 149"/>
                    <a:gd name="T50" fmla="*/ 50 w 85"/>
                    <a:gd name="T51" fmla="*/ 27 h 149"/>
                    <a:gd name="T52" fmla="*/ 45 w 85"/>
                    <a:gd name="T53" fmla="*/ 51 h 149"/>
                    <a:gd name="T54" fmla="*/ 47 w 85"/>
                    <a:gd name="T55" fmla="*/ 54 h 149"/>
                    <a:gd name="T56" fmla="*/ 58 w 85"/>
                    <a:gd name="T57" fmla="*/ 60 h 149"/>
                    <a:gd name="T58" fmla="*/ 59 w 85"/>
                    <a:gd name="T59" fmla="*/ 63 h 149"/>
                    <a:gd name="T60" fmla="*/ 50 w 85"/>
                    <a:gd name="T61" fmla="*/ 71 h 149"/>
                    <a:gd name="T62" fmla="*/ 50 w 85"/>
                    <a:gd name="T63" fmla="*/ 77 h 149"/>
                    <a:gd name="T64" fmla="*/ 59 w 85"/>
                    <a:gd name="T65" fmla="*/ 87 h 149"/>
                    <a:gd name="T66" fmla="*/ 43 w 85"/>
                    <a:gd name="T67" fmla="*/ 95 h 149"/>
                    <a:gd name="T68" fmla="*/ 44 w 85"/>
                    <a:gd name="T69" fmla="*/ 97 h 149"/>
                    <a:gd name="T70" fmla="*/ 47 w 85"/>
                    <a:gd name="T71" fmla="*/ 107 h 149"/>
                    <a:gd name="T72" fmla="*/ 43 w 85"/>
                    <a:gd name="T73" fmla="*/ 112 h 149"/>
                    <a:gd name="T74" fmla="*/ 31 w 85"/>
                    <a:gd name="T75" fmla="*/ 113 h 149"/>
                    <a:gd name="T76" fmla="*/ 30 w 85"/>
                    <a:gd name="T77" fmla="*/ 131 h 149"/>
                    <a:gd name="T78" fmla="*/ 13 w 85"/>
                    <a:gd name="T79" fmla="*/ 127 h 149"/>
                    <a:gd name="T80" fmla="*/ 7 w 85"/>
                    <a:gd name="T81" fmla="*/ 140 h 149"/>
                    <a:gd name="T82" fmla="*/ 0 w 85"/>
                    <a:gd name="T83" fmla="*/ 135 h 149"/>
                    <a:gd name="T84" fmla="*/ 0 w 85"/>
                    <a:gd name="T85" fmla="*/ 149 h 149"/>
                    <a:gd name="T86" fmla="*/ 1 w 85"/>
                    <a:gd name="T87" fmla="*/ 148 h 149"/>
                    <a:gd name="T88" fmla="*/ 4 w 85"/>
                    <a:gd name="T89" fmla="*/ 143 h 149"/>
                    <a:gd name="T90" fmla="*/ 13 w 85"/>
                    <a:gd name="T91" fmla="*/ 146 h 149"/>
                    <a:gd name="T92" fmla="*/ 17 w 85"/>
                    <a:gd name="T93" fmla="*/ 14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" h="149">
                      <a:moveTo>
                        <a:pt x="17" y="144"/>
                      </a:moveTo>
                      <a:cubicBezTo>
                        <a:pt x="18" y="141"/>
                        <a:pt x="20" y="138"/>
                        <a:pt x="21" y="135"/>
                      </a:cubicBezTo>
                      <a:cubicBezTo>
                        <a:pt x="21" y="134"/>
                        <a:pt x="22" y="133"/>
                        <a:pt x="23" y="134"/>
                      </a:cubicBezTo>
                      <a:cubicBezTo>
                        <a:pt x="25" y="134"/>
                        <a:pt x="27" y="135"/>
                        <a:pt x="30" y="135"/>
                      </a:cubicBezTo>
                      <a:cubicBezTo>
                        <a:pt x="32" y="136"/>
                        <a:pt x="34" y="136"/>
                        <a:pt x="37" y="137"/>
                      </a:cubicBezTo>
                      <a:cubicBezTo>
                        <a:pt x="38" y="132"/>
                        <a:pt x="38" y="127"/>
                        <a:pt x="38" y="122"/>
                      </a:cubicBezTo>
                      <a:cubicBezTo>
                        <a:pt x="44" y="123"/>
                        <a:pt x="49" y="123"/>
                        <a:pt x="56" y="124"/>
                      </a:cubicBezTo>
                      <a:cubicBezTo>
                        <a:pt x="54" y="117"/>
                        <a:pt x="53" y="112"/>
                        <a:pt x="51" y="107"/>
                      </a:cubicBezTo>
                      <a:cubicBezTo>
                        <a:pt x="58" y="106"/>
                        <a:pt x="64" y="105"/>
                        <a:pt x="71" y="104"/>
                      </a:cubicBezTo>
                      <a:cubicBezTo>
                        <a:pt x="71" y="104"/>
                        <a:pt x="71" y="103"/>
                        <a:pt x="71" y="103"/>
                      </a:cubicBezTo>
                      <a:cubicBezTo>
                        <a:pt x="67" y="98"/>
                        <a:pt x="63" y="94"/>
                        <a:pt x="59" y="89"/>
                      </a:cubicBezTo>
                      <a:cubicBezTo>
                        <a:pt x="61" y="88"/>
                        <a:pt x="63" y="87"/>
                        <a:pt x="65" y="87"/>
                      </a:cubicBezTo>
                      <a:cubicBezTo>
                        <a:pt x="70" y="85"/>
                        <a:pt x="75" y="83"/>
                        <a:pt x="80" y="81"/>
                      </a:cubicBezTo>
                      <a:cubicBezTo>
                        <a:pt x="82" y="80"/>
                        <a:pt x="82" y="79"/>
                        <a:pt x="80" y="78"/>
                      </a:cubicBezTo>
                      <a:cubicBezTo>
                        <a:pt x="76" y="76"/>
                        <a:pt x="72" y="74"/>
                        <a:pt x="68" y="71"/>
                      </a:cubicBezTo>
                      <a:cubicBezTo>
                        <a:pt x="66" y="70"/>
                        <a:pt x="64" y="69"/>
                        <a:pt x="62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70" y="64"/>
                        <a:pt x="77" y="59"/>
                        <a:pt x="83" y="54"/>
                      </a:cubicBezTo>
                      <a:cubicBezTo>
                        <a:pt x="84" y="53"/>
                        <a:pt x="85" y="52"/>
                        <a:pt x="85" y="51"/>
                      </a:cubicBezTo>
                      <a:cubicBezTo>
                        <a:pt x="85" y="51"/>
                        <a:pt x="85" y="51"/>
                        <a:pt x="85" y="50"/>
                      </a:cubicBezTo>
                      <a:cubicBezTo>
                        <a:pt x="76" y="49"/>
                        <a:pt x="68" y="48"/>
                        <a:pt x="59" y="47"/>
                      </a:cubicBezTo>
                      <a:cubicBezTo>
                        <a:pt x="67" y="38"/>
                        <a:pt x="67" y="38"/>
                        <a:pt x="71" y="25"/>
                      </a:cubicBezTo>
                      <a:cubicBezTo>
                        <a:pt x="73" y="19"/>
                        <a:pt x="72" y="3"/>
                        <a:pt x="70" y="0"/>
                      </a:cubicBezTo>
                      <a:cubicBezTo>
                        <a:pt x="66" y="6"/>
                        <a:pt x="62" y="12"/>
                        <a:pt x="58" y="17"/>
                      </a:cubicBezTo>
                      <a:cubicBezTo>
                        <a:pt x="56" y="20"/>
                        <a:pt x="53" y="23"/>
                        <a:pt x="51" y="25"/>
                      </a:cubicBezTo>
                      <a:cubicBezTo>
                        <a:pt x="50" y="26"/>
                        <a:pt x="50" y="27"/>
                        <a:pt x="50" y="27"/>
                      </a:cubicBezTo>
                      <a:cubicBezTo>
                        <a:pt x="50" y="36"/>
                        <a:pt x="48" y="43"/>
                        <a:pt x="45" y="51"/>
                      </a:cubicBezTo>
                      <a:cubicBezTo>
                        <a:pt x="45" y="52"/>
                        <a:pt x="45" y="53"/>
                        <a:pt x="47" y="54"/>
                      </a:cubicBezTo>
                      <a:cubicBezTo>
                        <a:pt x="51" y="55"/>
                        <a:pt x="55" y="58"/>
                        <a:pt x="58" y="60"/>
                      </a:cubicBezTo>
                      <a:cubicBezTo>
                        <a:pt x="60" y="61"/>
                        <a:pt x="60" y="62"/>
                        <a:pt x="59" y="63"/>
                      </a:cubicBezTo>
                      <a:cubicBezTo>
                        <a:pt x="56" y="65"/>
                        <a:pt x="53" y="68"/>
                        <a:pt x="50" y="71"/>
                      </a:cubicBezTo>
                      <a:cubicBezTo>
                        <a:pt x="47" y="74"/>
                        <a:pt x="47" y="73"/>
                        <a:pt x="50" y="77"/>
                      </a:cubicBezTo>
                      <a:cubicBezTo>
                        <a:pt x="53" y="80"/>
                        <a:pt x="56" y="84"/>
                        <a:pt x="59" y="87"/>
                      </a:cubicBezTo>
                      <a:cubicBezTo>
                        <a:pt x="53" y="90"/>
                        <a:pt x="48" y="92"/>
                        <a:pt x="43" y="95"/>
                      </a:cubicBezTo>
                      <a:cubicBezTo>
                        <a:pt x="43" y="96"/>
                        <a:pt x="44" y="96"/>
                        <a:pt x="44" y="97"/>
                      </a:cubicBezTo>
                      <a:cubicBezTo>
                        <a:pt x="45" y="100"/>
                        <a:pt x="46" y="103"/>
                        <a:pt x="47" y="107"/>
                      </a:cubicBezTo>
                      <a:cubicBezTo>
                        <a:pt x="49" y="112"/>
                        <a:pt x="49" y="112"/>
                        <a:pt x="43" y="112"/>
                      </a:cubicBezTo>
                      <a:cubicBezTo>
                        <a:pt x="39" y="112"/>
                        <a:pt x="35" y="113"/>
                        <a:pt x="31" y="113"/>
                      </a:cubicBezTo>
                      <a:cubicBezTo>
                        <a:pt x="31" y="119"/>
                        <a:pt x="30" y="125"/>
                        <a:pt x="30" y="131"/>
                      </a:cubicBezTo>
                      <a:cubicBezTo>
                        <a:pt x="24" y="130"/>
                        <a:pt x="18" y="128"/>
                        <a:pt x="13" y="127"/>
                      </a:cubicBezTo>
                      <a:cubicBezTo>
                        <a:pt x="11" y="131"/>
                        <a:pt x="9" y="135"/>
                        <a:pt x="7" y="140"/>
                      </a:cubicBezTo>
                      <a:cubicBezTo>
                        <a:pt x="4" y="138"/>
                        <a:pt x="2" y="136"/>
                        <a:pt x="0" y="135"/>
                      </a:cubicBezTo>
                      <a:cubicBezTo>
                        <a:pt x="0" y="140"/>
                        <a:pt x="0" y="144"/>
                        <a:pt x="0" y="149"/>
                      </a:cubicBezTo>
                      <a:cubicBezTo>
                        <a:pt x="1" y="149"/>
                        <a:pt x="1" y="148"/>
                        <a:pt x="1" y="148"/>
                      </a:cubicBezTo>
                      <a:cubicBezTo>
                        <a:pt x="2" y="146"/>
                        <a:pt x="3" y="144"/>
                        <a:pt x="4" y="143"/>
                      </a:cubicBezTo>
                      <a:cubicBezTo>
                        <a:pt x="7" y="144"/>
                        <a:pt x="10" y="145"/>
                        <a:pt x="13" y="146"/>
                      </a:cubicBezTo>
                      <a:cubicBezTo>
                        <a:pt x="15" y="147"/>
                        <a:pt x="17" y="146"/>
                        <a:pt x="17" y="14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4" name="Freeform 12"/>
                <p:cNvSpPr>
                  <a:spLocks/>
                </p:cNvSpPr>
                <p:nvPr/>
              </p:nvSpPr>
              <p:spPr bwMode="auto">
                <a:xfrm>
                  <a:off x="928688" y="1282700"/>
                  <a:ext cx="323850" cy="561975"/>
                </a:xfrm>
                <a:custGeom>
                  <a:avLst/>
                  <a:gdLst>
                    <a:gd name="T0" fmla="*/ 74 w 86"/>
                    <a:gd name="T1" fmla="*/ 128 h 149"/>
                    <a:gd name="T2" fmla="*/ 57 w 86"/>
                    <a:gd name="T3" fmla="*/ 132 h 149"/>
                    <a:gd name="T4" fmla="*/ 55 w 86"/>
                    <a:gd name="T5" fmla="*/ 114 h 149"/>
                    <a:gd name="T6" fmla="*/ 52 w 86"/>
                    <a:gd name="T7" fmla="*/ 114 h 149"/>
                    <a:gd name="T8" fmla="*/ 41 w 86"/>
                    <a:gd name="T9" fmla="*/ 113 h 149"/>
                    <a:gd name="T10" fmla="*/ 39 w 86"/>
                    <a:gd name="T11" fmla="*/ 110 h 149"/>
                    <a:gd name="T12" fmla="*/ 42 w 86"/>
                    <a:gd name="T13" fmla="*/ 100 h 149"/>
                    <a:gd name="T14" fmla="*/ 44 w 86"/>
                    <a:gd name="T15" fmla="*/ 96 h 149"/>
                    <a:gd name="T16" fmla="*/ 27 w 86"/>
                    <a:gd name="T17" fmla="*/ 88 h 149"/>
                    <a:gd name="T18" fmla="*/ 37 w 86"/>
                    <a:gd name="T19" fmla="*/ 77 h 149"/>
                    <a:gd name="T20" fmla="*/ 37 w 86"/>
                    <a:gd name="T21" fmla="*/ 72 h 149"/>
                    <a:gd name="T22" fmla="*/ 28 w 86"/>
                    <a:gd name="T23" fmla="*/ 64 h 149"/>
                    <a:gd name="T24" fmla="*/ 28 w 86"/>
                    <a:gd name="T25" fmla="*/ 61 h 149"/>
                    <a:gd name="T26" fmla="*/ 40 w 86"/>
                    <a:gd name="T27" fmla="*/ 55 h 149"/>
                    <a:gd name="T28" fmla="*/ 41 w 86"/>
                    <a:gd name="T29" fmla="*/ 51 h 149"/>
                    <a:gd name="T30" fmla="*/ 37 w 86"/>
                    <a:gd name="T31" fmla="*/ 33 h 149"/>
                    <a:gd name="T32" fmla="*/ 33 w 86"/>
                    <a:gd name="T33" fmla="*/ 23 h 149"/>
                    <a:gd name="T34" fmla="*/ 31 w 86"/>
                    <a:gd name="T35" fmla="*/ 21 h 149"/>
                    <a:gd name="T36" fmla="*/ 17 w 86"/>
                    <a:gd name="T37" fmla="*/ 0 h 149"/>
                    <a:gd name="T38" fmla="*/ 14 w 86"/>
                    <a:gd name="T39" fmla="*/ 17 h 149"/>
                    <a:gd name="T40" fmla="*/ 28 w 86"/>
                    <a:gd name="T41" fmla="*/ 48 h 149"/>
                    <a:gd name="T42" fmla="*/ 1 w 86"/>
                    <a:gd name="T43" fmla="*/ 51 h 149"/>
                    <a:gd name="T44" fmla="*/ 0 w 86"/>
                    <a:gd name="T45" fmla="*/ 52 h 149"/>
                    <a:gd name="T46" fmla="*/ 24 w 86"/>
                    <a:gd name="T47" fmla="*/ 69 h 149"/>
                    <a:gd name="T48" fmla="*/ 22 w 86"/>
                    <a:gd name="T49" fmla="*/ 70 h 149"/>
                    <a:gd name="T50" fmla="*/ 6 w 86"/>
                    <a:gd name="T51" fmla="*/ 79 h 149"/>
                    <a:gd name="T52" fmla="*/ 6 w 86"/>
                    <a:gd name="T53" fmla="*/ 82 h 149"/>
                    <a:gd name="T54" fmla="*/ 21 w 86"/>
                    <a:gd name="T55" fmla="*/ 88 h 149"/>
                    <a:gd name="T56" fmla="*/ 28 w 86"/>
                    <a:gd name="T57" fmla="*/ 90 h 149"/>
                    <a:gd name="T58" fmla="*/ 15 w 86"/>
                    <a:gd name="T59" fmla="*/ 105 h 149"/>
                    <a:gd name="T60" fmla="*/ 35 w 86"/>
                    <a:gd name="T61" fmla="*/ 108 h 149"/>
                    <a:gd name="T62" fmla="*/ 31 w 86"/>
                    <a:gd name="T63" fmla="*/ 125 h 149"/>
                    <a:gd name="T64" fmla="*/ 49 w 86"/>
                    <a:gd name="T65" fmla="*/ 123 h 149"/>
                    <a:gd name="T66" fmla="*/ 50 w 86"/>
                    <a:gd name="T67" fmla="*/ 138 h 149"/>
                    <a:gd name="T68" fmla="*/ 61 w 86"/>
                    <a:gd name="T69" fmla="*/ 135 h 149"/>
                    <a:gd name="T70" fmla="*/ 66 w 86"/>
                    <a:gd name="T71" fmla="*/ 137 h 149"/>
                    <a:gd name="T72" fmla="*/ 70 w 86"/>
                    <a:gd name="T73" fmla="*/ 145 h 149"/>
                    <a:gd name="T74" fmla="*/ 74 w 86"/>
                    <a:gd name="T75" fmla="*/ 147 h 149"/>
                    <a:gd name="T76" fmla="*/ 83 w 86"/>
                    <a:gd name="T77" fmla="*/ 144 h 149"/>
                    <a:gd name="T78" fmla="*/ 86 w 86"/>
                    <a:gd name="T79" fmla="*/ 149 h 149"/>
                    <a:gd name="T80" fmla="*/ 86 w 86"/>
                    <a:gd name="T81" fmla="*/ 146 h 149"/>
                    <a:gd name="T82" fmla="*/ 86 w 86"/>
                    <a:gd name="T83" fmla="*/ 136 h 149"/>
                    <a:gd name="T84" fmla="*/ 80 w 86"/>
                    <a:gd name="T85" fmla="*/ 141 h 149"/>
                    <a:gd name="T86" fmla="*/ 74 w 86"/>
                    <a:gd name="T87" fmla="*/ 128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6" h="149">
                      <a:moveTo>
                        <a:pt x="74" y="128"/>
                      </a:moveTo>
                      <a:cubicBezTo>
                        <a:pt x="69" y="129"/>
                        <a:pt x="63" y="131"/>
                        <a:pt x="57" y="132"/>
                      </a:cubicBezTo>
                      <a:cubicBezTo>
                        <a:pt x="57" y="126"/>
                        <a:pt x="56" y="120"/>
                        <a:pt x="55" y="114"/>
                      </a:cubicBezTo>
                      <a:cubicBezTo>
                        <a:pt x="54" y="114"/>
                        <a:pt x="53" y="114"/>
                        <a:pt x="52" y="114"/>
                      </a:cubicBezTo>
                      <a:cubicBezTo>
                        <a:pt x="48" y="113"/>
                        <a:pt x="45" y="113"/>
                        <a:pt x="41" y="113"/>
                      </a:cubicBezTo>
                      <a:cubicBezTo>
                        <a:pt x="38" y="113"/>
                        <a:pt x="38" y="112"/>
                        <a:pt x="39" y="110"/>
                      </a:cubicBezTo>
                      <a:cubicBezTo>
                        <a:pt x="40" y="106"/>
                        <a:pt x="41" y="103"/>
                        <a:pt x="42" y="100"/>
                      </a:cubicBezTo>
                      <a:cubicBezTo>
                        <a:pt x="42" y="99"/>
                        <a:pt x="43" y="97"/>
                        <a:pt x="44" y="96"/>
                      </a:cubicBezTo>
                      <a:cubicBezTo>
                        <a:pt x="38" y="93"/>
                        <a:pt x="33" y="91"/>
                        <a:pt x="27" y="88"/>
                      </a:cubicBezTo>
                      <a:cubicBezTo>
                        <a:pt x="31" y="84"/>
                        <a:pt x="34" y="81"/>
                        <a:pt x="37" y="77"/>
                      </a:cubicBezTo>
                      <a:cubicBezTo>
                        <a:pt x="39" y="75"/>
                        <a:pt x="39" y="75"/>
                        <a:pt x="37" y="72"/>
                      </a:cubicBezTo>
                      <a:cubicBezTo>
                        <a:pt x="34" y="70"/>
                        <a:pt x="31" y="67"/>
                        <a:pt x="28" y="64"/>
                      </a:cubicBezTo>
                      <a:cubicBezTo>
                        <a:pt x="27" y="63"/>
                        <a:pt x="26" y="62"/>
                        <a:pt x="28" y="61"/>
                      </a:cubicBezTo>
                      <a:cubicBezTo>
                        <a:pt x="32" y="59"/>
                        <a:pt x="36" y="56"/>
                        <a:pt x="40" y="55"/>
                      </a:cubicBezTo>
                      <a:cubicBezTo>
                        <a:pt x="42" y="54"/>
                        <a:pt x="42" y="53"/>
                        <a:pt x="41" y="51"/>
                      </a:cubicBezTo>
                      <a:cubicBezTo>
                        <a:pt x="38" y="45"/>
                        <a:pt x="37" y="39"/>
                        <a:pt x="37" y="33"/>
                      </a:cubicBezTo>
                      <a:cubicBezTo>
                        <a:pt x="37" y="28"/>
                        <a:pt x="36" y="26"/>
                        <a:pt x="33" y="23"/>
                      </a:cubicBezTo>
                      <a:cubicBezTo>
                        <a:pt x="32" y="23"/>
                        <a:pt x="32" y="22"/>
                        <a:pt x="31" y="21"/>
                      </a:cubicBezTo>
                      <a:cubicBezTo>
                        <a:pt x="26" y="15"/>
                        <a:pt x="21" y="9"/>
                        <a:pt x="17" y="0"/>
                      </a:cubicBezTo>
                      <a:cubicBezTo>
                        <a:pt x="14" y="6"/>
                        <a:pt x="14" y="11"/>
                        <a:pt x="14" y="17"/>
                      </a:cubicBezTo>
                      <a:cubicBezTo>
                        <a:pt x="15" y="29"/>
                        <a:pt x="18" y="40"/>
                        <a:pt x="28" y="48"/>
                      </a:cubicBezTo>
                      <a:cubicBezTo>
                        <a:pt x="19" y="49"/>
                        <a:pt x="9" y="50"/>
                        <a:pt x="1" y="51"/>
                      </a:cubicBezTo>
                      <a:cubicBezTo>
                        <a:pt x="1" y="52"/>
                        <a:pt x="1" y="52"/>
                        <a:pt x="0" y="52"/>
                      </a:cubicBezTo>
                      <a:cubicBezTo>
                        <a:pt x="7" y="60"/>
                        <a:pt x="16" y="64"/>
                        <a:pt x="24" y="69"/>
                      </a:cubicBezTo>
                      <a:cubicBezTo>
                        <a:pt x="23" y="70"/>
                        <a:pt x="23" y="70"/>
                        <a:pt x="22" y="70"/>
                      </a:cubicBezTo>
                      <a:cubicBezTo>
                        <a:pt x="17" y="73"/>
                        <a:pt x="11" y="76"/>
                        <a:pt x="6" y="79"/>
                      </a:cubicBezTo>
                      <a:cubicBezTo>
                        <a:pt x="4" y="80"/>
                        <a:pt x="4" y="81"/>
                        <a:pt x="6" y="82"/>
                      </a:cubicBezTo>
                      <a:cubicBezTo>
                        <a:pt x="11" y="84"/>
                        <a:pt x="16" y="86"/>
                        <a:pt x="21" y="88"/>
                      </a:cubicBezTo>
                      <a:cubicBezTo>
                        <a:pt x="23" y="88"/>
                        <a:pt x="25" y="89"/>
                        <a:pt x="28" y="90"/>
                      </a:cubicBezTo>
                      <a:cubicBezTo>
                        <a:pt x="23" y="94"/>
                        <a:pt x="19" y="99"/>
                        <a:pt x="15" y="105"/>
                      </a:cubicBezTo>
                      <a:cubicBezTo>
                        <a:pt x="22" y="106"/>
                        <a:pt x="29" y="107"/>
                        <a:pt x="35" y="108"/>
                      </a:cubicBezTo>
                      <a:cubicBezTo>
                        <a:pt x="34" y="113"/>
                        <a:pt x="32" y="118"/>
                        <a:pt x="31" y="125"/>
                      </a:cubicBezTo>
                      <a:cubicBezTo>
                        <a:pt x="37" y="124"/>
                        <a:pt x="43" y="124"/>
                        <a:pt x="49" y="123"/>
                      </a:cubicBezTo>
                      <a:cubicBezTo>
                        <a:pt x="49" y="128"/>
                        <a:pt x="49" y="133"/>
                        <a:pt x="50" y="138"/>
                      </a:cubicBezTo>
                      <a:cubicBezTo>
                        <a:pt x="54" y="137"/>
                        <a:pt x="58" y="136"/>
                        <a:pt x="61" y="135"/>
                      </a:cubicBezTo>
                      <a:cubicBezTo>
                        <a:pt x="65" y="134"/>
                        <a:pt x="65" y="134"/>
                        <a:pt x="66" y="137"/>
                      </a:cubicBezTo>
                      <a:cubicBezTo>
                        <a:pt x="67" y="140"/>
                        <a:pt x="69" y="142"/>
                        <a:pt x="70" y="145"/>
                      </a:cubicBezTo>
                      <a:cubicBezTo>
                        <a:pt x="70" y="147"/>
                        <a:pt x="72" y="148"/>
                        <a:pt x="74" y="147"/>
                      </a:cubicBezTo>
                      <a:cubicBezTo>
                        <a:pt x="77" y="146"/>
                        <a:pt x="80" y="145"/>
                        <a:pt x="83" y="144"/>
                      </a:cubicBezTo>
                      <a:cubicBezTo>
                        <a:pt x="84" y="145"/>
                        <a:pt x="85" y="147"/>
                        <a:pt x="86" y="149"/>
                      </a:cubicBezTo>
                      <a:cubicBezTo>
                        <a:pt x="86" y="148"/>
                        <a:pt x="86" y="147"/>
                        <a:pt x="86" y="146"/>
                      </a:cubicBezTo>
                      <a:cubicBezTo>
                        <a:pt x="86" y="143"/>
                        <a:pt x="86" y="140"/>
                        <a:pt x="86" y="136"/>
                      </a:cubicBezTo>
                      <a:cubicBezTo>
                        <a:pt x="84" y="138"/>
                        <a:pt x="82" y="139"/>
                        <a:pt x="80" y="141"/>
                      </a:cubicBezTo>
                      <a:cubicBezTo>
                        <a:pt x="78" y="136"/>
                        <a:pt x="76" y="132"/>
                        <a:pt x="74" y="1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5" name="Freeform 13"/>
                <p:cNvSpPr>
                  <a:spLocks/>
                </p:cNvSpPr>
                <p:nvPr/>
              </p:nvSpPr>
              <p:spPr bwMode="auto">
                <a:xfrm>
                  <a:off x="1054100" y="1377950"/>
                  <a:ext cx="198438" cy="401638"/>
                </a:xfrm>
                <a:custGeom>
                  <a:avLst/>
                  <a:gdLst>
                    <a:gd name="T0" fmla="*/ 40 w 53"/>
                    <a:gd name="T1" fmla="*/ 60 h 107"/>
                    <a:gd name="T2" fmla="*/ 45 w 53"/>
                    <a:gd name="T3" fmla="*/ 46 h 107"/>
                    <a:gd name="T4" fmla="*/ 42 w 53"/>
                    <a:gd name="T5" fmla="*/ 34 h 107"/>
                    <a:gd name="T6" fmla="*/ 37 w 53"/>
                    <a:gd name="T7" fmla="*/ 31 h 107"/>
                    <a:gd name="T8" fmla="*/ 10 w 53"/>
                    <a:gd name="T9" fmla="*/ 2 h 107"/>
                    <a:gd name="T10" fmla="*/ 9 w 53"/>
                    <a:gd name="T11" fmla="*/ 0 h 107"/>
                    <a:gd name="T12" fmla="*/ 8 w 53"/>
                    <a:gd name="T13" fmla="*/ 1 h 107"/>
                    <a:gd name="T14" fmla="*/ 15 w 53"/>
                    <a:gd name="T15" fmla="*/ 30 h 107"/>
                    <a:gd name="T16" fmla="*/ 0 w 53"/>
                    <a:gd name="T17" fmla="*/ 38 h 107"/>
                    <a:gd name="T18" fmla="*/ 10 w 53"/>
                    <a:gd name="T19" fmla="*/ 47 h 107"/>
                    <a:gd name="T20" fmla="*/ 10 w 53"/>
                    <a:gd name="T21" fmla="*/ 51 h 107"/>
                    <a:gd name="T22" fmla="*/ 1 w 53"/>
                    <a:gd name="T23" fmla="*/ 61 h 107"/>
                    <a:gd name="T24" fmla="*/ 18 w 53"/>
                    <a:gd name="T25" fmla="*/ 67 h 107"/>
                    <a:gd name="T26" fmla="*/ 10 w 53"/>
                    <a:gd name="T27" fmla="*/ 83 h 107"/>
                    <a:gd name="T28" fmla="*/ 25 w 53"/>
                    <a:gd name="T29" fmla="*/ 83 h 107"/>
                    <a:gd name="T30" fmla="*/ 28 w 53"/>
                    <a:gd name="T31" fmla="*/ 86 h 107"/>
                    <a:gd name="T32" fmla="*/ 28 w 53"/>
                    <a:gd name="T33" fmla="*/ 97 h 107"/>
                    <a:gd name="T34" fmla="*/ 31 w 53"/>
                    <a:gd name="T35" fmla="*/ 99 h 107"/>
                    <a:gd name="T36" fmla="*/ 33 w 53"/>
                    <a:gd name="T37" fmla="*/ 99 h 107"/>
                    <a:gd name="T38" fmla="*/ 44 w 53"/>
                    <a:gd name="T39" fmla="*/ 95 h 107"/>
                    <a:gd name="T40" fmla="*/ 48 w 53"/>
                    <a:gd name="T41" fmla="*/ 105 h 107"/>
                    <a:gd name="T42" fmla="*/ 51 w 53"/>
                    <a:gd name="T43" fmla="*/ 106 h 107"/>
                    <a:gd name="T44" fmla="*/ 53 w 53"/>
                    <a:gd name="T45" fmla="*/ 105 h 107"/>
                    <a:gd name="T46" fmla="*/ 53 w 53"/>
                    <a:gd name="T47" fmla="*/ 77 h 107"/>
                    <a:gd name="T48" fmla="*/ 53 w 53"/>
                    <a:gd name="T49" fmla="*/ 77 h 107"/>
                    <a:gd name="T50" fmla="*/ 40 w 53"/>
                    <a:gd name="T51" fmla="*/ 6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3" h="107">
                      <a:moveTo>
                        <a:pt x="40" y="60"/>
                      </a:moveTo>
                      <a:cubicBezTo>
                        <a:pt x="40" y="55"/>
                        <a:pt x="42" y="50"/>
                        <a:pt x="45" y="46"/>
                      </a:cubicBezTo>
                      <a:cubicBezTo>
                        <a:pt x="47" y="41"/>
                        <a:pt x="47" y="37"/>
                        <a:pt x="42" y="34"/>
                      </a:cubicBezTo>
                      <a:cubicBezTo>
                        <a:pt x="41" y="33"/>
                        <a:pt x="39" y="32"/>
                        <a:pt x="37" y="31"/>
                      </a:cubicBezTo>
                      <a:cubicBezTo>
                        <a:pt x="27" y="23"/>
                        <a:pt x="17" y="14"/>
                        <a:pt x="10" y="2"/>
                      </a:cubicBezTo>
                      <a:cubicBezTo>
                        <a:pt x="10" y="1"/>
                        <a:pt x="9" y="1"/>
                        <a:pt x="9" y="0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11"/>
                        <a:pt x="10" y="21"/>
                        <a:pt x="15" y="30"/>
                      </a:cubicBezTo>
                      <a:cubicBezTo>
                        <a:pt x="10" y="33"/>
                        <a:pt x="5" y="34"/>
                        <a:pt x="0" y="38"/>
                      </a:cubicBezTo>
                      <a:cubicBezTo>
                        <a:pt x="4" y="41"/>
                        <a:pt x="7" y="44"/>
                        <a:pt x="10" y="47"/>
                      </a:cubicBezTo>
                      <a:cubicBezTo>
                        <a:pt x="13" y="49"/>
                        <a:pt x="13" y="49"/>
                        <a:pt x="10" y="51"/>
                      </a:cubicBezTo>
                      <a:cubicBezTo>
                        <a:pt x="7" y="54"/>
                        <a:pt x="4" y="57"/>
                        <a:pt x="1" y="61"/>
                      </a:cubicBezTo>
                      <a:cubicBezTo>
                        <a:pt x="7" y="63"/>
                        <a:pt x="12" y="65"/>
                        <a:pt x="18" y="67"/>
                      </a:cubicBezTo>
                      <a:cubicBezTo>
                        <a:pt x="15" y="72"/>
                        <a:pt x="11" y="77"/>
                        <a:pt x="10" y="83"/>
                      </a:cubicBezTo>
                      <a:cubicBezTo>
                        <a:pt x="16" y="83"/>
                        <a:pt x="21" y="83"/>
                        <a:pt x="25" y="83"/>
                      </a:cubicBezTo>
                      <a:cubicBezTo>
                        <a:pt x="27" y="83"/>
                        <a:pt x="28" y="84"/>
                        <a:pt x="28" y="86"/>
                      </a:cubicBezTo>
                      <a:cubicBezTo>
                        <a:pt x="28" y="89"/>
                        <a:pt x="28" y="93"/>
                        <a:pt x="28" y="97"/>
                      </a:cubicBezTo>
                      <a:cubicBezTo>
                        <a:pt x="28" y="99"/>
                        <a:pt x="29" y="100"/>
                        <a:pt x="31" y="99"/>
                      </a:cubicBezTo>
                      <a:cubicBezTo>
                        <a:pt x="31" y="99"/>
                        <a:pt x="32" y="99"/>
                        <a:pt x="33" y="99"/>
                      </a:cubicBezTo>
                      <a:cubicBezTo>
                        <a:pt x="36" y="97"/>
                        <a:pt x="40" y="96"/>
                        <a:pt x="44" y="95"/>
                      </a:cubicBezTo>
                      <a:cubicBezTo>
                        <a:pt x="45" y="98"/>
                        <a:pt x="47" y="102"/>
                        <a:pt x="48" y="105"/>
                      </a:cubicBezTo>
                      <a:cubicBezTo>
                        <a:pt x="49" y="107"/>
                        <a:pt x="49" y="107"/>
                        <a:pt x="51" y="106"/>
                      </a:cubicBezTo>
                      <a:cubicBezTo>
                        <a:pt x="52" y="105"/>
                        <a:pt x="52" y="105"/>
                        <a:pt x="53" y="105"/>
                      </a:cubicBezTo>
                      <a:cubicBezTo>
                        <a:pt x="53" y="96"/>
                        <a:pt x="53" y="86"/>
                        <a:pt x="53" y="77"/>
                      </a:cubicBezTo>
                      <a:cubicBezTo>
                        <a:pt x="53" y="77"/>
                        <a:pt x="53" y="77"/>
                        <a:pt x="53" y="77"/>
                      </a:cubicBezTo>
                      <a:cubicBezTo>
                        <a:pt x="45" y="74"/>
                        <a:pt x="41" y="68"/>
                        <a:pt x="40" y="6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6" name="Freeform 14"/>
                <p:cNvSpPr>
                  <a:spLocks/>
                </p:cNvSpPr>
                <p:nvPr/>
              </p:nvSpPr>
              <p:spPr bwMode="auto">
                <a:xfrm>
                  <a:off x="1860550" y="1377950"/>
                  <a:ext cx="198438" cy="401638"/>
                </a:xfrm>
                <a:custGeom>
                  <a:avLst/>
                  <a:gdLst>
                    <a:gd name="T0" fmla="*/ 3 w 53"/>
                    <a:gd name="T1" fmla="*/ 106 h 107"/>
                    <a:gd name="T2" fmla="*/ 6 w 53"/>
                    <a:gd name="T3" fmla="*/ 105 h 107"/>
                    <a:gd name="T4" fmla="*/ 10 w 53"/>
                    <a:gd name="T5" fmla="*/ 94 h 107"/>
                    <a:gd name="T6" fmla="*/ 13 w 53"/>
                    <a:gd name="T7" fmla="*/ 95 h 107"/>
                    <a:gd name="T8" fmla="*/ 23 w 53"/>
                    <a:gd name="T9" fmla="*/ 99 h 107"/>
                    <a:gd name="T10" fmla="*/ 26 w 53"/>
                    <a:gd name="T11" fmla="*/ 96 h 107"/>
                    <a:gd name="T12" fmla="*/ 26 w 53"/>
                    <a:gd name="T13" fmla="*/ 86 h 107"/>
                    <a:gd name="T14" fmla="*/ 29 w 53"/>
                    <a:gd name="T15" fmla="*/ 83 h 107"/>
                    <a:gd name="T16" fmla="*/ 43 w 53"/>
                    <a:gd name="T17" fmla="*/ 83 h 107"/>
                    <a:gd name="T18" fmla="*/ 43 w 53"/>
                    <a:gd name="T19" fmla="*/ 82 h 107"/>
                    <a:gd name="T20" fmla="*/ 36 w 53"/>
                    <a:gd name="T21" fmla="*/ 67 h 107"/>
                    <a:gd name="T22" fmla="*/ 52 w 53"/>
                    <a:gd name="T23" fmla="*/ 61 h 107"/>
                    <a:gd name="T24" fmla="*/ 42 w 53"/>
                    <a:gd name="T25" fmla="*/ 50 h 107"/>
                    <a:gd name="T26" fmla="*/ 43 w 53"/>
                    <a:gd name="T27" fmla="*/ 46 h 107"/>
                    <a:gd name="T28" fmla="*/ 53 w 53"/>
                    <a:gd name="T29" fmla="*/ 38 h 107"/>
                    <a:gd name="T30" fmla="*/ 53 w 53"/>
                    <a:gd name="T31" fmla="*/ 37 h 107"/>
                    <a:gd name="T32" fmla="*/ 38 w 53"/>
                    <a:gd name="T33" fmla="*/ 29 h 107"/>
                    <a:gd name="T34" fmla="*/ 44 w 53"/>
                    <a:gd name="T35" fmla="*/ 0 h 107"/>
                    <a:gd name="T36" fmla="*/ 43 w 53"/>
                    <a:gd name="T37" fmla="*/ 2 h 107"/>
                    <a:gd name="T38" fmla="*/ 27 w 53"/>
                    <a:gd name="T39" fmla="*/ 21 h 107"/>
                    <a:gd name="T40" fmla="*/ 11 w 53"/>
                    <a:gd name="T41" fmla="*/ 34 h 107"/>
                    <a:gd name="T42" fmla="*/ 8 w 53"/>
                    <a:gd name="T43" fmla="*/ 43 h 107"/>
                    <a:gd name="T44" fmla="*/ 12 w 53"/>
                    <a:gd name="T45" fmla="*/ 51 h 107"/>
                    <a:gd name="T46" fmla="*/ 3 w 53"/>
                    <a:gd name="T47" fmla="*/ 76 h 107"/>
                    <a:gd name="T48" fmla="*/ 0 w 53"/>
                    <a:gd name="T49" fmla="*/ 77 h 107"/>
                    <a:gd name="T50" fmla="*/ 0 w 53"/>
                    <a:gd name="T51" fmla="*/ 104 h 107"/>
                    <a:gd name="T52" fmla="*/ 3 w 53"/>
                    <a:gd name="T53" fmla="*/ 106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3" h="107">
                      <a:moveTo>
                        <a:pt x="3" y="106"/>
                      </a:moveTo>
                      <a:cubicBezTo>
                        <a:pt x="4" y="107"/>
                        <a:pt x="5" y="107"/>
                        <a:pt x="6" y="105"/>
                      </a:cubicBezTo>
                      <a:cubicBezTo>
                        <a:pt x="7" y="102"/>
                        <a:pt x="9" y="98"/>
                        <a:pt x="10" y="94"/>
                      </a:cubicBezTo>
                      <a:cubicBezTo>
                        <a:pt x="11" y="95"/>
                        <a:pt x="12" y="95"/>
                        <a:pt x="13" y="95"/>
                      </a:cubicBezTo>
                      <a:cubicBezTo>
                        <a:pt x="16" y="96"/>
                        <a:pt x="19" y="98"/>
                        <a:pt x="23" y="99"/>
                      </a:cubicBezTo>
                      <a:cubicBezTo>
                        <a:pt x="25" y="99"/>
                        <a:pt x="26" y="98"/>
                        <a:pt x="26" y="96"/>
                      </a:cubicBezTo>
                      <a:cubicBezTo>
                        <a:pt x="26" y="93"/>
                        <a:pt x="26" y="89"/>
                        <a:pt x="26" y="86"/>
                      </a:cubicBezTo>
                      <a:cubicBezTo>
                        <a:pt x="26" y="83"/>
                        <a:pt x="26" y="83"/>
                        <a:pt x="29" y="83"/>
                      </a:cubicBezTo>
                      <a:cubicBezTo>
                        <a:pt x="33" y="83"/>
                        <a:pt x="38" y="83"/>
                        <a:pt x="43" y="83"/>
                      </a:cubicBezTo>
                      <a:cubicBezTo>
                        <a:pt x="43" y="82"/>
                        <a:pt x="43" y="82"/>
                        <a:pt x="43" y="82"/>
                      </a:cubicBezTo>
                      <a:cubicBezTo>
                        <a:pt x="41" y="77"/>
                        <a:pt x="38" y="72"/>
                        <a:pt x="36" y="67"/>
                      </a:cubicBezTo>
                      <a:cubicBezTo>
                        <a:pt x="41" y="65"/>
                        <a:pt x="46" y="63"/>
                        <a:pt x="52" y="61"/>
                      </a:cubicBezTo>
                      <a:cubicBezTo>
                        <a:pt x="48" y="57"/>
                        <a:pt x="45" y="53"/>
                        <a:pt x="42" y="50"/>
                      </a:cubicBezTo>
                      <a:cubicBezTo>
                        <a:pt x="40" y="48"/>
                        <a:pt x="40" y="48"/>
                        <a:pt x="43" y="46"/>
                      </a:cubicBezTo>
                      <a:cubicBezTo>
                        <a:pt x="46" y="44"/>
                        <a:pt x="49" y="41"/>
                        <a:pt x="53" y="38"/>
                      </a:cubicBezTo>
                      <a:cubicBezTo>
                        <a:pt x="53" y="37"/>
                        <a:pt x="53" y="37"/>
                        <a:pt x="53" y="37"/>
                      </a:cubicBezTo>
                      <a:cubicBezTo>
                        <a:pt x="48" y="34"/>
                        <a:pt x="43" y="32"/>
                        <a:pt x="38" y="29"/>
                      </a:cubicBezTo>
                      <a:cubicBezTo>
                        <a:pt x="43" y="20"/>
                        <a:pt x="45" y="11"/>
                        <a:pt x="44" y="0"/>
                      </a:cubicBezTo>
                      <a:cubicBezTo>
                        <a:pt x="44" y="1"/>
                        <a:pt x="43" y="1"/>
                        <a:pt x="43" y="2"/>
                      </a:cubicBezTo>
                      <a:cubicBezTo>
                        <a:pt x="39" y="9"/>
                        <a:pt x="34" y="16"/>
                        <a:pt x="27" y="21"/>
                      </a:cubicBezTo>
                      <a:cubicBezTo>
                        <a:pt x="22" y="26"/>
                        <a:pt x="17" y="30"/>
                        <a:pt x="11" y="34"/>
                      </a:cubicBezTo>
                      <a:cubicBezTo>
                        <a:pt x="8" y="36"/>
                        <a:pt x="7" y="39"/>
                        <a:pt x="8" y="43"/>
                      </a:cubicBezTo>
                      <a:cubicBezTo>
                        <a:pt x="9" y="45"/>
                        <a:pt x="11" y="48"/>
                        <a:pt x="12" y="51"/>
                      </a:cubicBezTo>
                      <a:cubicBezTo>
                        <a:pt x="16" y="61"/>
                        <a:pt x="12" y="71"/>
                        <a:pt x="3" y="76"/>
                      </a:cubicBezTo>
                      <a:cubicBezTo>
                        <a:pt x="2" y="76"/>
                        <a:pt x="1" y="77"/>
                        <a:pt x="0" y="77"/>
                      </a:cubicBezTo>
                      <a:cubicBezTo>
                        <a:pt x="0" y="86"/>
                        <a:pt x="0" y="95"/>
                        <a:pt x="0" y="104"/>
                      </a:cubicBezTo>
                      <a:cubicBezTo>
                        <a:pt x="1" y="105"/>
                        <a:pt x="2" y="105"/>
                        <a:pt x="3" y="10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89088" y="1189038"/>
                  <a:ext cx="255588" cy="161925"/>
                </a:xfrm>
                <a:custGeom>
                  <a:avLst/>
                  <a:gdLst>
                    <a:gd name="T0" fmla="*/ 38 w 68"/>
                    <a:gd name="T1" fmla="*/ 41 h 43"/>
                    <a:gd name="T2" fmla="*/ 49 w 68"/>
                    <a:gd name="T3" fmla="*/ 32 h 43"/>
                    <a:gd name="T4" fmla="*/ 66 w 68"/>
                    <a:gd name="T5" fmla="*/ 12 h 43"/>
                    <a:gd name="T6" fmla="*/ 62 w 68"/>
                    <a:gd name="T7" fmla="*/ 7 h 43"/>
                    <a:gd name="T8" fmla="*/ 25 w 68"/>
                    <a:gd name="T9" fmla="*/ 6 h 43"/>
                    <a:gd name="T10" fmla="*/ 7 w 68"/>
                    <a:gd name="T11" fmla="*/ 2 h 43"/>
                    <a:gd name="T12" fmla="*/ 1 w 68"/>
                    <a:gd name="T13" fmla="*/ 0 h 43"/>
                    <a:gd name="T14" fmla="*/ 9 w 68"/>
                    <a:gd name="T15" fmla="*/ 11 h 43"/>
                    <a:gd name="T16" fmla="*/ 0 w 68"/>
                    <a:gd name="T17" fmla="*/ 13 h 43"/>
                    <a:gd name="T18" fmla="*/ 11 w 68"/>
                    <a:gd name="T19" fmla="*/ 19 h 43"/>
                    <a:gd name="T20" fmla="*/ 4 w 68"/>
                    <a:gd name="T21" fmla="*/ 24 h 43"/>
                    <a:gd name="T22" fmla="*/ 14 w 68"/>
                    <a:gd name="T23" fmla="*/ 25 h 43"/>
                    <a:gd name="T24" fmla="*/ 1 w 68"/>
                    <a:gd name="T25" fmla="*/ 35 h 43"/>
                    <a:gd name="T26" fmla="*/ 25 w 68"/>
                    <a:gd name="T27" fmla="*/ 30 h 43"/>
                    <a:gd name="T28" fmla="*/ 25 w 68"/>
                    <a:gd name="T29" fmla="*/ 43 h 43"/>
                    <a:gd name="T30" fmla="*/ 35 w 68"/>
                    <a:gd name="T31" fmla="*/ 33 h 43"/>
                    <a:gd name="T32" fmla="*/ 38 w 68"/>
                    <a:gd name="T33" fmla="*/ 41 h 43"/>
                    <a:gd name="T34" fmla="*/ 42 w 68"/>
                    <a:gd name="T35" fmla="*/ 12 h 43"/>
                    <a:gd name="T36" fmla="*/ 55 w 68"/>
                    <a:gd name="T37" fmla="*/ 12 h 43"/>
                    <a:gd name="T38" fmla="*/ 56 w 68"/>
                    <a:gd name="T39" fmla="*/ 15 h 43"/>
                    <a:gd name="T40" fmla="*/ 56 w 68"/>
                    <a:gd name="T41" fmla="*/ 15 h 43"/>
                    <a:gd name="T42" fmla="*/ 50 w 68"/>
                    <a:gd name="T43" fmla="*/ 17 h 43"/>
                    <a:gd name="T44" fmla="*/ 42 w 68"/>
                    <a:gd name="T45" fmla="*/ 13 h 43"/>
                    <a:gd name="T46" fmla="*/ 42 w 68"/>
                    <a:gd name="T47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" h="43">
                      <a:moveTo>
                        <a:pt x="38" y="41"/>
                      </a:moveTo>
                      <a:cubicBezTo>
                        <a:pt x="42" y="38"/>
                        <a:pt x="45" y="35"/>
                        <a:pt x="49" y="32"/>
                      </a:cubicBezTo>
                      <a:cubicBezTo>
                        <a:pt x="56" y="27"/>
                        <a:pt x="62" y="20"/>
                        <a:pt x="66" y="12"/>
                      </a:cubicBezTo>
                      <a:cubicBezTo>
                        <a:pt x="68" y="8"/>
                        <a:pt x="67" y="7"/>
                        <a:pt x="62" y="7"/>
                      </a:cubicBezTo>
                      <a:cubicBezTo>
                        <a:pt x="50" y="6"/>
                        <a:pt x="37" y="6"/>
                        <a:pt x="25" y="6"/>
                      </a:cubicBezTo>
                      <a:cubicBezTo>
                        <a:pt x="19" y="6"/>
                        <a:pt x="13" y="4"/>
                        <a:pt x="7" y="2"/>
                      </a:cubicBezTo>
                      <a:cubicBezTo>
                        <a:pt x="5" y="1"/>
                        <a:pt x="3" y="1"/>
                        <a:pt x="1" y="0"/>
                      </a:cubicBezTo>
                      <a:cubicBezTo>
                        <a:pt x="2" y="5"/>
                        <a:pt x="5" y="7"/>
                        <a:pt x="9" y="11"/>
                      </a:cubicBezTo>
                      <a:cubicBezTo>
                        <a:pt x="6" y="11"/>
                        <a:pt x="3" y="12"/>
                        <a:pt x="0" y="13"/>
                      </a:cubicBezTo>
                      <a:cubicBezTo>
                        <a:pt x="3" y="16"/>
                        <a:pt x="7" y="17"/>
                        <a:pt x="11" y="19"/>
                      </a:cubicBezTo>
                      <a:cubicBezTo>
                        <a:pt x="9" y="20"/>
                        <a:pt x="6" y="22"/>
                        <a:pt x="4" y="24"/>
                      </a:cubicBezTo>
                      <a:cubicBezTo>
                        <a:pt x="7" y="26"/>
                        <a:pt x="11" y="25"/>
                        <a:pt x="14" y="25"/>
                      </a:cubicBezTo>
                      <a:cubicBezTo>
                        <a:pt x="11" y="30"/>
                        <a:pt x="7" y="33"/>
                        <a:pt x="1" y="35"/>
                      </a:cubicBezTo>
                      <a:cubicBezTo>
                        <a:pt x="10" y="39"/>
                        <a:pt x="18" y="35"/>
                        <a:pt x="25" y="30"/>
                      </a:cubicBezTo>
                      <a:cubicBezTo>
                        <a:pt x="25" y="35"/>
                        <a:pt x="25" y="39"/>
                        <a:pt x="25" y="43"/>
                      </a:cubicBezTo>
                      <a:cubicBezTo>
                        <a:pt x="29" y="41"/>
                        <a:pt x="31" y="37"/>
                        <a:pt x="35" y="33"/>
                      </a:cubicBezTo>
                      <a:cubicBezTo>
                        <a:pt x="37" y="36"/>
                        <a:pt x="37" y="39"/>
                        <a:pt x="38" y="41"/>
                      </a:cubicBezTo>
                      <a:close/>
                      <a:moveTo>
                        <a:pt x="42" y="12"/>
                      </a:moveTo>
                      <a:cubicBezTo>
                        <a:pt x="46" y="12"/>
                        <a:pt x="51" y="12"/>
                        <a:pt x="55" y="12"/>
                      </a:cubicBezTo>
                      <a:cubicBezTo>
                        <a:pt x="57" y="12"/>
                        <a:pt x="58" y="13"/>
                        <a:pt x="56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4" y="19"/>
                        <a:pt x="54" y="19"/>
                        <a:pt x="50" y="17"/>
                      </a:cubicBezTo>
                      <a:cubicBezTo>
                        <a:pt x="47" y="16"/>
                        <a:pt x="44" y="14"/>
                        <a:pt x="42" y="13"/>
                      </a:cubicBezTo>
                      <a:cubicBezTo>
                        <a:pt x="42" y="13"/>
                        <a:pt x="42" y="13"/>
                        <a:pt x="42" y="1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276350" y="1189038"/>
                  <a:ext cx="247650" cy="161925"/>
                </a:xfrm>
                <a:custGeom>
                  <a:avLst/>
                  <a:gdLst>
                    <a:gd name="T0" fmla="*/ 31 w 66"/>
                    <a:gd name="T1" fmla="*/ 34 h 43"/>
                    <a:gd name="T2" fmla="*/ 41 w 66"/>
                    <a:gd name="T3" fmla="*/ 43 h 43"/>
                    <a:gd name="T4" fmla="*/ 41 w 66"/>
                    <a:gd name="T5" fmla="*/ 30 h 43"/>
                    <a:gd name="T6" fmla="*/ 64 w 66"/>
                    <a:gd name="T7" fmla="*/ 35 h 43"/>
                    <a:gd name="T8" fmla="*/ 52 w 66"/>
                    <a:gd name="T9" fmla="*/ 25 h 43"/>
                    <a:gd name="T10" fmla="*/ 61 w 66"/>
                    <a:gd name="T11" fmla="*/ 24 h 43"/>
                    <a:gd name="T12" fmla="*/ 55 w 66"/>
                    <a:gd name="T13" fmla="*/ 18 h 43"/>
                    <a:gd name="T14" fmla="*/ 66 w 66"/>
                    <a:gd name="T15" fmla="*/ 12 h 43"/>
                    <a:gd name="T16" fmla="*/ 57 w 66"/>
                    <a:gd name="T17" fmla="*/ 10 h 43"/>
                    <a:gd name="T18" fmla="*/ 64 w 66"/>
                    <a:gd name="T19" fmla="*/ 0 h 43"/>
                    <a:gd name="T20" fmla="*/ 64 w 66"/>
                    <a:gd name="T21" fmla="*/ 0 h 43"/>
                    <a:gd name="T22" fmla="*/ 30 w 66"/>
                    <a:gd name="T23" fmla="*/ 6 h 43"/>
                    <a:gd name="T24" fmla="*/ 18 w 66"/>
                    <a:gd name="T25" fmla="*/ 6 h 43"/>
                    <a:gd name="T26" fmla="*/ 3 w 66"/>
                    <a:gd name="T27" fmla="*/ 7 h 43"/>
                    <a:gd name="T28" fmla="*/ 0 w 66"/>
                    <a:gd name="T29" fmla="*/ 9 h 43"/>
                    <a:gd name="T30" fmla="*/ 4 w 66"/>
                    <a:gd name="T31" fmla="*/ 17 h 43"/>
                    <a:gd name="T32" fmla="*/ 18 w 66"/>
                    <a:gd name="T33" fmla="*/ 33 h 43"/>
                    <a:gd name="T34" fmla="*/ 28 w 66"/>
                    <a:gd name="T35" fmla="*/ 41 h 43"/>
                    <a:gd name="T36" fmla="*/ 31 w 66"/>
                    <a:gd name="T37" fmla="*/ 34 h 43"/>
                    <a:gd name="T38" fmla="*/ 18 w 66"/>
                    <a:gd name="T39" fmla="*/ 16 h 43"/>
                    <a:gd name="T40" fmla="*/ 14 w 66"/>
                    <a:gd name="T41" fmla="*/ 18 h 43"/>
                    <a:gd name="T42" fmla="*/ 12 w 66"/>
                    <a:gd name="T43" fmla="*/ 18 h 43"/>
                    <a:gd name="T44" fmla="*/ 10 w 66"/>
                    <a:gd name="T45" fmla="*/ 13 h 43"/>
                    <a:gd name="T46" fmla="*/ 15 w 66"/>
                    <a:gd name="T47" fmla="*/ 12 h 43"/>
                    <a:gd name="T48" fmla="*/ 25 w 66"/>
                    <a:gd name="T49" fmla="*/ 12 h 43"/>
                    <a:gd name="T50" fmla="*/ 25 w 66"/>
                    <a:gd name="T51" fmla="*/ 13 h 43"/>
                    <a:gd name="T52" fmla="*/ 18 w 66"/>
                    <a:gd name="T53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6" h="43">
                      <a:moveTo>
                        <a:pt x="31" y="34"/>
                      </a:moveTo>
                      <a:cubicBezTo>
                        <a:pt x="35" y="37"/>
                        <a:pt x="37" y="41"/>
                        <a:pt x="41" y="43"/>
                      </a:cubicBezTo>
                      <a:cubicBezTo>
                        <a:pt x="41" y="39"/>
                        <a:pt x="41" y="35"/>
                        <a:pt x="41" y="30"/>
                      </a:cubicBezTo>
                      <a:cubicBezTo>
                        <a:pt x="48" y="35"/>
                        <a:pt x="55" y="39"/>
                        <a:pt x="64" y="35"/>
                      </a:cubicBezTo>
                      <a:cubicBezTo>
                        <a:pt x="59" y="33"/>
                        <a:pt x="54" y="30"/>
                        <a:pt x="52" y="25"/>
                      </a:cubicBezTo>
                      <a:cubicBezTo>
                        <a:pt x="55" y="25"/>
                        <a:pt x="58" y="26"/>
                        <a:pt x="61" y="24"/>
                      </a:cubicBezTo>
                      <a:cubicBezTo>
                        <a:pt x="59" y="22"/>
                        <a:pt x="56" y="21"/>
                        <a:pt x="55" y="18"/>
                      </a:cubicBezTo>
                      <a:cubicBezTo>
                        <a:pt x="59" y="17"/>
                        <a:pt x="63" y="16"/>
                        <a:pt x="66" y="12"/>
                      </a:cubicBezTo>
                      <a:cubicBezTo>
                        <a:pt x="62" y="12"/>
                        <a:pt x="59" y="12"/>
                        <a:pt x="57" y="10"/>
                      </a:cubicBezTo>
                      <a:cubicBezTo>
                        <a:pt x="61" y="7"/>
                        <a:pt x="64" y="3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3" y="5"/>
                        <a:pt x="41" y="6"/>
                        <a:pt x="30" y="6"/>
                      </a:cubicBezTo>
                      <a:cubicBezTo>
                        <a:pt x="26" y="7"/>
                        <a:pt x="22" y="6"/>
                        <a:pt x="18" y="6"/>
                      </a:cubicBezTo>
                      <a:cubicBezTo>
                        <a:pt x="13" y="7"/>
                        <a:pt x="8" y="7"/>
                        <a:pt x="3" y="7"/>
                      </a:cubicBezTo>
                      <a:cubicBezTo>
                        <a:pt x="1" y="7"/>
                        <a:pt x="0" y="7"/>
                        <a:pt x="0" y="9"/>
                      </a:cubicBezTo>
                      <a:cubicBezTo>
                        <a:pt x="1" y="12"/>
                        <a:pt x="2" y="14"/>
                        <a:pt x="4" y="17"/>
                      </a:cubicBezTo>
                      <a:cubicBezTo>
                        <a:pt x="7" y="23"/>
                        <a:pt x="12" y="28"/>
                        <a:pt x="18" y="33"/>
                      </a:cubicBezTo>
                      <a:cubicBezTo>
                        <a:pt x="21" y="35"/>
                        <a:pt x="25" y="38"/>
                        <a:pt x="28" y="41"/>
                      </a:cubicBezTo>
                      <a:cubicBezTo>
                        <a:pt x="29" y="39"/>
                        <a:pt x="30" y="36"/>
                        <a:pt x="31" y="34"/>
                      </a:cubicBezTo>
                      <a:close/>
                      <a:moveTo>
                        <a:pt x="18" y="16"/>
                      </a:moveTo>
                      <a:cubicBezTo>
                        <a:pt x="17" y="17"/>
                        <a:pt x="16" y="17"/>
                        <a:pt x="14" y="18"/>
                      </a:cubicBezTo>
                      <a:cubicBezTo>
                        <a:pt x="13" y="20"/>
                        <a:pt x="12" y="19"/>
                        <a:pt x="12" y="18"/>
                      </a:cubicBezTo>
                      <a:cubicBezTo>
                        <a:pt x="11" y="16"/>
                        <a:pt x="11" y="15"/>
                        <a:pt x="10" y="13"/>
                      </a:cubicBezTo>
                      <a:cubicBezTo>
                        <a:pt x="11" y="13"/>
                        <a:pt x="13" y="12"/>
                        <a:pt x="15" y="12"/>
                      </a:cubicBezTo>
                      <a:cubicBezTo>
                        <a:pt x="18" y="12"/>
                        <a:pt x="21" y="12"/>
                        <a:pt x="25" y="12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3" y="14"/>
                        <a:pt x="21" y="15"/>
                        <a:pt x="18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2138363" y="1128713"/>
                  <a:ext cx="166688" cy="301625"/>
                </a:xfrm>
                <a:custGeom>
                  <a:avLst/>
                  <a:gdLst>
                    <a:gd name="T0" fmla="*/ 1 w 44"/>
                    <a:gd name="T1" fmla="*/ 80 h 80"/>
                    <a:gd name="T2" fmla="*/ 3 w 44"/>
                    <a:gd name="T3" fmla="*/ 78 h 80"/>
                    <a:gd name="T4" fmla="*/ 31 w 44"/>
                    <a:gd name="T5" fmla="*/ 53 h 80"/>
                    <a:gd name="T6" fmla="*/ 41 w 44"/>
                    <a:gd name="T7" fmla="*/ 18 h 80"/>
                    <a:gd name="T8" fmla="*/ 32 w 44"/>
                    <a:gd name="T9" fmla="*/ 1 h 80"/>
                    <a:gd name="T10" fmla="*/ 30 w 44"/>
                    <a:gd name="T11" fmla="*/ 2 h 80"/>
                    <a:gd name="T12" fmla="*/ 4 w 44"/>
                    <a:gd name="T13" fmla="*/ 39 h 80"/>
                    <a:gd name="T14" fmla="*/ 3 w 44"/>
                    <a:gd name="T15" fmla="*/ 44 h 80"/>
                    <a:gd name="T16" fmla="*/ 4 w 44"/>
                    <a:gd name="T17" fmla="*/ 51 h 80"/>
                    <a:gd name="T18" fmla="*/ 5 w 44"/>
                    <a:gd name="T19" fmla="*/ 57 h 80"/>
                    <a:gd name="T20" fmla="*/ 28 w 44"/>
                    <a:gd name="T21" fmla="*/ 26 h 80"/>
                    <a:gd name="T22" fmla="*/ 27 w 44"/>
                    <a:gd name="T23" fmla="*/ 39 h 80"/>
                    <a:gd name="T24" fmla="*/ 7 w 44"/>
                    <a:gd name="T25" fmla="*/ 61 h 80"/>
                    <a:gd name="T26" fmla="*/ 5 w 44"/>
                    <a:gd name="T27" fmla="*/ 64 h 80"/>
                    <a:gd name="T28" fmla="*/ 2 w 44"/>
                    <a:gd name="T29" fmla="*/ 73 h 80"/>
                    <a:gd name="T30" fmla="*/ 0 w 44"/>
                    <a:gd name="T31" fmla="*/ 80 h 80"/>
                    <a:gd name="T32" fmla="*/ 1 w 44"/>
                    <a:gd name="T33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80">
                      <a:moveTo>
                        <a:pt x="1" y="80"/>
                      </a:moveTo>
                      <a:cubicBezTo>
                        <a:pt x="1" y="79"/>
                        <a:pt x="2" y="78"/>
                        <a:pt x="3" y="78"/>
                      </a:cubicBezTo>
                      <a:cubicBezTo>
                        <a:pt x="14" y="70"/>
                        <a:pt x="23" y="63"/>
                        <a:pt x="31" y="53"/>
                      </a:cubicBezTo>
                      <a:cubicBezTo>
                        <a:pt x="39" y="43"/>
                        <a:pt x="44" y="31"/>
                        <a:pt x="41" y="18"/>
                      </a:cubicBezTo>
                      <a:cubicBezTo>
                        <a:pt x="40" y="12"/>
                        <a:pt x="37" y="6"/>
                        <a:pt x="32" y="1"/>
                      </a:cubicBezTo>
                      <a:cubicBezTo>
                        <a:pt x="31" y="0"/>
                        <a:pt x="30" y="0"/>
                        <a:pt x="30" y="2"/>
                      </a:cubicBezTo>
                      <a:cubicBezTo>
                        <a:pt x="23" y="15"/>
                        <a:pt x="14" y="27"/>
                        <a:pt x="4" y="39"/>
                      </a:cubicBezTo>
                      <a:cubicBezTo>
                        <a:pt x="3" y="41"/>
                        <a:pt x="3" y="42"/>
                        <a:pt x="3" y="44"/>
                      </a:cubicBezTo>
                      <a:cubicBezTo>
                        <a:pt x="3" y="46"/>
                        <a:pt x="4" y="49"/>
                        <a:pt x="4" y="51"/>
                      </a:cubicBezTo>
                      <a:cubicBezTo>
                        <a:pt x="4" y="53"/>
                        <a:pt x="5" y="55"/>
                        <a:pt x="5" y="57"/>
                      </a:cubicBezTo>
                      <a:cubicBezTo>
                        <a:pt x="15" y="48"/>
                        <a:pt x="22" y="38"/>
                        <a:pt x="28" y="26"/>
                      </a:cubicBezTo>
                      <a:cubicBezTo>
                        <a:pt x="31" y="31"/>
                        <a:pt x="30" y="35"/>
                        <a:pt x="27" y="39"/>
                      </a:cubicBezTo>
                      <a:cubicBezTo>
                        <a:pt x="22" y="48"/>
                        <a:pt x="15" y="54"/>
                        <a:pt x="7" y="61"/>
                      </a:cubicBezTo>
                      <a:cubicBezTo>
                        <a:pt x="6" y="61"/>
                        <a:pt x="5" y="62"/>
                        <a:pt x="5" y="64"/>
                      </a:cubicBezTo>
                      <a:cubicBezTo>
                        <a:pt x="4" y="67"/>
                        <a:pt x="3" y="70"/>
                        <a:pt x="2" y="73"/>
                      </a:cubicBezTo>
                      <a:cubicBezTo>
                        <a:pt x="1" y="75"/>
                        <a:pt x="1" y="77"/>
                        <a:pt x="0" y="80"/>
                      </a:cubicBezTo>
                      <a:cubicBezTo>
                        <a:pt x="0" y="80"/>
                        <a:pt x="0" y="80"/>
                        <a:pt x="1" y="8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0" name="Freeform 18"/>
                <p:cNvSpPr>
                  <a:spLocks/>
                </p:cNvSpPr>
                <p:nvPr/>
              </p:nvSpPr>
              <p:spPr bwMode="auto">
                <a:xfrm>
                  <a:off x="815975" y="1128713"/>
                  <a:ext cx="166688" cy="304800"/>
                </a:xfrm>
                <a:custGeom>
                  <a:avLst/>
                  <a:gdLst>
                    <a:gd name="T0" fmla="*/ 13 w 44"/>
                    <a:gd name="T1" fmla="*/ 53 h 81"/>
                    <a:gd name="T2" fmla="*/ 35 w 44"/>
                    <a:gd name="T3" fmla="*/ 75 h 81"/>
                    <a:gd name="T4" fmla="*/ 44 w 44"/>
                    <a:gd name="T5" fmla="*/ 81 h 81"/>
                    <a:gd name="T6" fmla="*/ 43 w 44"/>
                    <a:gd name="T7" fmla="*/ 79 h 81"/>
                    <a:gd name="T8" fmla="*/ 39 w 44"/>
                    <a:gd name="T9" fmla="*/ 67 h 81"/>
                    <a:gd name="T10" fmla="*/ 36 w 44"/>
                    <a:gd name="T11" fmla="*/ 61 h 81"/>
                    <a:gd name="T12" fmla="*/ 26 w 44"/>
                    <a:gd name="T13" fmla="*/ 52 h 81"/>
                    <a:gd name="T14" fmla="*/ 14 w 44"/>
                    <a:gd name="T15" fmla="*/ 36 h 81"/>
                    <a:gd name="T16" fmla="*/ 16 w 44"/>
                    <a:gd name="T17" fmla="*/ 27 h 81"/>
                    <a:gd name="T18" fmla="*/ 38 w 44"/>
                    <a:gd name="T19" fmla="*/ 57 h 81"/>
                    <a:gd name="T20" fmla="*/ 39 w 44"/>
                    <a:gd name="T21" fmla="*/ 57 h 81"/>
                    <a:gd name="T22" fmla="*/ 40 w 44"/>
                    <a:gd name="T23" fmla="*/ 44 h 81"/>
                    <a:gd name="T24" fmla="*/ 39 w 44"/>
                    <a:gd name="T25" fmla="*/ 40 h 81"/>
                    <a:gd name="T26" fmla="*/ 30 w 44"/>
                    <a:gd name="T27" fmla="*/ 28 h 81"/>
                    <a:gd name="T28" fmla="*/ 14 w 44"/>
                    <a:gd name="T29" fmla="*/ 2 h 81"/>
                    <a:gd name="T30" fmla="*/ 11 w 44"/>
                    <a:gd name="T31" fmla="*/ 2 h 81"/>
                    <a:gd name="T32" fmla="*/ 3 w 44"/>
                    <a:gd name="T33" fmla="*/ 34 h 81"/>
                    <a:gd name="T34" fmla="*/ 13 w 44"/>
                    <a:gd name="T35" fmla="*/ 5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4" h="81">
                      <a:moveTo>
                        <a:pt x="13" y="53"/>
                      </a:moveTo>
                      <a:cubicBezTo>
                        <a:pt x="19" y="62"/>
                        <a:pt x="27" y="68"/>
                        <a:pt x="35" y="75"/>
                      </a:cubicBezTo>
                      <a:cubicBezTo>
                        <a:pt x="38" y="77"/>
                        <a:pt x="40" y="79"/>
                        <a:pt x="44" y="81"/>
                      </a:cubicBezTo>
                      <a:cubicBezTo>
                        <a:pt x="43" y="80"/>
                        <a:pt x="43" y="79"/>
                        <a:pt x="43" y="79"/>
                      </a:cubicBezTo>
                      <a:cubicBezTo>
                        <a:pt x="42" y="75"/>
                        <a:pt x="41" y="71"/>
                        <a:pt x="39" y="67"/>
                      </a:cubicBezTo>
                      <a:cubicBezTo>
                        <a:pt x="39" y="65"/>
                        <a:pt x="39" y="62"/>
                        <a:pt x="36" y="61"/>
                      </a:cubicBezTo>
                      <a:cubicBezTo>
                        <a:pt x="32" y="58"/>
                        <a:pt x="29" y="55"/>
                        <a:pt x="26" y="52"/>
                      </a:cubicBezTo>
                      <a:cubicBezTo>
                        <a:pt x="21" y="47"/>
                        <a:pt x="17" y="42"/>
                        <a:pt x="14" y="36"/>
                      </a:cubicBezTo>
                      <a:cubicBezTo>
                        <a:pt x="13" y="33"/>
                        <a:pt x="13" y="30"/>
                        <a:pt x="16" y="27"/>
                      </a:cubicBezTo>
                      <a:cubicBezTo>
                        <a:pt x="21" y="39"/>
                        <a:pt x="29" y="49"/>
                        <a:pt x="38" y="57"/>
                      </a:cubicBezTo>
                      <a:cubicBezTo>
                        <a:pt x="38" y="57"/>
                        <a:pt x="39" y="57"/>
                        <a:pt x="39" y="57"/>
                      </a:cubicBezTo>
                      <a:cubicBezTo>
                        <a:pt x="39" y="52"/>
                        <a:pt x="40" y="48"/>
                        <a:pt x="40" y="44"/>
                      </a:cubicBezTo>
                      <a:cubicBezTo>
                        <a:pt x="41" y="43"/>
                        <a:pt x="40" y="41"/>
                        <a:pt x="39" y="40"/>
                      </a:cubicBezTo>
                      <a:cubicBezTo>
                        <a:pt x="36" y="36"/>
                        <a:pt x="33" y="32"/>
                        <a:pt x="30" y="28"/>
                      </a:cubicBezTo>
                      <a:cubicBezTo>
                        <a:pt x="25" y="20"/>
                        <a:pt x="19" y="11"/>
                        <a:pt x="14" y="2"/>
                      </a:cubicBezTo>
                      <a:cubicBezTo>
                        <a:pt x="13" y="0"/>
                        <a:pt x="13" y="0"/>
                        <a:pt x="11" y="2"/>
                      </a:cubicBezTo>
                      <a:cubicBezTo>
                        <a:pt x="2" y="11"/>
                        <a:pt x="0" y="22"/>
                        <a:pt x="3" y="34"/>
                      </a:cubicBezTo>
                      <a:cubicBezTo>
                        <a:pt x="4" y="41"/>
                        <a:pt x="8" y="48"/>
                        <a:pt x="13" y="5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1" name="Freeform 19"/>
                <p:cNvSpPr>
                  <a:spLocks/>
                </p:cNvSpPr>
                <p:nvPr/>
              </p:nvSpPr>
              <p:spPr bwMode="auto">
                <a:xfrm>
                  <a:off x="1441450" y="911225"/>
                  <a:ext cx="238125" cy="134938"/>
                </a:xfrm>
                <a:custGeom>
                  <a:avLst/>
                  <a:gdLst>
                    <a:gd name="T0" fmla="*/ 9 w 63"/>
                    <a:gd name="T1" fmla="*/ 36 h 36"/>
                    <a:gd name="T2" fmla="*/ 54 w 63"/>
                    <a:gd name="T3" fmla="*/ 36 h 36"/>
                    <a:gd name="T4" fmla="*/ 57 w 63"/>
                    <a:gd name="T5" fmla="*/ 34 h 36"/>
                    <a:gd name="T6" fmla="*/ 62 w 63"/>
                    <a:gd name="T7" fmla="*/ 20 h 36"/>
                    <a:gd name="T8" fmla="*/ 62 w 63"/>
                    <a:gd name="T9" fmla="*/ 11 h 36"/>
                    <a:gd name="T10" fmla="*/ 44 w 63"/>
                    <a:gd name="T11" fmla="*/ 1 h 36"/>
                    <a:gd name="T12" fmla="*/ 40 w 63"/>
                    <a:gd name="T13" fmla="*/ 21 h 36"/>
                    <a:gd name="T14" fmla="*/ 35 w 63"/>
                    <a:gd name="T15" fmla="*/ 31 h 36"/>
                    <a:gd name="T16" fmla="*/ 27 w 63"/>
                    <a:gd name="T17" fmla="*/ 31 h 36"/>
                    <a:gd name="T18" fmla="*/ 26 w 63"/>
                    <a:gd name="T19" fmla="*/ 30 h 36"/>
                    <a:gd name="T20" fmla="*/ 19 w 63"/>
                    <a:gd name="T21" fmla="*/ 9 h 36"/>
                    <a:gd name="T22" fmla="*/ 18 w 63"/>
                    <a:gd name="T23" fmla="*/ 0 h 36"/>
                    <a:gd name="T24" fmla="*/ 9 w 63"/>
                    <a:gd name="T25" fmla="*/ 2 h 36"/>
                    <a:gd name="T26" fmla="*/ 0 w 63"/>
                    <a:gd name="T27" fmla="*/ 17 h 36"/>
                    <a:gd name="T28" fmla="*/ 4 w 63"/>
                    <a:gd name="T29" fmla="*/ 33 h 36"/>
                    <a:gd name="T30" fmla="*/ 9 w 63"/>
                    <a:gd name="T31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3" h="36">
                      <a:moveTo>
                        <a:pt x="9" y="36"/>
                      </a:moveTo>
                      <a:cubicBezTo>
                        <a:pt x="23" y="36"/>
                        <a:pt x="39" y="36"/>
                        <a:pt x="54" y="36"/>
                      </a:cubicBezTo>
                      <a:cubicBezTo>
                        <a:pt x="56" y="36"/>
                        <a:pt x="57" y="36"/>
                        <a:pt x="57" y="34"/>
                      </a:cubicBezTo>
                      <a:cubicBezTo>
                        <a:pt x="59" y="29"/>
                        <a:pt x="61" y="25"/>
                        <a:pt x="62" y="20"/>
                      </a:cubicBezTo>
                      <a:cubicBezTo>
                        <a:pt x="63" y="17"/>
                        <a:pt x="63" y="14"/>
                        <a:pt x="62" y="11"/>
                      </a:cubicBezTo>
                      <a:cubicBezTo>
                        <a:pt x="60" y="4"/>
                        <a:pt x="50" y="0"/>
                        <a:pt x="44" y="1"/>
                      </a:cubicBezTo>
                      <a:cubicBezTo>
                        <a:pt x="43" y="8"/>
                        <a:pt x="41" y="15"/>
                        <a:pt x="40" y="21"/>
                      </a:cubicBezTo>
                      <a:cubicBezTo>
                        <a:pt x="39" y="25"/>
                        <a:pt x="37" y="28"/>
                        <a:pt x="35" y="31"/>
                      </a:cubicBezTo>
                      <a:cubicBezTo>
                        <a:pt x="33" y="35"/>
                        <a:pt x="30" y="34"/>
                        <a:pt x="27" y="31"/>
                      </a:cubicBezTo>
                      <a:cubicBezTo>
                        <a:pt x="27" y="31"/>
                        <a:pt x="27" y="30"/>
                        <a:pt x="26" y="30"/>
                      </a:cubicBezTo>
                      <a:cubicBezTo>
                        <a:pt x="22" y="23"/>
                        <a:pt x="21" y="16"/>
                        <a:pt x="19" y="9"/>
                      </a:cubicBezTo>
                      <a:cubicBezTo>
                        <a:pt x="19" y="6"/>
                        <a:pt x="19" y="3"/>
                        <a:pt x="18" y="0"/>
                      </a:cubicBezTo>
                      <a:cubicBezTo>
                        <a:pt x="15" y="1"/>
                        <a:pt x="12" y="1"/>
                        <a:pt x="9" y="2"/>
                      </a:cubicBezTo>
                      <a:cubicBezTo>
                        <a:pt x="4" y="5"/>
                        <a:pt x="0" y="9"/>
                        <a:pt x="0" y="17"/>
                      </a:cubicBezTo>
                      <a:cubicBezTo>
                        <a:pt x="1" y="22"/>
                        <a:pt x="2" y="28"/>
                        <a:pt x="4" y="33"/>
                      </a:cubicBezTo>
                      <a:cubicBezTo>
                        <a:pt x="5" y="35"/>
                        <a:pt x="6" y="36"/>
                        <a:pt x="9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>
                  <a:off x="1257300" y="1076325"/>
                  <a:ext cx="161925" cy="98425"/>
                </a:xfrm>
                <a:custGeom>
                  <a:avLst/>
                  <a:gdLst>
                    <a:gd name="T0" fmla="*/ 5 w 43"/>
                    <a:gd name="T1" fmla="*/ 26 h 26"/>
                    <a:gd name="T2" fmla="*/ 37 w 43"/>
                    <a:gd name="T3" fmla="*/ 26 h 26"/>
                    <a:gd name="T4" fmla="*/ 39 w 43"/>
                    <a:gd name="T5" fmla="*/ 24 h 26"/>
                    <a:gd name="T6" fmla="*/ 41 w 43"/>
                    <a:gd name="T7" fmla="*/ 20 h 26"/>
                    <a:gd name="T8" fmla="*/ 39 w 43"/>
                    <a:gd name="T9" fmla="*/ 5 h 26"/>
                    <a:gd name="T10" fmla="*/ 28 w 43"/>
                    <a:gd name="T11" fmla="*/ 0 h 26"/>
                    <a:gd name="T12" fmla="*/ 27 w 43"/>
                    <a:gd name="T13" fmla="*/ 5 h 26"/>
                    <a:gd name="T14" fmla="*/ 24 w 43"/>
                    <a:gd name="T15" fmla="*/ 19 h 26"/>
                    <a:gd name="T16" fmla="*/ 21 w 43"/>
                    <a:gd name="T17" fmla="*/ 22 h 26"/>
                    <a:gd name="T18" fmla="*/ 18 w 43"/>
                    <a:gd name="T19" fmla="*/ 19 h 26"/>
                    <a:gd name="T20" fmla="*/ 14 w 43"/>
                    <a:gd name="T21" fmla="*/ 3 h 26"/>
                    <a:gd name="T22" fmla="*/ 13 w 43"/>
                    <a:gd name="T23" fmla="*/ 0 h 26"/>
                    <a:gd name="T24" fmla="*/ 10 w 43"/>
                    <a:gd name="T25" fmla="*/ 1 h 26"/>
                    <a:gd name="T26" fmla="*/ 1 w 43"/>
                    <a:gd name="T27" fmla="*/ 11 h 26"/>
                    <a:gd name="T28" fmla="*/ 2 w 43"/>
                    <a:gd name="T29" fmla="*/ 24 h 26"/>
                    <a:gd name="T30" fmla="*/ 5 w 43"/>
                    <a:gd name="T3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" h="26">
                      <a:moveTo>
                        <a:pt x="5" y="26"/>
                      </a:moveTo>
                      <a:cubicBezTo>
                        <a:pt x="16" y="26"/>
                        <a:pt x="26" y="26"/>
                        <a:pt x="37" y="26"/>
                      </a:cubicBezTo>
                      <a:cubicBezTo>
                        <a:pt x="38" y="26"/>
                        <a:pt x="39" y="26"/>
                        <a:pt x="39" y="24"/>
                      </a:cubicBezTo>
                      <a:cubicBezTo>
                        <a:pt x="40" y="23"/>
                        <a:pt x="40" y="21"/>
                        <a:pt x="41" y="20"/>
                      </a:cubicBezTo>
                      <a:cubicBezTo>
                        <a:pt x="42" y="15"/>
                        <a:pt x="43" y="9"/>
                        <a:pt x="39" y="5"/>
                      </a:cubicBezTo>
                      <a:cubicBezTo>
                        <a:pt x="36" y="2"/>
                        <a:pt x="33" y="1"/>
                        <a:pt x="28" y="0"/>
                      </a:cubicBezTo>
                      <a:cubicBezTo>
                        <a:pt x="28" y="2"/>
                        <a:pt x="28" y="3"/>
                        <a:pt x="27" y="5"/>
                      </a:cubicBezTo>
                      <a:cubicBezTo>
                        <a:pt x="27" y="10"/>
                        <a:pt x="26" y="15"/>
                        <a:pt x="24" y="19"/>
                      </a:cubicBezTo>
                      <a:cubicBezTo>
                        <a:pt x="23" y="21"/>
                        <a:pt x="22" y="22"/>
                        <a:pt x="21" y="22"/>
                      </a:cubicBezTo>
                      <a:cubicBezTo>
                        <a:pt x="20" y="22"/>
                        <a:pt x="19" y="21"/>
                        <a:pt x="18" y="19"/>
                      </a:cubicBezTo>
                      <a:cubicBezTo>
                        <a:pt x="15" y="14"/>
                        <a:pt x="14" y="9"/>
                        <a:pt x="14" y="3"/>
                      </a:cubicBezTo>
                      <a:cubicBezTo>
                        <a:pt x="14" y="2"/>
                        <a:pt x="14" y="1"/>
                        <a:pt x="13" y="0"/>
                      </a:cubicBezTo>
                      <a:cubicBezTo>
                        <a:pt x="12" y="0"/>
                        <a:pt x="11" y="0"/>
                        <a:pt x="10" y="1"/>
                      </a:cubicBezTo>
                      <a:cubicBezTo>
                        <a:pt x="6" y="2"/>
                        <a:pt x="1" y="5"/>
                        <a:pt x="1" y="11"/>
                      </a:cubicBezTo>
                      <a:cubicBezTo>
                        <a:pt x="0" y="15"/>
                        <a:pt x="1" y="20"/>
                        <a:pt x="2" y="24"/>
                      </a:cubicBezTo>
                      <a:cubicBezTo>
                        <a:pt x="3" y="26"/>
                        <a:pt x="4" y="26"/>
                        <a:pt x="5" y="2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3" name="Freeform 21"/>
                <p:cNvSpPr>
                  <a:spLocks/>
                </p:cNvSpPr>
                <p:nvPr/>
              </p:nvSpPr>
              <p:spPr bwMode="auto">
                <a:xfrm>
                  <a:off x="1701800" y="1068388"/>
                  <a:ext cx="158750" cy="106363"/>
                </a:xfrm>
                <a:custGeom>
                  <a:avLst/>
                  <a:gdLst>
                    <a:gd name="T0" fmla="*/ 6 w 42"/>
                    <a:gd name="T1" fmla="*/ 28 h 28"/>
                    <a:gd name="T2" fmla="*/ 12 w 42"/>
                    <a:gd name="T3" fmla="*/ 27 h 28"/>
                    <a:gd name="T4" fmla="*/ 36 w 42"/>
                    <a:gd name="T5" fmla="*/ 27 h 28"/>
                    <a:gd name="T6" fmla="*/ 39 w 42"/>
                    <a:gd name="T7" fmla="*/ 25 h 28"/>
                    <a:gd name="T8" fmla="*/ 41 w 42"/>
                    <a:gd name="T9" fmla="*/ 16 h 28"/>
                    <a:gd name="T10" fmla="*/ 37 w 42"/>
                    <a:gd name="T11" fmla="*/ 4 h 28"/>
                    <a:gd name="T12" fmla="*/ 28 w 42"/>
                    <a:gd name="T13" fmla="*/ 0 h 28"/>
                    <a:gd name="T14" fmla="*/ 27 w 42"/>
                    <a:gd name="T15" fmla="*/ 4 h 28"/>
                    <a:gd name="T16" fmla="*/ 24 w 42"/>
                    <a:gd name="T17" fmla="*/ 21 h 28"/>
                    <a:gd name="T18" fmla="*/ 21 w 42"/>
                    <a:gd name="T19" fmla="*/ 23 h 28"/>
                    <a:gd name="T20" fmla="*/ 18 w 42"/>
                    <a:gd name="T21" fmla="*/ 21 h 28"/>
                    <a:gd name="T22" fmla="*/ 14 w 42"/>
                    <a:gd name="T23" fmla="*/ 6 h 28"/>
                    <a:gd name="T24" fmla="*/ 13 w 42"/>
                    <a:gd name="T25" fmla="*/ 1 h 28"/>
                    <a:gd name="T26" fmla="*/ 8 w 42"/>
                    <a:gd name="T27" fmla="*/ 3 h 28"/>
                    <a:gd name="T28" fmla="*/ 1 w 42"/>
                    <a:gd name="T29" fmla="*/ 11 h 28"/>
                    <a:gd name="T30" fmla="*/ 2 w 42"/>
                    <a:gd name="T31" fmla="*/ 25 h 28"/>
                    <a:gd name="T32" fmla="*/ 6 w 42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2" h="28">
                      <a:moveTo>
                        <a:pt x="6" y="28"/>
                      </a:moveTo>
                      <a:cubicBezTo>
                        <a:pt x="8" y="27"/>
                        <a:pt x="10" y="27"/>
                        <a:pt x="12" y="27"/>
                      </a:cubicBezTo>
                      <a:cubicBezTo>
                        <a:pt x="20" y="27"/>
                        <a:pt x="28" y="27"/>
                        <a:pt x="36" y="27"/>
                      </a:cubicBezTo>
                      <a:cubicBezTo>
                        <a:pt x="38" y="27"/>
                        <a:pt x="39" y="27"/>
                        <a:pt x="39" y="25"/>
                      </a:cubicBezTo>
                      <a:cubicBezTo>
                        <a:pt x="40" y="22"/>
                        <a:pt x="41" y="19"/>
                        <a:pt x="41" y="16"/>
                      </a:cubicBezTo>
                      <a:cubicBezTo>
                        <a:pt x="42" y="11"/>
                        <a:pt x="41" y="7"/>
                        <a:pt x="37" y="4"/>
                      </a:cubicBezTo>
                      <a:cubicBezTo>
                        <a:pt x="34" y="3"/>
                        <a:pt x="32" y="2"/>
                        <a:pt x="28" y="0"/>
                      </a:cubicBezTo>
                      <a:cubicBezTo>
                        <a:pt x="28" y="2"/>
                        <a:pt x="27" y="3"/>
                        <a:pt x="27" y="4"/>
                      </a:cubicBezTo>
                      <a:cubicBezTo>
                        <a:pt x="27" y="10"/>
                        <a:pt x="26" y="16"/>
                        <a:pt x="24" y="21"/>
                      </a:cubicBezTo>
                      <a:cubicBezTo>
                        <a:pt x="23" y="22"/>
                        <a:pt x="22" y="23"/>
                        <a:pt x="21" y="23"/>
                      </a:cubicBezTo>
                      <a:cubicBezTo>
                        <a:pt x="20" y="23"/>
                        <a:pt x="18" y="22"/>
                        <a:pt x="18" y="21"/>
                      </a:cubicBezTo>
                      <a:cubicBezTo>
                        <a:pt x="15" y="16"/>
                        <a:pt x="14" y="11"/>
                        <a:pt x="14" y="6"/>
                      </a:cubicBezTo>
                      <a:cubicBezTo>
                        <a:pt x="14" y="4"/>
                        <a:pt x="13" y="2"/>
                        <a:pt x="13" y="1"/>
                      </a:cubicBezTo>
                      <a:cubicBezTo>
                        <a:pt x="11" y="1"/>
                        <a:pt x="9" y="2"/>
                        <a:pt x="8" y="3"/>
                      </a:cubicBezTo>
                      <a:cubicBezTo>
                        <a:pt x="4" y="4"/>
                        <a:pt x="2" y="7"/>
                        <a:pt x="1" y="11"/>
                      </a:cubicBezTo>
                      <a:cubicBezTo>
                        <a:pt x="0" y="16"/>
                        <a:pt x="1" y="20"/>
                        <a:pt x="2" y="25"/>
                      </a:cubicBezTo>
                      <a:cubicBezTo>
                        <a:pt x="2" y="27"/>
                        <a:pt x="4" y="28"/>
                        <a:pt x="6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4" name="Freeform 22"/>
                <p:cNvSpPr>
                  <a:spLocks/>
                </p:cNvSpPr>
                <p:nvPr/>
              </p:nvSpPr>
              <p:spPr bwMode="auto">
                <a:xfrm>
                  <a:off x="2093913" y="1636713"/>
                  <a:ext cx="211138" cy="95250"/>
                </a:xfrm>
                <a:custGeom>
                  <a:avLst/>
                  <a:gdLst>
                    <a:gd name="T0" fmla="*/ 9 w 56"/>
                    <a:gd name="T1" fmla="*/ 0 h 25"/>
                    <a:gd name="T2" fmla="*/ 14 w 56"/>
                    <a:gd name="T3" fmla="*/ 8 h 25"/>
                    <a:gd name="T4" fmla="*/ 17 w 56"/>
                    <a:gd name="T5" fmla="*/ 9 h 25"/>
                    <a:gd name="T6" fmla="*/ 32 w 56"/>
                    <a:gd name="T7" fmla="*/ 10 h 25"/>
                    <a:gd name="T8" fmla="*/ 36 w 56"/>
                    <a:gd name="T9" fmla="*/ 10 h 25"/>
                    <a:gd name="T10" fmla="*/ 35 w 56"/>
                    <a:gd name="T11" fmla="*/ 12 h 25"/>
                    <a:gd name="T12" fmla="*/ 26 w 56"/>
                    <a:gd name="T13" fmla="*/ 16 h 25"/>
                    <a:gd name="T14" fmla="*/ 15 w 56"/>
                    <a:gd name="T15" fmla="*/ 14 h 25"/>
                    <a:gd name="T16" fmla="*/ 13 w 56"/>
                    <a:gd name="T17" fmla="*/ 14 h 25"/>
                    <a:gd name="T18" fmla="*/ 0 w 56"/>
                    <a:gd name="T19" fmla="*/ 17 h 25"/>
                    <a:gd name="T20" fmla="*/ 0 w 56"/>
                    <a:gd name="T21" fmla="*/ 17 h 25"/>
                    <a:gd name="T22" fmla="*/ 8 w 56"/>
                    <a:gd name="T23" fmla="*/ 20 h 25"/>
                    <a:gd name="T24" fmla="*/ 24 w 56"/>
                    <a:gd name="T25" fmla="*/ 23 h 25"/>
                    <a:gd name="T26" fmla="*/ 52 w 56"/>
                    <a:gd name="T27" fmla="*/ 13 h 25"/>
                    <a:gd name="T28" fmla="*/ 56 w 56"/>
                    <a:gd name="T29" fmla="*/ 2 h 25"/>
                    <a:gd name="T30" fmla="*/ 9 w 56"/>
                    <a:gd name="T3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6" h="25">
                      <a:moveTo>
                        <a:pt x="9" y="0"/>
                      </a:moveTo>
                      <a:cubicBezTo>
                        <a:pt x="11" y="3"/>
                        <a:pt x="12" y="5"/>
                        <a:pt x="14" y="8"/>
                      </a:cubicBezTo>
                      <a:cubicBezTo>
                        <a:pt x="15" y="8"/>
                        <a:pt x="16" y="9"/>
                        <a:pt x="17" y="9"/>
                      </a:cubicBezTo>
                      <a:cubicBezTo>
                        <a:pt x="22" y="10"/>
                        <a:pt x="27" y="10"/>
                        <a:pt x="32" y="10"/>
                      </a:cubicBezTo>
                      <a:cubicBezTo>
                        <a:pt x="33" y="10"/>
                        <a:pt x="34" y="10"/>
                        <a:pt x="36" y="10"/>
                      </a:cubicBezTo>
                      <a:cubicBezTo>
                        <a:pt x="35" y="11"/>
                        <a:pt x="35" y="12"/>
                        <a:pt x="35" y="12"/>
                      </a:cubicBezTo>
                      <a:cubicBezTo>
                        <a:pt x="33" y="16"/>
                        <a:pt x="29" y="16"/>
                        <a:pt x="26" y="16"/>
                      </a:cubicBezTo>
                      <a:cubicBezTo>
                        <a:pt x="22" y="15"/>
                        <a:pt x="19" y="14"/>
                        <a:pt x="15" y="14"/>
                      </a:cubicBezTo>
                      <a:cubicBezTo>
                        <a:pt x="14" y="14"/>
                        <a:pt x="14" y="14"/>
                        <a:pt x="13" y="14"/>
                      </a:cubicBezTo>
                      <a:cubicBezTo>
                        <a:pt x="8" y="15"/>
                        <a:pt x="4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3" y="18"/>
                        <a:pt x="5" y="19"/>
                        <a:pt x="8" y="20"/>
                      </a:cubicBezTo>
                      <a:cubicBezTo>
                        <a:pt x="14" y="21"/>
                        <a:pt x="19" y="22"/>
                        <a:pt x="24" y="23"/>
                      </a:cubicBezTo>
                      <a:cubicBezTo>
                        <a:pt x="35" y="25"/>
                        <a:pt x="45" y="23"/>
                        <a:pt x="52" y="13"/>
                      </a:cubicBezTo>
                      <a:cubicBezTo>
                        <a:pt x="54" y="10"/>
                        <a:pt x="56" y="6"/>
                        <a:pt x="56" y="2"/>
                      </a:cubicBezTo>
                      <a:cubicBezTo>
                        <a:pt x="40" y="4"/>
                        <a:pt x="25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5" name="Freeform 23"/>
                <p:cNvSpPr>
                  <a:spLocks/>
                </p:cNvSpPr>
                <p:nvPr/>
              </p:nvSpPr>
              <p:spPr bwMode="auto">
                <a:xfrm>
                  <a:off x="815975" y="1636713"/>
                  <a:ext cx="207963" cy="95250"/>
                </a:xfrm>
                <a:custGeom>
                  <a:avLst/>
                  <a:gdLst>
                    <a:gd name="T0" fmla="*/ 30 w 55"/>
                    <a:gd name="T1" fmla="*/ 23 h 25"/>
                    <a:gd name="T2" fmla="*/ 52 w 55"/>
                    <a:gd name="T3" fmla="*/ 18 h 25"/>
                    <a:gd name="T4" fmla="*/ 55 w 55"/>
                    <a:gd name="T5" fmla="*/ 17 h 25"/>
                    <a:gd name="T6" fmla="*/ 49 w 55"/>
                    <a:gd name="T7" fmla="*/ 15 h 25"/>
                    <a:gd name="T8" fmla="*/ 35 w 55"/>
                    <a:gd name="T9" fmla="*/ 15 h 25"/>
                    <a:gd name="T10" fmla="*/ 24 w 55"/>
                    <a:gd name="T11" fmla="*/ 15 h 25"/>
                    <a:gd name="T12" fmla="*/ 20 w 55"/>
                    <a:gd name="T13" fmla="*/ 11 h 25"/>
                    <a:gd name="T14" fmla="*/ 23 w 55"/>
                    <a:gd name="T15" fmla="*/ 10 h 25"/>
                    <a:gd name="T16" fmla="*/ 32 w 55"/>
                    <a:gd name="T17" fmla="*/ 10 h 25"/>
                    <a:gd name="T18" fmla="*/ 39 w 55"/>
                    <a:gd name="T19" fmla="*/ 8 h 25"/>
                    <a:gd name="T20" fmla="*/ 46 w 55"/>
                    <a:gd name="T21" fmla="*/ 0 h 25"/>
                    <a:gd name="T22" fmla="*/ 23 w 55"/>
                    <a:gd name="T23" fmla="*/ 2 h 25"/>
                    <a:gd name="T24" fmla="*/ 0 w 55"/>
                    <a:gd name="T25" fmla="*/ 2 h 25"/>
                    <a:gd name="T26" fmla="*/ 1 w 55"/>
                    <a:gd name="T27" fmla="*/ 7 h 25"/>
                    <a:gd name="T28" fmla="*/ 30 w 55"/>
                    <a:gd name="T2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5" h="25">
                      <a:moveTo>
                        <a:pt x="30" y="23"/>
                      </a:moveTo>
                      <a:cubicBezTo>
                        <a:pt x="38" y="22"/>
                        <a:pt x="45" y="20"/>
                        <a:pt x="52" y="18"/>
                      </a:cubicBezTo>
                      <a:cubicBezTo>
                        <a:pt x="53" y="18"/>
                        <a:pt x="54" y="17"/>
                        <a:pt x="55" y="17"/>
                      </a:cubicBezTo>
                      <a:cubicBezTo>
                        <a:pt x="53" y="16"/>
                        <a:pt x="51" y="16"/>
                        <a:pt x="49" y="15"/>
                      </a:cubicBezTo>
                      <a:cubicBezTo>
                        <a:pt x="45" y="14"/>
                        <a:pt x="40" y="13"/>
                        <a:pt x="35" y="15"/>
                      </a:cubicBezTo>
                      <a:cubicBezTo>
                        <a:pt x="32" y="16"/>
                        <a:pt x="28" y="17"/>
                        <a:pt x="24" y="15"/>
                      </a:cubicBezTo>
                      <a:cubicBezTo>
                        <a:pt x="22" y="14"/>
                        <a:pt x="20" y="13"/>
                        <a:pt x="20" y="11"/>
                      </a:cubicBezTo>
                      <a:cubicBezTo>
                        <a:pt x="21" y="10"/>
                        <a:pt x="22" y="10"/>
                        <a:pt x="23" y="10"/>
                      </a:cubicBezTo>
                      <a:cubicBezTo>
                        <a:pt x="26" y="10"/>
                        <a:pt x="29" y="10"/>
                        <a:pt x="32" y="10"/>
                      </a:cubicBezTo>
                      <a:cubicBezTo>
                        <a:pt x="35" y="9"/>
                        <a:pt x="38" y="10"/>
                        <a:pt x="39" y="8"/>
                      </a:cubicBezTo>
                      <a:cubicBezTo>
                        <a:pt x="42" y="6"/>
                        <a:pt x="44" y="3"/>
                        <a:pt x="46" y="0"/>
                      </a:cubicBezTo>
                      <a:cubicBezTo>
                        <a:pt x="38" y="1"/>
                        <a:pt x="31" y="2"/>
                        <a:pt x="23" y="2"/>
                      </a:cubicBezTo>
                      <a:cubicBezTo>
                        <a:pt x="16" y="2"/>
                        <a:pt x="8" y="2"/>
                        <a:pt x="0" y="2"/>
                      </a:cubicBezTo>
                      <a:cubicBezTo>
                        <a:pt x="0" y="4"/>
                        <a:pt x="1" y="5"/>
                        <a:pt x="1" y="7"/>
                      </a:cubicBezTo>
                      <a:cubicBezTo>
                        <a:pt x="7" y="20"/>
                        <a:pt x="17" y="25"/>
                        <a:pt x="30" y="2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6" name="Freeform 24"/>
                <p:cNvSpPr>
                  <a:spLocks/>
                </p:cNvSpPr>
                <p:nvPr/>
              </p:nvSpPr>
              <p:spPr bwMode="auto">
                <a:xfrm>
                  <a:off x="2033588" y="1708150"/>
                  <a:ext cx="203200" cy="106363"/>
                </a:xfrm>
                <a:custGeom>
                  <a:avLst/>
                  <a:gdLst>
                    <a:gd name="T0" fmla="*/ 52 w 54"/>
                    <a:gd name="T1" fmla="*/ 11 h 28"/>
                    <a:gd name="T2" fmla="*/ 42 w 54"/>
                    <a:gd name="T3" fmla="*/ 10 h 28"/>
                    <a:gd name="T4" fmla="*/ 28 w 54"/>
                    <a:gd name="T5" fmla="*/ 6 h 28"/>
                    <a:gd name="T6" fmla="*/ 12 w 54"/>
                    <a:gd name="T7" fmla="*/ 0 h 28"/>
                    <a:gd name="T8" fmla="*/ 14 w 54"/>
                    <a:gd name="T9" fmla="*/ 10 h 28"/>
                    <a:gd name="T10" fmla="*/ 16 w 54"/>
                    <a:gd name="T11" fmla="*/ 11 h 28"/>
                    <a:gd name="T12" fmla="*/ 30 w 54"/>
                    <a:gd name="T13" fmla="*/ 16 h 28"/>
                    <a:gd name="T14" fmla="*/ 26 w 54"/>
                    <a:gd name="T15" fmla="*/ 19 h 28"/>
                    <a:gd name="T16" fmla="*/ 16 w 54"/>
                    <a:gd name="T17" fmla="*/ 17 h 28"/>
                    <a:gd name="T18" fmla="*/ 0 w 54"/>
                    <a:gd name="T19" fmla="*/ 15 h 28"/>
                    <a:gd name="T20" fmla="*/ 0 w 54"/>
                    <a:gd name="T21" fmla="*/ 16 h 28"/>
                    <a:gd name="T22" fmla="*/ 17 w 54"/>
                    <a:gd name="T23" fmla="*/ 25 h 28"/>
                    <a:gd name="T24" fmla="*/ 32 w 54"/>
                    <a:gd name="T25" fmla="*/ 28 h 28"/>
                    <a:gd name="T26" fmla="*/ 53 w 54"/>
                    <a:gd name="T27" fmla="*/ 13 h 28"/>
                    <a:gd name="T28" fmla="*/ 52 w 54"/>
                    <a:gd name="T29" fmla="*/ 1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4" h="28">
                      <a:moveTo>
                        <a:pt x="52" y="11"/>
                      </a:moveTo>
                      <a:cubicBezTo>
                        <a:pt x="49" y="11"/>
                        <a:pt x="45" y="11"/>
                        <a:pt x="42" y="10"/>
                      </a:cubicBezTo>
                      <a:cubicBezTo>
                        <a:pt x="37" y="9"/>
                        <a:pt x="33" y="8"/>
                        <a:pt x="28" y="6"/>
                      </a:cubicBezTo>
                      <a:cubicBezTo>
                        <a:pt x="23" y="5"/>
                        <a:pt x="18" y="3"/>
                        <a:pt x="12" y="0"/>
                      </a:cubicBezTo>
                      <a:cubicBezTo>
                        <a:pt x="13" y="4"/>
                        <a:pt x="14" y="7"/>
                        <a:pt x="14" y="10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20" y="13"/>
                        <a:pt x="25" y="14"/>
                        <a:pt x="30" y="16"/>
                      </a:cubicBezTo>
                      <a:cubicBezTo>
                        <a:pt x="29" y="17"/>
                        <a:pt x="28" y="19"/>
                        <a:pt x="26" y="19"/>
                      </a:cubicBezTo>
                      <a:cubicBezTo>
                        <a:pt x="23" y="19"/>
                        <a:pt x="19" y="19"/>
                        <a:pt x="16" y="17"/>
                      </a:cubicBezTo>
                      <a:cubicBezTo>
                        <a:pt x="11" y="14"/>
                        <a:pt x="6" y="15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6" y="19"/>
                        <a:pt x="11" y="22"/>
                        <a:pt x="17" y="25"/>
                      </a:cubicBezTo>
                      <a:cubicBezTo>
                        <a:pt x="22" y="27"/>
                        <a:pt x="27" y="28"/>
                        <a:pt x="32" y="28"/>
                      </a:cubicBezTo>
                      <a:cubicBezTo>
                        <a:pt x="41" y="28"/>
                        <a:pt x="50" y="20"/>
                        <a:pt x="53" y="13"/>
                      </a:cubicBezTo>
                      <a:cubicBezTo>
                        <a:pt x="54" y="12"/>
                        <a:pt x="53" y="11"/>
                        <a:pt x="52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876300" y="1708150"/>
                  <a:ext cx="203200" cy="106363"/>
                </a:xfrm>
                <a:custGeom>
                  <a:avLst/>
                  <a:gdLst>
                    <a:gd name="T0" fmla="*/ 54 w 54"/>
                    <a:gd name="T1" fmla="*/ 16 h 28"/>
                    <a:gd name="T2" fmla="*/ 54 w 54"/>
                    <a:gd name="T3" fmla="*/ 15 h 28"/>
                    <a:gd name="T4" fmla="*/ 45 w 54"/>
                    <a:gd name="T5" fmla="*/ 15 h 28"/>
                    <a:gd name="T6" fmla="*/ 41 w 54"/>
                    <a:gd name="T7" fmla="*/ 16 h 28"/>
                    <a:gd name="T8" fmla="*/ 28 w 54"/>
                    <a:gd name="T9" fmla="*/ 19 h 28"/>
                    <a:gd name="T10" fmla="*/ 25 w 54"/>
                    <a:gd name="T11" fmla="*/ 15 h 28"/>
                    <a:gd name="T12" fmla="*/ 35 w 54"/>
                    <a:gd name="T13" fmla="*/ 13 h 28"/>
                    <a:gd name="T14" fmla="*/ 41 w 54"/>
                    <a:gd name="T15" fmla="*/ 5 h 28"/>
                    <a:gd name="T16" fmla="*/ 42 w 54"/>
                    <a:gd name="T17" fmla="*/ 3 h 28"/>
                    <a:gd name="T18" fmla="*/ 42 w 54"/>
                    <a:gd name="T19" fmla="*/ 0 h 28"/>
                    <a:gd name="T20" fmla="*/ 2 w 54"/>
                    <a:gd name="T21" fmla="*/ 11 h 28"/>
                    <a:gd name="T22" fmla="*/ 1 w 54"/>
                    <a:gd name="T23" fmla="*/ 14 h 28"/>
                    <a:gd name="T24" fmla="*/ 5 w 54"/>
                    <a:gd name="T25" fmla="*/ 19 h 28"/>
                    <a:gd name="T26" fmla="*/ 22 w 54"/>
                    <a:gd name="T27" fmla="*/ 28 h 28"/>
                    <a:gd name="T28" fmla="*/ 37 w 54"/>
                    <a:gd name="T29" fmla="*/ 25 h 28"/>
                    <a:gd name="T30" fmla="*/ 54 w 54"/>
                    <a:gd name="T31" fmla="*/ 1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4" h="28">
                      <a:moveTo>
                        <a:pt x="54" y="16"/>
                      </a:moveTo>
                      <a:cubicBezTo>
                        <a:pt x="54" y="16"/>
                        <a:pt x="54" y="15"/>
                        <a:pt x="54" y="15"/>
                      </a:cubicBezTo>
                      <a:cubicBezTo>
                        <a:pt x="51" y="15"/>
                        <a:pt x="48" y="15"/>
                        <a:pt x="45" y="15"/>
                      </a:cubicBezTo>
                      <a:cubicBezTo>
                        <a:pt x="44" y="15"/>
                        <a:pt x="42" y="15"/>
                        <a:pt x="41" y="16"/>
                      </a:cubicBezTo>
                      <a:cubicBezTo>
                        <a:pt x="37" y="18"/>
                        <a:pt x="33" y="20"/>
                        <a:pt x="28" y="19"/>
                      </a:cubicBezTo>
                      <a:cubicBezTo>
                        <a:pt x="26" y="19"/>
                        <a:pt x="24" y="17"/>
                        <a:pt x="25" y="15"/>
                      </a:cubicBezTo>
                      <a:cubicBezTo>
                        <a:pt x="28" y="15"/>
                        <a:pt x="31" y="14"/>
                        <a:pt x="35" y="13"/>
                      </a:cubicBezTo>
                      <a:cubicBezTo>
                        <a:pt x="38" y="12"/>
                        <a:pt x="42" y="10"/>
                        <a:pt x="41" y="5"/>
                      </a:cubicBezTo>
                      <a:cubicBezTo>
                        <a:pt x="41" y="4"/>
                        <a:pt x="42" y="3"/>
                        <a:pt x="42" y="3"/>
                      </a:cubicBezTo>
                      <a:cubicBezTo>
                        <a:pt x="42" y="2"/>
                        <a:pt x="42" y="1"/>
                        <a:pt x="42" y="0"/>
                      </a:cubicBezTo>
                      <a:cubicBezTo>
                        <a:pt x="29" y="6"/>
                        <a:pt x="16" y="11"/>
                        <a:pt x="2" y="11"/>
                      </a:cubicBezTo>
                      <a:cubicBezTo>
                        <a:pt x="0" y="11"/>
                        <a:pt x="0" y="12"/>
                        <a:pt x="1" y="14"/>
                      </a:cubicBezTo>
                      <a:cubicBezTo>
                        <a:pt x="2" y="16"/>
                        <a:pt x="4" y="18"/>
                        <a:pt x="5" y="19"/>
                      </a:cubicBezTo>
                      <a:cubicBezTo>
                        <a:pt x="10" y="24"/>
                        <a:pt x="15" y="28"/>
                        <a:pt x="22" y="28"/>
                      </a:cubicBezTo>
                      <a:cubicBezTo>
                        <a:pt x="27" y="28"/>
                        <a:pt x="32" y="27"/>
                        <a:pt x="37" y="25"/>
                      </a:cubicBezTo>
                      <a:cubicBezTo>
                        <a:pt x="43" y="22"/>
                        <a:pt x="49" y="19"/>
                        <a:pt x="54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97000" y="1336675"/>
                  <a:ext cx="138113" cy="134938"/>
                </a:xfrm>
                <a:custGeom>
                  <a:avLst/>
                  <a:gdLst>
                    <a:gd name="T0" fmla="*/ 3 w 37"/>
                    <a:gd name="T1" fmla="*/ 28 h 36"/>
                    <a:gd name="T2" fmla="*/ 4 w 37"/>
                    <a:gd name="T3" fmla="*/ 36 h 36"/>
                    <a:gd name="T4" fmla="*/ 5 w 37"/>
                    <a:gd name="T5" fmla="*/ 36 h 36"/>
                    <a:gd name="T6" fmla="*/ 11 w 37"/>
                    <a:gd name="T7" fmla="*/ 23 h 36"/>
                    <a:gd name="T8" fmla="*/ 12 w 37"/>
                    <a:gd name="T9" fmla="*/ 19 h 36"/>
                    <a:gd name="T10" fmla="*/ 15 w 37"/>
                    <a:gd name="T11" fmla="*/ 21 h 36"/>
                    <a:gd name="T12" fmla="*/ 17 w 37"/>
                    <a:gd name="T13" fmla="*/ 24 h 36"/>
                    <a:gd name="T14" fmla="*/ 20 w 37"/>
                    <a:gd name="T15" fmla="*/ 28 h 36"/>
                    <a:gd name="T16" fmla="*/ 21 w 37"/>
                    <a:gd name="T17" fmla="*/ 20 h 36"/>
                    <a:gd name="T18" fmla="*/ 24 w 37"/>
                    <a:gd name="T19" fmla="*/ 19 h 36"/>
                    <a:gd name="T20" fmla="*/ 30 w 37"/>
                    <a:gd name="T21" fmla="*/ 23 h 36"/>
                    <a:gd name="T22" fmla="*/ 37 w 37"/>
                    <a:gd name="T23" fmla="*/ 26 h 36"/>
                    <a:gd name="T24" fmla="*/ 30 w 37"/>
                    <a:gd name="T25" fmla="*/ 5 h 36"/>
                    <a:gd name="T26" fmla="*/ 27 w 37"/>
                    <a:gd name="T27" fmla="*/ 3 h 36"/>
                    <a:gd name="T28" fmla="*/ 17 w 37"/>
                    <a:gd name="T29" fmla="*/ 2 h 36"/>
                    <a:gd name="T30" fmla="*/ 13 w 37"/>
                    <a:gd name="T31" fmla="*/ 0 h 36"/>
                    <a:gd name="T32" fmla="*/ 13 w 37"/>
                    <a:gd name="T33" fmla="*/ 0 h 36"/>
                    <a:gd name="T34" fmla="*/ 16 w 37"/>
                    <a:gd name="T35" fmla="*/ 10 h 36"/>
                    <a:gd name="T36" fmla="*/ 1 w 37"/>
                    <a:gd name="T37" fmla="*/ 4 h 36"/>
                    <a:gd name="T38" fmla="*/ 1 w 37"/>
                    <a:gd name="T39" fmla="*/ 14 h 36"/>
                    <a:gd name="T40" fmla="*/ 3 w 37"/>
                    <a:gd name="T41" fmla="*/ 2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" h="36">
                      <a:moveTo>
                        <a:pt x="3" y="28"/>
                      </a:moveTo>
                      <a:cubicBezTo>
                        <a:pt x="4" y="31"/>
                        <a:pt x="4" y="34"/>
                        <a:pt x="4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7" y="31"/>
                        <a:pt x="9" y="27"/>
                        <a:pt x="11" y="23"/>
                      </a:cubicBezTo>
                      <a:cubicBezTo>
                        <a:pt x="11" y="21"/>
                        <a:pt x="12" y="20"/>
                        <a:pt x="12" y="19"/>
                      </a:cubicBezTo>
                      <a:cubicBezTo>
                        <a:pt x="13" y="20"/>
                        <a:pt x="14" y="20"/>
                        <a:pt x="15" y="21"/>
                      </a:cubicBezTo>
                      <a:cubicBezTo>
                        <a:pt x="15" y="22"/>
                        <a:pt x="16" y="23"/>
                        <a:pt x="17" y="24"/>
                      </a:cubicBezTo>
                      <a:cubicBezTo>
                        <a:pt x="18" y="25"/>
                        <a:pt x="19" y="27"/>
                        <a:pt x="20" y="28"/>
                      </a:cubicBezTo>
                      <a:cubicBezTo>
                        <a:pt x="21" y="25"/>
                        <a:pt x="21" y="23"/>
                        <a:pt x="21" y="20"/>
                      </a:cubicBezTo>
                      <a:cubicBezTo>
                        <a:pt x="22" y="18"/>
                        <a:pt x="22" y="17"/>
                        <a:pt x="24" y="19"/>
                      </a:cubicBezTo>
                      <a:cubicBezTo>
                        <a:pt x="26" y="20"/>
                        <a:pt x="28" y="21"/>
                        <a:pt x="30" y="23"/>
                      </a:cubicBezTo>
                      <a:cubicBezTo>
                        <a:pt x="32" y="24"/>
                        <a:pt x="34" y="25"/>
                        <a:pt x="37" y="26"/>
                      </a:cubicBezTo>
                      <a:cubicBezTo>
                        <a:pt x="36" y="18"/>
                        <a:pt x="33" y="11"/>
                        <a:pt x="30" y="5"/>
                      </a:cubicBezTo>
                      <a:cubicBezTo>
                        <a:pt x="29" y="4"/>
                        <a:pt x="28" y="4"/>
                        <a:pt x="27" y="3"/>
                      </a:cubicBezTo>
                      <a:cubicBezTo>
                        <a:pt x="24" y="3"/>
                        <a:pt x="20" y="2"/>
                        <a:pt x="17" y="2"/>
                      </a:cubicBezTo>
                      <a:cubicBezTo>
                        <a:pt x="16" y="1"/>
                        <a:pt x="14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3"/>
                        <a:pt x="15" y="6"/>
                        <a:pt x="16" y="10"/>
                      </a:cubicBezTo>
                      <a:cubicBezTo>
                        <a:pt x="10" y="11"/>
                        <a:pt x="5" y="9"/>
                        <a:pt x="1" y="4"/>
                      </a:cubicBezTo>
                      <a:cubicBezTo>
                        <a:pt x="0" y="8"/>
                        <a:pt x="0" y="11"/>
                        <a:pt x="1" y="14"/>
                      </a:cubicBezTo>
                      <a:cubicBezTo>
                        <a:pt x="2" y="19"/>
                        <a:pt x="3" y="23"/>
                        <a:pt x="3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573213" y="1336675"/>
                  <a:ext cx="147638" cy="134938"/>
                </a:xfrm>
                <a:custGeom>
                  <a:avLst/>
                  <a:gdLst>
                    <a:gd name="T0" fmla="*/ 2 w 39"/>
                    <a:gd name="T1" fmla="*/ 25 h 36"/>
                    <a:gd name="T2" fmla="*/ 14 w 39"/>
                    <a:gd name="T3" fmla="*/ 19 h 36"/>
                    <a:gd name="T4" fmla="*/ 16 w 39"/>
                    <a:gd name="T5" fmla="*/ 18 h 36"/>
                    <a:gd name="T6" fmla="*/ 17 w 39"/>
                    <a:gd name="T7" fmla="*/ 20 h 36"/>
                    <a:gd name="T8" fmla="*/ 18 w 39"/>
                    <a:gd name="T9" fmla="*/ 27 h 36"/>
                    <a:gd name="T10" fmla="*/ 25 w 39"/>
                    <a:gd name="T11" fmla="*/ 20 h 36"/>
                    <a:gd name="T12" fmla="*/ 27 w 39"/>
                    <a:gd name="T13" fmla="*/ 19 h 36"/>
                    <a:gd name="T14" fmla="*/ 28 w 39"/>
                    <a:gd name="T15" fmla="*/ 20 h 36"/>
                    <a:gd name="T16" fmla="*/ 31 w 39"/>
                    <a:gd name="T17" fmla="*/ 30 h 36"/>
                    <a:gd name="T18" fmla="*/ 34 w 39"/>
                    <a:gd name="T19" fmla="*/ 36 h 36"/>
                    <a:gd name="T20" fmla="*/ 38 w 39"/>
                    <a:gd name="T21" fmla="*/ 13 h 36"/>
                    <a:gd name="T22" fmla="*/ 37 w 39"/>
                    <a:gd name="T23" fmla="*/ 4 h 36"/>
                    <a:gd name="T24" fmla="*/ 22 w 39"/>
                    <a:gd name="T25" fmla="*/ 10 h 36"/>
                    <a:gd name="T26" fmla="*/ 26 w 39"/>
                    <a:gd name="T27" fmla="*/ 0 h 36"/>
                    <a:gd name="T28" fmla="*/ 18 w 39"/>
                    <a:gd name="T29" fmla="*/ 3 h 36"/>
                    <a:gd name="T30" fmla="*/ 10 w 39"/>
                    <a:gd name="T31" fmla="*/ 3 h 36"/>
                    <a:gd name="T32" fmla="*/ 8 w 39"/>
                    <a:gd name="T33" fmla="*/ 5 h 36"/>
                    <a:gd name="T34" fmla="*/ 0 w 39"/>
                    <a:gd name="T35" fmla="*/ 26 h 36"/>
                    <a:gd name="T36" fmla="*/ 2 w 39"/>
                    <a:gd name="T37" fmla="*/ 2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" h="36">
                      <a:moveTo>
                        <a:pt x="2" y="25"/>
                      </a:moveTo>
                      <a:cubicBezTo>
                        <a:pt x="6" y="23"/>
                        <a:pt x="10" y="21"/>
                        <a:pt x="14" y="19"/>
                      </a:cubicBezTo>
                      <a:cubicBezTo>
                        <a:pt x="14" y="18"/>
                        <a:pt x="15" y="18"/>
                        <a:pt x="16" y="18"/>
                      </a:cubicBezTo>
                      <a:cubicBezTo>
                        <a:pt x="16" y="18"/>
                        <a:pt x="16" y="19"/>
                        <a:pt x="17" y="20"/>
                      </a:cubicBezTo>
                      <a:cubicBezTo>
                        <a:pt x="17" y="22"/>
                        <a:pt x="17" y="25"/>
                        <a:pt x="18" y="27"/>
                      </a:cubicBezTo>
                      <a:cubicBezTo>
                        <a:pt x="20" y="25"/>
                        <a:pt x="22" y="22"/>
                        <a:pt x="25" y="20"/>
                      </a:cubicBezTo>
                      <a:cubicBezTo>
                        <a:pt x="26" y="19"/>
                        <a:pt x="26" y="19"/>
                        <a:pt x="27" y="19"/>
                      </a:cubicBezTo>
                      <a:cubicBezTo>
                        <a:pt x="27" y="19"/>
                        <a:pt x="27" y="20"/>
                        <a:pt x="28" y="20"/>
                      </a:cubicBezTo>
                      <a:cubicBezTo>
                        <a:pt x="29" y="23"/>
                        <a:pt x="29" y="27"/>
                        <a:pt x="31" y="30"/>
                      </a:cubicBezTo>
                      <a:cubicBezTo>
                        <a:pt x="31" y="32"/>
                        <a:pt x="33" y="34"/>
                        <a:pt x="34" y="36"/>
                      </a:cubicBezTo>
                      <a:cubicBezTo>
                        <a:pt x="35" y="28"/>
                        <a:pt x="35" y="20"/>
                        <a:pt x="38" y="13"/>
                      </a:cubicBezTo>
                      <a:cubicBezTo>
                        <a:pt x="39" y="10"/>
                        <a:pt x="39" y="7"/>
                        <a:pt x="37" y="4"/>
                      </a:cubicBezTo>
                      <a:cubicBezTo>
                        <a:pt x="33" y="9"/>
                        <a:pt x="28" y="11"/>
                        <a:pt x="22" y="10"/>
                      </a:cubicBezTo>
                      <a:cubicBezTo>
                        <a:pt x="23" y="6"/>
                        <a:pt x="25" y="3"/>
                        <a:pt x="26" y="0"/>
                      </a:cubicBezTo>
                      <a:cubicBezTo>
                        <a:pt x="22" y="1"/>
                        <a:pt x="20" y="2"/>
                        <a:pt x="18" y="3"/>
                      </a:cubicBezTo>
                      <a:cubicBezTo>
                        <a:pt x="15" y="3"/>
                        <a:pt x="13" y="3"/>
                        <a:pt x="10" y="3"/>
                      </a:cubicBezTo>
                      <a:cubicBezTo>
                        <a:pt x="10" y="4"/>
                        <a:pt x="9" y="4"/>
                        <a:pt x="8" y="5"/>
                      </a:cubicBezTo>
                      <a:cubicBezTo>
                        <a:pt x="4" y="11"/>
                        <a:pt x="2" y="18"/>
                        <a:pt x="0" y="26"/>
                      </a:cubicBezTo>
                      <a:cubicBezTo>
                        <a:pt x="1" y="26"/>
                        <a:pt x="1" y="26"/>
                        <a:pt x="2" y="2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969963" y="1776413"/>
                  <a:ext cx="180975" cy="109538"/>
                </a:xfrm>
                <a:custGeom>
                  <a:avLst/>
                  <a:gdLst>
                    <a:gd name="T0" fmla="*/ 48 w 48"/>
                    <a:gd name="T1" fmla="*/ 9 h 29"/>
                    <a:gd name="T2" fmla="*/ 38 w 48"/>
                    <a:gd name="T3" fmla="*/ 11 h 29"/>
                    <a:gd name="T4" fmla="*/ 35 w 48"/>
                    <a:gd name="T5" fmla="*/ 14 h 29"/>
                    <a:gd name="T6" fmla="*/ 29 w 48"/>
                    <a:gd name="T7" fmla="*/ 15 h 29"/>
                    <a:gd name="T8" fmla="*/ 27 w 48"/>
                    <a:gd name="T9" fmla="*/ 14 h 29"/>
                    <a:gd name="T10" fmla="*/ 28 w 48"/>
                    <a:gd name="T11" fmla="*/ 13 h 29"/>
                    <a:gd name="T12" fmla="*/ 30 w 48"/>
                    <a:gd name="T13" fmla="*/ 11 h 29"/>
                    <a:gd name="T14" fmla="*/ 32 w 48"/>
                    <a:gd name="T15" fmla="*/ 0 h 29"/>
                    <a:gd name="T16" fmla="*/ 0 w 48"/>
                    <a:gd name="T17" fmla="*/ 16 h 29"/>
                    <a:gd name="T18" fmla="*/ 1 w 48"/>
                    <a:gd name="T19" fmla="*/ 18 h 29"/>
                    <a:gd name="T20" fmla="*/ 26 w 48"/>
                    <a:gd name="T21" fmla="*/ 26 h 29"/>
                    <a:gd name="T22" fmla="*/ 44 w 48"/>
                    <a:gd name="T23" fmla="*/ 14 h 29"/>
                    <a:gd name="T24" fmla="*/ 48 w 48"/>
                    <a:gd name="T25" fmla="*/ 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29">
                      <a:moveTo>
                        <a:pt x="48" y="9"/>
                      </a:moveTo>
                      <a:cubicBezTo>
                        <a:pt x="44" y="10"/>
                        <a:pt x="41" y="10"/>
                        <a:pt x="38" y="11"/>
                      </a:cubicBezTo>
                      <a:cubicBezTo>
                        <a:pt x="37" y="12"/>
                        <a:pt x="36" y="13"/>
                        <a:pt x="35" y="14"/>
                      </a:cubicBezTo>
                      <a:cubicBezTo>
                        <a:pt x="33" y="15"/>
                        <a:pt x="31" y="16"/>
                        <a:pt x="29" y="15"/>
                      </a:cubicBezTo>
                      <a:cubicBezTo>
                        <a:pt x="28" y="15"/>
                        <a:pt x="27" y="14"/>
                        <a:pt x="27" y="14"/>
                      </a:cubicBezTo>
                      <a:cubicBezTo>
                        <a:pt x="27" y="14"/>
                        <a:pt x="28" y="13"/>
                        <a:pt x="28" y="13"/>
                      </a:cubicBezTo>
                      <a:cubicBezTo>
                        <a:pt x="29" y="12"/>
                        <a:pt x="30" y="12"/>
                        <a:pt x="30" y="11"/>
                      </a:cubicBezTo>
                      <a:cubicBezTo>
                        <a:pt x="34" y="9"/>
                        <a:pt x="35" y="4"/>
                        <a:pt x="32" y="0"/>
                      </a:cubicBezTo>
                      <a:cubicBezTo>
                        <a:pt x="23" y="8"/>
                        <a:pt x="12" y="14"/>
                        <a:pt x="0" y="16"/>
                      </a:cubicBezTo>
                      <a:cubicBezTo>
                        <a:pt x="0" y="17"/>
                        <a:pt x="0" y="18"/>
                        <a:pt x="1" y="18"/>
                      </a:cubicBezTo>
                      <a:cubicBezTo>
                        <a:pt x="6" y="26"/>
                        <a:pt x="17" y="29"/>
                        <a:pt x="26" y="26"/>
                      </a:cubicBezTo>
                      <a:cubicBezTo>
                        <a:pt x="33" y="23"/>
                        <a:pt x="38" y="19"/>
                        <a:pt x="44" y="14"/>
                      </a:cubicBezTo>
                      <a:cubicBezTo>
                        <a:pt x="45" y="13"/>
                        <a:pt x="46" y="11"/>
                        <a:pt x="48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965325" y="1776413"/>
                  <a:ext cx="184150" cy="109538"/>
                </a:xfrm>
                <a:custGeom>
                  <a:avLst/>
                  <a:gdLst>
                    <a:gd name="T0" fmla="*/ 17 w 49"/>
                    <a:gd name="T1" fmla="*/ 11 h 29"/>
                    <a:gd name="T2" fmla="*/ 19 w 49"/>
                    <a:gd name="T3" fmla="*/ 13 h 29"/>
                    <a:gd name="T4" fmla="*/ 21 w 49"/>
                    <a:gd name="T5" fmla="*/ 14 h 29"/>
                    <a:gd name="T6" fmla="*/ 19 w 49"/>
                    <a:gd name="T7" fmla="*/ 16 h 29"/>
                    <a:gd name="T8" fmla="*/ 12 w 49"/>
                    <a:gd name="T9" fmla="*/ 14 h 29"/>
                    <a:gd name="T10" fmla="*/ 6 w 49"/>
                    <a:gd name="T11" fmla="*/ 10 h 29"/>
                    <a:gd name="T12" fmla="*/ 0 w 49"/>
                    <a:gd name="T13" fmla="*/ 9 h 29"/>
                    <a:gd name="T14" fmla="*/ 21 w 49"/>
                    <a:gd name="T15" fmla="*/ 26 h 29"/>
                    <a:gd name="T16" fmla="*/ 45 w 49"/>
                    <a:gd name="T17" fmla="*/ 21 h 29"/>
                    <a:gd name="T18" fmla="*/ 49 w 49"/>
                    <a:gd name="T19" fmla="*/ 17 h 29"/>
                    <a:gd name="T20" fmla="*/ 15 w 49"/>
                    <a:gd name="T21" fmla="*/ 0 h 29"/>
                    <a:gd name="T22" fmla="*/ 17 w 49"/>
                    <a:gd name="T23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" h="29">
                      <a:moveTo>
                        <a:pt x="17" y="11"/>
                      </a:moveTo>
                      <a:cubicBezTo>
                        <a:pt x="18" y="12"/>
                        <a:pt x="19" y="12"/>
                        <a:pt x="19" y="13"/>
                      </a:cubicBezTo>
                      <a:cubicBezTo>
                        <a:pt x="20" y="13"/>
                        <a:pt x="20" y="14"/>
                        <a:pt x="21" y="14"/>
                      </a:cubicBezTo>
                      <a:cubicBezTo>
                        <a:pt x="20" y="15"/>
                        <a:pt x="19" y="15"/>
                        <a:pt x="19" y="16"/>
                      </a:cubicBezTo>
                      <a:cubicBezTo>
                        <a:pt x="16" y="16"/>
                        <a:pt x="14" y="16"/>
                        <a:pt x="12" y="14"/>
                      </a:cubicBezTo>
                      <a:cubicBezTo>
                        <a:pt x="11" y="12"/>
                        <a:pt x="9" y="11"/>
                        <a:pt x="6" y="10"/>
                      </a:cubicBezTo>
                      <a:cubicBezTo>
                        <a:pt x="4" y="10"/>
                        <a:pt x="2" y="10"/>
                        <a:pt x="0" y="9"/>
                      </a:cubicBezTo>
                      <a:cubicBezTo>
                        <a:pt x="4" y="16"/>
                        <a:pt x="13" y="23"/>
                        <a:pt x="21" y="26"/>
                      </a:cubicBezTo>
                      <a:cubicBezTo>
                        <a:pt x="30" y="29"/>
                        <a:pt x="39" y="27"/>
                        <a:pt x="45" y="21"/>
                      </a:cubicBezTo>
                      <a:cubicBezTo>
                        <a:pt x="47" y="20"/>
                        <a:pt x="47" y="19"/>
                        <a:pt x="49" y="17"/>
                      </a:cubicBezTo>
                      <a:cubicBezTo>
                        <a:pt x="35" y="14"/>
                        <a:pt x="25" y="8"/>
                        <a:pt x="15" y="0"/>
                      </a:cubicBezTo>
                      <a:cubicBezTo>
                        <a:pt x="13" y="4"/>
                        <a:pt x="13" y="9"/>
                        <a:pt x="17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2" name="Freeform 30"/>
                <p:cNvSpPr>
                  <a:spLocks noEditPoints="1"/>
                </p:cNvSpPr>
                <p:nvPr/>
              </p:nvSpPr>
              <p:spPr bwMode="auto">
                <a:xfrm>
                  <a:off x="1169988" y="1233488"/>
                  <a:ext cx="136525" cy="95250"/>
                </a:xfrm>
                <a:custGeom>
                  <a:avLst/>
                  <a:gdLst>
                    <a:gd name="T0" fmla="*/ 23 w 36"/>
                    <a:gd name="T1" fmla="*/ 0 h 25"/>
                    <a:gd name="T2" fmla="*/ 10 w 36"/>
                    <a:gd name="T3" fmla="*/ 3 h 25"/>
                    <a:gd name="T4" fmla="*/ 7 w 36"/>
                    <a:gd name="T5" fmla="*/ 25 h 25"/>
                    <a:gd name="T6" fmla="*/ 20 w 36"/>
                    <a:gd name="T7" fmla="*/ 17 h 25"/>
                    <a:gd name="T8" fmla="*/ 36 w 36"/>
                    <a:gd name="T9" fmla="*/ 18 h 25"/>
                    <a:gd name="T10" fmla="*/ 36 w 36"/>
                    <a:gd name="T11" fmla="*/ 18 h 25"/>
                    <a:gd name="T12" fmla="*/ 26 w 36"/>
                    <a:gd name="T13" fmla="*/ 2 h 25"/>
                    <a:gd name="T14" fmla="*/ 23 w 36"/>
                    <a:gd name="T15" fmla="*/ 0 h 25"/>
                    <a:gd name="T16" fmla="*/ 18 w 36"/>
                    <a:gd name="T17" fmla="*/ 6 h 25"/>
                    <a:gd name="T18" fmla="*/ 17 w 36"/>
                    <a:gd name="T19" fmla="*/ 5 h 25"/>
                    <a:gd name="T20" fmla="*/ 22 w 36"/>
                    <a:gd name="T21" fmla="*/ 3 h 25"/>
                    <a:gd name="T22" fmla="*/ 24 w 36"/>
                    <a:gd name="T23" fmla="*/ 6 h 25"/>
                    <a:gd name="T24" fmla="*/ 18 w 36"/>
                    <a:gd name="T25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25">
                      <a:moveTo>
                        <a:pt x="23" y="0"/>
                      </a:moveTo>
                      <a:cubicBezTo>
                        <a:pt x="19" y="0"/>
                        <a:pt x="14" y="1"/>
                        <a:pt x="10" y="3"/>
                      </a:cubicBezTo>
                      <a:cubicBezTo>
                        <a:pt x="0" y="7"/>
                        <a:pt x="0" y="18"/>
                        <a:pt x="7" y="25"/>
                      </a:cubicBezTo>
                      <a:cubicBezTo>
                        <a:pt x="10" y="20"/>
                        <a:pt x="15" y="17"/>
                        <a:pt x="20" y="17"/>
                      </a:cubicBezTo>
                      <a:cubicBezTo>
                        <a:pt x="26" y="17"/>
                        <a:pt x="31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1" y="14"/>
                        <a:pt x="28" y="8"/>
                        <a:pt x="26" y="2"/>
                      </a:cubicBezTo>
                      <a:cubicBezTo>
                        <a:pt x="25" y="1"/>
                        <a:pt x="25" y="0"/>
                        <a:pt x="23" y="0"/>
                      </a:cubicBezTo>
                      <a:close/>
                      <a:moveTo>
                        <a:pt x="18" y="6"/>
                      </a:moveTo>
                      <a:cubicBezTo>
                        <a:pt x="17" y="6"/>
                        <a:pt x="17" y="5"/>
                        <a:pt x="17" y="5"/>
                      </a:cubicBezTo>
                      <a:cubicBezTo>
                        <a:pt x="19" y="4"/>
                        <a:pt x="20" y="4"/>
                        <a:pt x="22" y="3"/>
                      </a:cubicBezTo>
                      <a:cubicBezTo>
                        <a:pt x="22" y="3"/>
                        <a:pt x="23" y="5"/>
                        <a:pt x="24" y="6"/>
                      </a:cubicBezTo>
                      <a:cubicBezTo>
                        <a:pt x="22" y="6"/>
                        <a:pt x="20" y="6"/>
                        <a:pt x="18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3" name="Freeform 31"/>
                <p:cNvSpPr>
                  <a:spLocks noEditPoints="1"/>
                </p:cNvSpPr>
                <p:nvPr/>
              </p:nvSpPr>
              <p:spPr bwMode="auto">
                <a:xfrm>
                  <a:off x="1803400" y="1233488"/>
                  <a:ext cx="139700" cy="95250"/>
                </a:xfrm>
                <a:custGeom>
                  <a:avLst/>
                  <a:gdLst>
                    <a:gd name="T0" fmla="*/ 1 w 37"/>
                    <a:gd name="T1" fmla="*/ 19 h 25"/>
                    <a:gd name="T2" fmla="*/ 17 w 37"/>
                    <a:gd name="T3" fmla="*/ 17 h 25"/>
                    <a:gd name="T4" fmla="*/ 30 w 37"/>
                    <a:gd name="T5" fmla="*/ 24 h 25"/>
                    <a:gd name="T6" fmla="*/ 31 w 37"/>
                    <a:gd name="T7" fmla="*/ 25 h 25"/>
                    <a:gd name="T8" fmla="*/ 33 w 37"/>
                    <a:gd name="T9" fmla="*/ 22 h 25"/>
                    <a:gd name="T10" fmla="*/ 32 w 37"/>
                    <a:gd name="T11" fmla="*/ 6 h 25"/>
                    <a:gd name="T12" fmla="*/ 23 w 37"/>
                    <a:gd name="T13" fmla="*/ 2 h 25"/>
                    <a:gd name="T14" fmla="*/ 14 w 37"/>
                    <a:gd name="T15" fmla="*/ 0 h 25"/>
                    <a:gd name="T16" fmla="*/ 12 w 37"/>
                    <a:gd name="T17" fmla="*/ 1 h 25"/>
                    <a:gd name="T18" fmla="*/ 0 w 37"/>
                    <a:gd name="T19" fmla="*/ 19 h 25"/>
                    <a:gd name="T20" fmla="*/ 1 w 37"/>
                    <a:gd name="T21" fmla="*/ 19 h 25"/>
                    <a:gd name="T22" fmla="*/ 16 w 37"/>
                    <a:gd name="T23" fmla="*/ 3 h 25"/>
                    <a:gd name="T24" fmla="*/ 20 w 37"/>
                    <a:gd name="T25" fmla="*/ 6 h 25"/>
                    <a:gd name="T26" fmla="*/ 13 w 37"/>
                    <a:gd name="T27" fmla="*/ 6 h 25"/>
                    <a:gd name="T28" fmla="*/ 16 w 37"/>
                    <a:gd name="T29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25">
                      <a:moveTo>
                        <a:pt x="1" y="19"/>
                      </a:moveTo>
                      <a:cubicBezTo>
                        <a:pt x="7" y="17"/>
                        <a:pt x="12" y="17"/>
                        <a:pt x="17" y="17"/>
                      </a:cubicBezTo>
                      <a:cubicBezTo>
                        <a:pt x="22" y="18"/>
                        <a:pt x="27" y="19"/>
                        <a:pt x="30" y="24"/>
                      </a:cubicBezTo>
                      <a:cubicBezTo>
                        <a:pt x="30" y="25"/>
                        <a:pt x="31" y="25"/>
                        <a:pt x="31" y="25"/>
                      </a:cubicBezTo>
                      <a:cubicBezTo>
                        <a:pt x="32" y="24"/>
                        <a:pt x="33" y="23"/>
                        <a:pt x="33" y="22"/>
                      </a:cubicBezTo>
                      <a:cubicBezTo>
                        <a:pt x="37" y="16"/>
                        <a:pt x="37" y="10"/>
                        <a:pt x="32" y="6"/>
                      </a:cubicBezTo>
                      <a:cubicBezTo>
                        <a:pt x="30" y="4"/>
                        <a:pt x="26" y="3"/>
                        <a:pt x="23" y="2"/>
                      </a:cubicBezTo>
                      <a:cubicBezTo>
                        <a:pt x="20" y="1"/>
                        <a:pt x="17" y="1"/>
                        <a:pt x="14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0" y="8"/>
                        <a:pt x="6" y="13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lose/>
                      <a:moveTo>
                        <a:pt x="16" y="3"/>
                      </a:moveTo>
                      <a:cubicBezTo>
                        <a:pt x="18" y="3"/>
                        <a:pt x="19" y="4"/>
                        <a:pt x="20" y="6"/>
                      </a:cubicBezTo>
                      <a:cubicBezTo>
                        <a:pt x="18" y="6"/>
                        <a:pt x="16" y="6"/>
                        <a:pt x="13" y="6"/>
                      </a:cubicBezTo>
                      <a:cubicBezTo>
                        <a:pt x="14" y="5"/>
                        <a:pt x="15" y="4"/>
                        <a:pt x="1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019175" y="1106488"/>
                  <a:ext cx="82550" cy="161925"/>
                </a:xfrm>
                <a:custGeom>
                  <a:avLst/>
                  <a:gdLst>
                    <a:gd name="T0" fmla="*/ 8 w 22"/>
                    <a:gd name="T1" fmla="*/ 36 h 43"/>
                    <a:gd name="T2" fmla="*/ 15 w 22"/>
                    <a:gd name="T3" fmla="*/ 31 h 43"/>
                    <a:gd name="T4" fmla="*/ 19 w 22"/>
                    <a:gd name="T5" fmla="*/ 43 h 43"/>
                    <a:gd name="T6" fmla="*/ 21 w 22"/>
                    <a:gd name="T7" fmla="*/ 38 h 43"/>
                    <a:gd name="T8" fmla="*/ 20 w 22"/>
                    <a:gd name="T9" fmla="*/ 25 h 43"/>
                    <a:gd name="T10" fmla="*/ 14 w 22"/>
                    <a:gd name="T11" fmla="*/ 15 h 43"/>
                    <a:gd name="T12" fmla="*/ 14 w 22"/>
                    <a:gd name="T13" fmla="*/ 1 h 43"/>
                    <a:gd name="T14" fmla="*/ 14 w 22"/>
                    <a:gd name="T15" fmla="*/ 0 h 43"/>
                    <a:gd name="T16" fmla="*/ 7 w 22"/>
                    <a:gd name="T17" fmla="*/ 0 h 43"/>
                    <a:gd name="T18" fmla="*/ 2 w 22"/>
                    <a:gd name="T19" fmla="*/ 9 h 43"/>
                    <a:gd name="T20" fmla="*/ 6 w 22"/>
                    <a:gd name="T21" fmla="*/ 16 h 43"/>
                    <a:gd name="T22" fmla="*/ 10 w 22"/>
                    <a:gd name="T23" fmla="*/ 30 h 43"/>
                    <a:gd name="T24" fmla="*/ 8 w 22"/>
                    <a:gd name="T25" fmla="*/ 3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43">
                      <a:moveTo>
                        <a:pt x="8" y="36"/>
                      </a:moveTo>
                      <a:cubicBezTo>
                        <a:pt x="11" y="34"/>
                        <a:pt x="13" y="33"/>
                        <a:pt x="15" y="31"/>
                      </a:cubicBezTo>
                      <a:cubicBezTo>
                        <a:pt x="18" y="35"/>
                        <a:pt x="18" y="39"/>
                        <a:pt x="19" y="43"/>
                      </a:cubicBezTo>
                      <a:cubicBezTo>
                        <a:pt x="20" y="41"/>
                        <a:pt x="20" y="40"/>
                        <a:pt x="21" y="38"/>
                      </a:cubicBezTo>
                      <a:cubicBezTo>
                        <a:pt x="22" y="34"/>
                        <a:pt x="22" y="29"/>
                        <a:pt x="20" y="25"/>
                      </a:cubicBezTo>
                      <a:cubicBezTo>
                        <a:pt x="18" y="21"/>
                        <a:pt x="16" y="18"/>
                        <a:pt x="14" y="15"/>
                      </a:cubicBezTo>
                      <a:cubicBezTo>
                        <a:pt x="12" y="10"/>
                        <a:pt x="10" y="5"/>
                        <a:pt x="14" y="1"/>
                      </a:cubicBezTo>
                      <a:cubicBezTo>
                        <a:pt x="14" y="1"/>
                        <a:pt x="14" y="1"/>
                        <a:pt x="14" y="0"/>
                      </a:cubicBezTo>
                      <a:cubicBezTo>
                        <a:pt x="12" y="0"/>
                        <a:pt x="9" y="0"/>
                        <a:pt x="7" y="0"/>
                      </a:cubicBezTo>
                      <a:cubicBezTo>
                        <a:pt x="2" y="1"/>
                        <a:pt x="0" y="5"/>
                        <a:pt x="2" y="9"/>
                      </a:cubicBezTo>
                      <a:cubicBezTo>
                        <a:pt x="3" y="12"/>
                        <a:pt x="5" y="14"/>
                        <a:pt x="6" y="16"/>
                      </a:cubicBezTo>
                      <a:cubicBezTo>
                        <a:pt x="8" y="20"/>
                        <a:pt x="11" y="25"/>
                        <a:pt x="10" y="30"/>
                      </a:cubicBezTo>
                      <a:cubicBezTo>
                        <a:pt x="10" y="32"/>
                        <a:pt x="9" y="34"/>
                        <a:pt x="8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524000" y="892175"/>
                  <a:ext cx="65088" cy="120650"/>
                </a:xfrm>
                <a:custGeom>
                  <a:avLst/>
                  <a:gdLst>
                    <a:gd name="T0" fmla="*/ 3 w 17"/>
                    <a:gd name="T1" fmla="*/ 21 h 32"/>
                    <a:gd name="T2" fmla="*/ 6 w 17"/>
                    <a:gd name="T3" fmla="*/ 30 h 32"/>
                    <a:gd name="T4" fmla="*/ 10 w 17"/>
                    <a:gd name="T5" fmla="*/ 30 h 32"/>
                    <a:gd name="T6" fmla="*/ 11 w 17"/>
                    <a:gd name="T7" fmla="*/ 29 h 32"/>
                    <a:gd name="T8" fmla="*/ 17 w 17"/>
                    <a:gd name="T9" fmla="*/ 7 h 32"/>
                    <a:gd name="T10" fmla="*/ 16 w 17"/>
                    <a:gd name="T11" fmla="*/ 7 h 32"/>
                    <a:gd name="T12" fmla="*/ 16 w 17"/>
                    <a:gd name="T13" fmla="*/ 6 h 32"/>
                    <a:gd name="T14" fmla="*/ 5 w 17"/>
                    <a:gd name="T15" fmla="*/ 1 h 32"/>
                    <a:gd name="T16" fmla="*/ 0 w 17"/>
                    <a:gd name="T17" fmla="*/ 7 h 32"/>
                    <a:gd name="T18" fmla="*/ 3 w 17"/>
                    <a:gd name="T19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32">
                      <a:moveTo>
                        <a:pt x="3" y="21"/>
                      </a:moveTo>
                      <a:cubicBezTo>
                        <a:pt x="3" y="24"/>
                        <a:pt x="5" y="28"/>
                        <a:pt x="6" y="30"/>
                      </a:cubicBezTo>
                      <a:cubicBezTo>
                        <a:pt x="7" y="32"/>
                        <a:pt x="9" y="32"/>
                        <a:pt x="10" y="30"/>
                      </a:cubicBezTo>
                      <a:cubicBezTo>
                        <a:pt x="11" y="30"/>
                        <a:pt x="11" y="29"/>
                        <a:pt x="11" y="29"/>
                      </a:cubicBezTo>
                      <a:cubicBezTo>
                        <a:pt x="13" y="22"/>
                        <a:pt x="15" y="15"/>
                        <a:pt x="17" y="7"/>
                      </a:cubicBezTo>
                      <a:cubicBezTo>
                        <a:pt x="17" y="7"/>
                        <a:pt x="17" y="7"/>
                        <a:pt x="16" y="7"/>
                      </a:cubicBezTo>
                      <a:cubicBezTo>
                        <a:pt x="16" y="7"/>
                        <a:pt x="16" y="6"/>
                        <a:pt x="16" y="6"/>
                      </a:cubicBezTo>
                      <a:cubicBezTo>
                        <a:pt x="14" y="1"/>
                        <a:pt x="10" y="0"/>
                        <a:pt x="5" y="1"/>
                      </a:cubicBezTo>
                      <a:cubicBezTo>
                        <a:pt x="2" y="2"/>
                        <a:pt x="0" y="5"/>
                        <a:pt x="0" y="7"/>
                      </a:cubicBezTo>
                      <a:cubicBezTo>
                        <a:pt x="1" y="12"/>
                        <a:pt x="1" y="17"/>
                        <a:pt x="3" y="2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2011363" y="1106488"/>
                  <a:ext cx="82550" cy="161925"/>
                </a:xfrm>
                <a:custGeom>
                  <a:avLst/>
                  <a:gdLst>
                    <a:gd name="T0" fmla="*/ 18 w 22"/>
                    <a:gd name="T1" fmla="*/ 13 h 43"/>
                    <a:gd name="T2" fmla="*/ 21 w 22"/>
                    <a:gd name="T3" fmla="*/ 7 h 43"/>
                    <a:gd name="T4" fmla="*/ 18 w 22"/>
                    <a:gd name="T5" fmla="*/ 2 h 43"/>
                    <a:gd name="T6" fmla="*/ 8 w 22"/>
                    <a:gd name="T7" fmla="*/ 0 h 43"/>
                    <a:gd name="T8" fmla="*/ 8 w 22"/>
                    <a:gd name="T9" fmla="*/ 15 h 43"/>
                    <a:gd name="T10" fmla="*/ 2 w 22"/>
                    <a:gd name="T11" fmla="*/ 28 h 43"/>
                    <a:gd name="T12" fmla="*/ 3 w 22"/>
                    <a:gd name="T13" fmla="*/ 43 h 43"/>
                    <a:gd name="T14" fmla="*/ 8 w 22"/>
                    <a:gd name="T15" fmla="*/ 31 h 43"/>
                    <a:gd name="T16" fmla="*/ 13 w 22"/>
                    <a:gd name="T17" fmla="*/ 35 h 43"/>
                    <a:gd name="T18" fmla="*/ 13 w 22"/>
                    <a:gd name="T19" fmla="*/ 35 h 43"/>
                    <a:gd name="T20" fmla="*/ 14 w 22"/>
                    <a:gd name="T21" fmla="*/ 19 h 43"/>
                    <a:gd name="T22" fmla="*/ 18 w 22"/>
                    <a:gd name="T23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43">
                      <a:moveTo>
                        <a:pt x="18" y="13"/>
                      </a:moveTo>
                      <a:cubicBezTo>
                        <a:pt x="19" y="11"/>
                        <a:pt x="20" y="9"/>
                        <a:pt x="21" y="7"/>
                      </a:cubicBezTo>
                      <a:cubicBezTo>
                        <a:pt x="22" y="5"/>
                        <a:pt x="20" y="2"/>
                        <a:pt x="18" y="2"/>
                      </a:cubicBezTo>
                      <a:cubicBezTo>
                        <a:pt x="15" y="1"/>
                        <a:pt x="12" y="1"/>
                        <a:pt x="8" y="0"/>
                      </a:cubicBezTo>
                      <a:cubicBezTo>
                        <a:pt x="12" y="8"/>
                        <a:pt x="11" y="8"/>
                        <a:pt x="8" y="15"/>
                      </a:cubicBezTo>
                      <a:cubicBezTo>
                        <a:pt x="5" y="20"/>
                        <a:pt x="3" y="24"/>
                        <a:pt x="2" y="28"/>
                      </a:cubicBezTo>
                      <a:cubicBezTo>
                        <a:pt x="0" y="33"/>
                        <a:pt x="1" y="38"/>
                        <a:pt x="3" y="43"/>
                      </a:cubicBezTo>
                      <a:cubicBezTo>
                        <a:pt x="5" y="38"/>
                        <a:pt x="5" y="35"/>
                        <a:pt x="8" y="31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1" y="29"/>
                        <a:pt x="12" y="24"/>
                        <a:pt x="14" y="19"/>
                      </a:cubicBezTo>
                      <a:cubicBezTo>
                        <a:pt x="15" y="17"/>
                        <a:pt x="17" y="15"/>
                        <a:pt x="18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101725" y="1820863"/>
                  <a:ext cx="120650" cy="98425"/>
                </a:xfrm>
                <a:custGeom>
                  <a:avLst/>
                  <a:gdLst>
                    <a:gd name="T0" fmla="*/ 24 w 32"/>
                    <a:gd name="T1" fmla="*/ 10 h 26"/>
                    <a:gd name="T2" fmla="*/ 18 w 32"/>
                    <a:gd name="T3" fmla="*/ 11 h 26"/>
                    <a:gd name="T4" fmla="*/ 18 w 32"/>
                    <a:gd name="T5" fmla="*/ 0 h 26"/>
                    <a:gd name="T6" fmla="*/ 0 w 32"/>
                    <a:gd name="T7" fmla="*/ 20 h 26"/>
                    <a:gd name="T8" fmla="*/ 0 w 32"/>
                    <a:gd name="T9" fmla="*/ 21 h 26"/>
                    <a:gd name="T10" fmla="*/ 19 w 32"/>
                    <a:gd name="T11" fmla="*/ 23 h 26"/>
                    <a:gd name="T12" fmla="*/ 32 w 32"/>
                    <a:gd name="T13" fmla="*/ 7 h 26"/>
                    <a:gd name="T14" fmla="*/ 24 w 32"/>
                    <a:gd name="T15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26">
                      <a:moveTo>
                        <a:pt x="24" y="10"/>
                      </a:moveTo>
                      <a:cubicBezTo>
                        <a:pt x="22" y="12"/>
                        <a:pt x="21" y="12"/>
                        <a:pt x="18" y="11"/>
                      </a:cubicBezTo>
                      <a:cubicBezTo>
                        <a:pt x="23" y="7"/>
                        <a:pt x="19" y="4"/>
                        <a:pt x="18" y="0"/>
                      </a:cubicBezTo>
                      <a:cubicBezTo>
                        <a:pt x="13" y="8"/>
                        <a:pt x="8" y="16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5"/>
                        <a:pt x="12" y="26"/>
                        <a:pt x="19" y="23"/>
                      </a:cubicBezTo>
                      <a:cubicBezTo>
                        <a:pt x="26" y="20"/>
                        <a:pt x="29" y="13"/>
                        <a:pt x="32" y="7"/>
                      </a:cubicBezTo>
                      <a:cubicBezTo>
                        <a:pt x="29" y="7"/>
                        <a:pt x="26" y="7"/>
                        <a:pt x="24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893888" y="1820863"/>
                  <a:ext cx="120650" cy="98425"/>
                </a:xfrm>
                <a:custGeom>
                  <a:avLst/>
                  <a:gdLst>
                    <a:gd name="T0" fmla="*/ 15 w 32"/>
                    <a:gd name="T1" fmla="*/ 0 h 26"/>
                    <a:gd name="T2" fmla="*/ 14 w 32"/>
                    <a:gd name="T3" fmla="*/ 11 h 26"/>
                    <a:gd name="T4" fmla="*/ 9 w 32"/>
                    <a:gd name="T5" fmla="*/ 10 h 26"/>
                    <a:gd name="T6" fmla="*/ 0 w 32"/>
                    <a:gd name="T7" fmla="*/ 7 h 26"/>
                    <a:gd name="T8" fmla="*/ 0 w 32"/>
                    <a:gd name="T9" fmla="*/ 7 h 26"/>
                    <a:gd name="T10" fmla="*/ 6 w 32"/>
                    <a:gd name="T11" fmla="*/ 17 h 26"/>
                    <a:gd name="T12" fmla="*/ 23 w 32"/>
                    <a:gd name="T13" fmla="*/ 26 h 26"/>
                    <a:gd name="T14" fmla="*/ 32 w 32"/>
                    <a:gd name="T15" fmla="*/ 21 h 26"/>
                    <a:gd name="T16" fmla="*/ 15 w 32"/>
                    <a:gd name="T1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26">
                      <a:moveTo>
                        <a:pt x="15" y="0"/>
                      </a:moveTo>
                      <a:cubicBezTo>
                        <a:pt x="14" y="4"/>
                        <a:pt x="10" y="8"/>
                        <a:pt x="14" y="11"/>
                      </a:cubicBezTo>
                      <a:cubicBezTo>
                        <a:pt x="12" y="13"/>
                        <a:pt x="10" y="13"/>
                        <a:pt x="9" y="10"/>
                      </a:cubicBezTo>
                      <a:cubicBezTo>
                        <a:pt x="7" y="7"/>
                        <a:pt x="3" y="8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1"/>
                        <a:pt x="4" y="14"/>
                        <a:pt x="6" y="17"/>
                      </a:cubicBezTo>
                      <a:cubicBezTo>
                        <a:pt x="10" y="24"/>
                        <a:pt x="16" y="26"/>
                        <a:pt x="23" y="26"/>
                      </a:cubicBezTo>
                      <a:cubicBezTo>
                        <a:pt x="26" y="26"/>
                        <a:pt x="30" y="25"/>
                        <a:pt x="32" y="21"/>
                      </a:cubicBezTo>
                      <a:cubicBezTo>
                        <a:pt x="24" y="16"/>
                        <a:pt x="20" y="8"/>
                        <a:pt x="1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9" name="Freeform 37"/>
                <p:cNvSpPr>
                  <a:spLocks/>
                </p:cNvSpPr>
                <p:nvPr/>
              </p:nvSpPr>
              <p:spPr bwMode="auto">
                <a:xfrm>
                  <a:off x="1847850" y="1046163"/>
                  <a:ext cx="125413" cy="153988"/>
                </a:xfrm>
                <a:custGeom>
                  <a:avLst/>
                  <a:gdLst>
                    <a:gd name="T0" fmla="*/ 0 w 33"/>
                    <a:gd name="T1" fmla="*/ 41 h 41"/>
                    <a:gd name="T2" fmla="*/ 1 w 33"/>
                    <a:gd name="T3" fmla="*/ 41 h 41"/>
                    <a:gd name="T4" fmla="*/ 7 w 33"/>
                    <a:gd name="T5" fmla="*/ 40 h 41"/>
                    <a:gd name="T6" fmla="*/ 19 w 33"/>
                    <a:gd name="T7" fmla="*/ 27 h 41"/>
                    <a:gd name="T8" fmla="*/ 22 w 33"/>
                    <a:gd name="T9" fmla="*/ 18 h 41"/>
                    <a:gd name="T10" fmla="*/ 33 w 33"/>
                    <a:gd name="T11" fmla="*/ 8 h 41"/>
                    <a:gd name="T12" fmla="*/ 25 w 33"/>
                    <a:gd name="T13" fmla="*/ 3 h 41"/>
                    <a:gd name="T14" fmla="*/ 16 w 33"/>
                    <a:gd name="T15" fmla="*/ 7 h 41"/>
                    <a:gd name="T16" fmla="*/ 15 w 33"/>
                    <a:gd name="T17" fmla="*/ 10 h 41"/>
                    <a:gd name="T18" fmla="*/ 12 w 33"/>
                    <a:gd name="T19" fmla="*/ 26 h 41"/>
                    <a:gd name="T20" fmla="*/ 1 w 33"/>
                    <a:gd name="T21" fmla="*/ 39 h 41"/>
                    <a:gd name="T22" fmla="*/ 0 w 33"/>
                    <a:gd name="T2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41">
                      <a:moveTo>
                        <a:pt x="0" y="41"/>
                      </a:moveTo>
                      <a:cubicBezTo>
                        <a:pt x="0" y="41"/>
                        <a:pt x="0" y="41"/>
                        <a:pt x="1" y="41"/>
                      </a:cubicBezTo>
                      <a:cubicBezTo>
                        <a:pt x="3" y="41"/>
                        <a:pt x="5" y="41"/>
                        <a:pt x="7" y="40"/>
                      </a:cubicBezTo>
                      <a:cubicBezTo>
                        <a:pt x="13" y="37"/>
                        <a:pt x="17" y="33"/>
                        <a:pt x="19" y="27"/>
                      </a:cubicBezTo>
                      <a:cubicBezTo>
                        <a:pt x="20" y="24"/>
                        <a:pt x="21" y="21"/>
                        <a:pt x="22" y="18"/>
                      </a:cubicBezTo>
                      <a:cubicBezTo>
                        <a:pt x="24" y="13"/>
                        <a:pt x="28" y="10"/>
                        <a:pt x="33" y="8"/>
                      </a:cubicBezTo>
                      <a:cubicBezTo>
                        <a:pt x="30" y="6"/>
                        <a:pt x="28" y="4"/>
                        <a:pt x="25" y="3"/>
                      </a:cubicBezTo>
                      <a:cubicBezTo>
                        <a:pt x="20" y="1"/>
                        <a:pt x="19" y="0"/>
                        <a:pt x="16" y="7"/>
                      </a:cubicBezTo>
                      <a:cubicBezTo>
                        <a:pt x="16" y="8"/>
                        <a:pt x="16" y="9"/>
                        <a:pt x="15" y="10"/>
                      </a:cubicBezTo>
                      <a:cubicBezTo>
                        <a:pt x="14" y="15"/>
                        <a:pt x="14" y="21"/>
                        <a:pt x="12" y="26"/>
                      </a:cubicBezTo>
                      <a:cubicBezTo>
                        <a:pt x="11" y="32"/>
                        <a:pt x="8" y="37"/>
                        <a:pt x="1" y="39"/>
                      </a:cubicBezTo>
                      <a:cubicBezTo>
                        <a:pt x="1" y="40"/>
                        <a:pt x="1" y="40"/>
                        <a:pt x="0" y="4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0" name="Freeform 38"/>
                <p:cNvSpPr>
                  <a:spLocks/>
                </p:cNvSpPr>
                <p:nvPr/>
              </p:nvSpPr>
              <p:spPr bwMode="auto">
                <a:xfrm>
                  <a:off x="1139825" y="1054100"/>
                  <a:ext cx="128588" cy="146050"/>
                </a:xfrm>
                <a:custGeom>
                  <a:avLst/>
                  <a:gdLst>
                    <a:gd name="T0" fmla="*/ 0 w 34"/>
                    <a:gd name="T1" fmla="*/ 7 h 39"/>
                    <a:gd name="T2" fmla="*/ 13 w 34"/>
                    <a:gd name="T3" fmla="*/ 22 h 39"/>
                    <a:gd name="T4" fmla="*/ 16 w 34"/>
                    <a:gd name="T5" fmla="*/ 29 h 39"/>
                    <a:gd name="T6" fmla="*/ 34 w 34"/>
                    <a:gd name="T7" fmla="*/ 39 h 39"/>
                    <a:gd name="T8" fmla="*/ 34 w 34"/>
                    <a:gd name="T9" fmla="*/ 39 h 39"/>
                    <a:gd name="T10" fmla="*/ 32 w 34"/>
                    <a:gd name="T11" fmla="*/ 37 h 39"/>
                    <a:gd name="T12" fmla="*/ 23 w 34"/>
                    <a:gd name="T13" fmla="*/ 28 h 39"/>
                    <a:gd name="T14" fmla="*/ 19 w 34"/>
                    <a:gd name="T15" fmla="*/ 13 h 39"/>
                    <a:gd name="T16" fmla="*/ 16 w 34"/>
                    <a:gd name="T17" fmla="*/ 3 h 39"/>
                    <a:gd name="T18" fmla="*/ 11 w 34"/>
                    <a:gd name="T19" fmla="*/ 0 h 39"/>
                    <a:gd name="T20" fmla="*/ 0 w 34"/>
                    <a:gd name="T21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39">
                      <a:moveTo>
                        <a:pt x="0" y="7"/>
                      </a:moveTo>
                      <a:cubicBezTo>
                        <a:pt x="8" y="10"/>
                        <a:pt x="11" y="15"/>
                        <a:pt x="13" y="22"/>
                      </a:cubicBezTo>
                      <a:cubicBezTo>
                        <a:pt x="14" y="24"/>
                        <a:pt x="15" y="27"/>
                        <a:pt x="16" y="29"/>
                      </a:cubicBezTo>
                      <a:cubicBezTo>
                        <a:pt x="21" y="35"/>
                        <a:pt x="26" y="39"/>
                        <a:pt x="34" y="39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8"/>
                        <a:pt x="33" y="38"/>
                        <a:pt x="32" y="37"/>
                      </a:cubicBezTo>
                      <a:cubicBezTo>
                        <a:pt x="28" y="35"/>
                        <a:pt x="25" y="32"/>
                        <a:pt x="23" y="28"/>
                      </a:cubicBezTo>
                      <a:cubicBezTo>
                        <a:pt x="21" y="23"/>
                        <a:pt x="20" y="18"/>
                        <a:pt x="19" y="13"/>
                      </a:cubicBezTo>
                      <a:cubicBezTo>
                        <a:pt x="18" y="10"/>
                        <a:pt x="17" y="6"/>
                        <a:pt x="16" y="3"/>
                      </a:cubicBezTo>
                      <a:cubicBezTo>
                        <a:pt x="15" y="1"/>
                        <a:pt x="14" y="0"/>
                        <a:pt x="11" y="0"/>
                      </a:cubicBezTo>
                      <a:cubicBezTo>
                        <a:pt x="7" y="2"/>
                        <a:pt x="4" y="4"/>
                        <a:pt x="0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1" name="Freeform 39"/>
                <p:cNvSpPr>
                  <a:spLocks/>
                </p:cNvSpPr>
                <p:nvPr/>
              </p:nvSpPr>
              <p:spPr bwMode="auto">
                <a:xfrm>
                  <a:off x="1765300" y="1312863"/>
                  <a:ext cx="177800" cy="82550"/>
                </a:xfrm>
                <a:custGeom>
                  <a:avLst/>
                  <a:gdLst>
                    <a:gd name="T0" fmla="*/ 47 w 47"/>
                    <a:gd name="T1" fmla="*/ 15 h 22"/>
                    <a:gd name="T2" fmla="*/ 28 w 47"/>
                    <a:gd name="T3" fmla="*/ 9 h 22"/>
                    <a:gd name="T4" fmla="*/ 12 w 47"/>
                    <a:gd name="T5" fmla="*/ 1 h 22"/>
                    <a:gd name="T6" fmla="*/ 7 w 47"/>
                    <a:gd name="T7" fmla="*/ 1 h 22"/>
                    <a:gd name="T8" fmla="*/ 0 w 47"/>
                    <a:gd name="T9" fmla="*/ 6 h 22"/>
                    <a:gd name="T10" fmla="*/ 19 w 47"/>
                    <a:gd name="T11" fmla="*/ 16 h 22"/>
                    <a:gd name="T12" fmla="*/ 20 w 47"/>
                    <a:gd name="T13" fmla="*/ 10 h 22"/>
                    <a:gd name="T14" fmla="*/ 22 w 47"/>
                    <a:gd name="T15" fmla="*/ 11 h 22"/>
                    <a:gd name="T16" fmla="*/ 33 w 47"/>
                    <a:gd name="T17" fmla="*/ 18 h 22"/>
                    <a:gd name="T18" fmla="*/ 47 w 47"/>
                    <a:gd name="T1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2">
                      <a:moveTo>
                        <a:pt x="47" y="15"/>
                      </a:moveTo>
                      <a:cubicBezTo>
                        <a:pt x="40" y="16"/>
                        <a:pt x="34" y="13"/>
                        <a:pt x="28" y="9"/>
                      </a:cubicBezTo>
                      <a:cubicBezTo>
                        <a:pt x="23" y="6"/>
                        <a:pt x="18" y="4"/>
                        <a:pt x="12" y="1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7" y="8"/>
                        <a:pt x="13" y="10"/>
                        <a:pt x="19" y="16"/>
                      </a:cubicBezTo>
                      <a:cubicBezTo>
                        <a:pt x="19" y="14"/>
                        <a:pt x="19" y="12"/>
                        <a:pt x="20" y="10"/>
                      </a:cubicBezTo>
                      <a:cubicBezTo>
                        <a:pt x="20" y="11"/>
                        <a:pt x="21" y="11"/>
                        <a:pt x="22" y="11"/>
                      </a:cubicBezTo>
                      <a:cubicBezTo>
                        <a:pt x="25" y="14"/>
                        <a:pt x="29" y="16"/>
                        <a:pt x="33" y="18"/>
                      </a:cubicBezTo>
                      <a:cubicBezTo>
                        <a:pt x="39" y="22"/>
                        <a:pt x="43" y="21"/>
                        <a:pt x="47" y="1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2" name="Freeform 40"/>
                <p:cNvSpPr>
                  <a:spLocks/>
                </p:cNvSpPr>
                <p:nvPr/>
              </p:nvSpPr>
              <p:spPr bwMode="auto">
                <a:xfrm>
                  <a:off x="1174750" y="1317625"/>
                  <a:ext cx="173038" cy="71438"/>
                </a:xfrm>
                <a:custGeom>
                  <a:avLst/>
                  <a:gdLst>
                    <a:gd name="T0" fmla="*/ 10 w 46"/>
                    <a:gd name="T1" fmla="*/ 18 h 19"/>
                    <a:gd name="T2" fmla="*/ 18 w 46"/>
                    <a:gd name="T3" fmla="*/ 14 h 19"/>
                    <a:gd name="T4" fmla="*/ 27 w 46"/>
                    <a:gd name="T5" fmla="*/ 9 h 19"/>
                    <a:gd name="T6" fmla="*/ 27 w 46"/>
                    <a:gd name="T7" fmla="*/ 14 h 19"/>
                    <a:gd name="T8" fmla="*/ 45 w 46"/>
                    <a:gd name="T9" fmla="*/ 6 h 19"/>
                    <a:gd name="T10" fmla="*/ 46 w 46"/>
                    <a:gd name="T11" fmla="*/ 5 h 19"/>
                    <a:gd name="T12" fmla="*/ 39 w 46"/>
                    <a:gd name="T13" fmla="*/ 0 h 19"/>
                    <a:gd name="T14" fmla="*/ 37 w 46"/>
                    <a:gd name="T15" fmla="*/ 0 h 19"/>
                    <a:gd name="T16" fmla="*/ 17 w 46"/>
                    <a:gd name="T17" fmla="*/ 9 h 19"/>
                    <a:gd name="T18" fmla="*/ 1 w 46"/>
                    <a:gd name="T19" fmla="*/ 14 h 19"/>
                    <a:gd name="T20" fmla="*/ 0 w 46"/>
                    <a:gd name="T21" fmla="*/ 14 h 19"/>
                    <a:gd name="T22" fmla="*/ 10 w 46"/>
                    <a:gd name="T23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19">
                      <a:moveTo>
                        <a:pt x="10" y="18"/>
                      </a:moveTo>
                      <a:cubicBezTo>
                        <a:pt x="13" y="17"/>
                        <a:pt x="16" y="15"/>
                        <a:pt x="18" y="14"/>
                      </a:cubicBezTo>
                      <a:cubicBezTo>
                        <a:pt x="21" y="12"/>
                        <a:pt x="24" y="11"/>
                        <a:pt x="27" y="9"/>
                      </a:cubicBezTo>
                      <a:cubicBezTo>
                        <a:pt x="27" y="11"/>
                        <a:pt x="27" y="13"/>
                        <a:pt x="27" y="14"/>
                      </a:cubicBezTo>
                      <a:cubicBezTo>
                        <a:pt x="32" y="9"/>
                        <a:pt x="38" y="7"/>
                        <a:pt x="45" y="6"/>
                      </a:cubicBezTo>
                      <a:cubicBezTo>
                        <a:pt x="45" y="5"/>
                        <a:pt x="45" y="5"/>
                        <a:pt x="46" y="5"/>
                      </a:cubicBezTo>
                      <a:cubicBezTo>
                        <a:pt x="43" y="3"/>
                        <a:pt x="41" y="2"/>
                        <a:pt x="39" y="0"/>
                      </a:cubicBezTo>
                      <a:cubicBezTo>
                        <a:pt x="38" y="0"/>
                        <a:pt x="37" y="0"/>
                        <a:pt x="37" y="0"/>
                      </a:cubicBezTo>
                      <a:cubicBezTo>
                        <a:pt x="29" y="2"/>
                        <a:pt x="23" y="5"/>
                        <a:pt x="17" y="9"/>
                      </a:cubicBezTo>
                      <a:cubicBezTo>
                        <a:pt x="12" y="12"/>
                        <a:pt x="7" y="15"/>
                        <a:pt x="1" y="14"/>
                      </a:cubicBezTo>
                      <a:cubicBezTo>
                        <a:pt x="1" y="14"/>
                        <a:pt x="1" y="14"/>
                        <a:pt x="0" y="14"/>
                      </a:cubicBezTo>
                      <a:cubicBezTo>
                        <a:pt x="3" y="18"/>
                        <a:pt x="6" y="19"/>
                        <a:pt x="10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3" name="Freeform 41"/>
                <p:cNvSpPr>
                  <a:spLocks/>
                </p:cNvSpPr>
                <p:nvPr/>
              </p:nvSpPr>
              <p:spPr bwMode="auto">
                <a:xfrm>
                  <a:off x="1584325" y="1106488"/>
                  <a:ext cx="128588" cy="93663"/>
                </a:xfrm>
                <a:custGeom>
                  <a:avLst/>
                  <a:gdLst>
                    <a:gd name="T0" fmla="*/ 10 w 34"/>
                    <a:gd name="T1" fmla="*/ 0 h 25"/>
                    <a:gd name="T2" fmla="*/ 0 w 34"/>
                    <a:gd name="T3" fmla="*/ 0 h 25"/>
                    <a:gd name="T4" fmla="*/ 12 w 34"/>
                    <a:gd name="T5" fmla="*/ 19 h 25"/>
                    <a:gd name="T6" fmla="*/ 34 w 34"/>
                    <a:gd name="T7" fmla="*/ 25 h 25"/>
                    <a:gd name="T8" fmla="*/ 32 w 34"/>
                    <a:gd name="T9" fmla="*/ 23 h 25"/>
                    <a:gd name="T10" fmla="*/ 19 w 34"/>
                    <a:gd name="T11" fmla="*/ 17 h 25"/>
                    <a:gd name="T12" fmla="*/ 12 w 34"/>
                    <a:gd name="T13" fmla="*/ 2 h 25"/>
                    <a:gd name="T14" fmla="*/ 10 w 34"/>
                    <a:gd name="T1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5">
                      <a:moveTo>
                        <a:pt x="10" y="0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9"/>
                        <a:pt x="5" y="15"/>
                        <a:pt x="12" y="19"/>
                      </a:cubicBezTo>
                      <a:cubicBezTo>
                        <a:pt x="18" y="24"/>
                        <a:pt x="26" y="25"/>
                        <a:pt x="34" y="25"/>
                      </a:cubicBezTo>
                      <a:cubicBezTo>
                        <a:pt x="33" y="24"/>
                        <a:pt x="33" y="24"/>
                        <a:pt x="32" y="23"/>
                      </a:cubicBezTo>
                      <a:cubicBezTo>
                        <a:pt x="27" y="23"/>
                        <a:pt x="22" y="21"/>
                        <a:pt x="19" y="17"/>
                      </a:cubicBezTo>
                      <a:cubicBezTo>
                        <a:pt x="15" y="13"/>
                        <a:pt x="13" y="8"/>
                        <a:pt x="12" y="2"/>
                      </a:cubicBezTo>
                      <a:cubicBezTo>
                        <a:pt x="12" y="2"/>
                        <a:pt x="11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4" name="Freeform 42"/>
                <p:cNvSpPr>
                  <a:spLocks/>
                </p:cNvSpPr>
                <p:nvPr/>
              </p:nvSpPr>
              <p:spPr bwMode="auto">
                <a:xfrm>
                  <a:off x="1400175" y="1106488"/>
                  <a:ext cx="139700" cy="104775"/>
                </a:xfrm>
                <a:custGeom>
                  <a:avLst/>
                  <a:gdLst>
                    <a:gd name="T0" fmla="*/ 35 w 37"/>
                    <a:gd name="T1" fmla="*/ 0 h 28"/>
                    <a:gd name="T2" fmla="*/ 25 w 37"/>
                    <a:gd name="T3" fmla="*/ 0 h 28"/>
                    <a:gd name="T4" fmla="*/ 23 w 37"/>
                    <a:gd name="T5" fmla="*/ 2 h 28"/>
                    <a:gd name="T6" fmla="*/ 21 w 37"/>
                    <a:gd name="T7" fmla="*/ 9 h 28"/>
                    <a:gd name="T8" fmla="*/ 2 w 37"/>
                    <a:gd name="T9" fmla="*/ 24 h 28"/>
                    <a:gd name="T10" fmla="*/ 0 w 37"/>
                    <a:gd name="T11" fmla="*/ 25 h 28"/>
                    <a:gd name="T12" fmla="*/ 35 w 37"/>
                    <a:gd name="T1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8">
                      <a:moveTo>
                        <a:pt x="35" y="0"/>
                      </a:moveTo>
                      <a:cubicBezTo>
                        <a:pt x="31" y="0"/>
                        <a:pt x="28" y="0"/>
                        <a:pt x="25" y="0"/>
                      </a:cubicBezTo>
                      <a:cubicBezTo>
                        <a:pt x="24" y="0"/>
                        <a:pt x="23" y="1"/>
                        <a:pt x="23" y="2"/>
                      </a:cubicBezTo>
                      <a:cubicBezTo>
                        <a:pt x="22" y="4"/>
                        <a:pt x="22" y="7"/>
                        <a:pt x="21" y="9"/>
                      </a:cubicBezTo>
                      <a:cubicBezTo>
                        <a:pt x="17" y="18"/>
                        <a:pt x="11" y="23"/>
                        <a:pt x="2" y="24"/>
                      </a:cubicBezTo>
                      <a:cubicBezTo>
                        <a:pt x="1" y="24"/>
                        <a:pt x="1" y="25"/>
                        <a:pt x="0" y="25"/>
                      </a:cubicBezTo>
                      <a:cubicBezTo>
                        <a:pt x="16" y="28"/>
                        <a:pt x="37" y="13"/>
                        <a:pt x="3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5" name="Freeform 43"/>
                <p:cNvSpPr>
                  <a:spLocks/>
                </p:cNvSpPr>
                <p:nvPr/>
              </p:nvSpPr>
              <p:spPr bwMode="auto">
                <a:xfrm>
                  <a:off x="1023938" y="1030288"/>
                  <a:ext cx="161925" cy="76200"/>
                </a:xfrm>
                <a:custGeom>
                  <a:avLst/>
                  <a:gdLst>
                    <a:gd name="T0" fmla="*/ 1 w 43"/>
                    <a:gd name="T1" fmla="*/ 20 h 20"/>
                    <a:gd name="T2" fmla="*/ 10 w 43"/>
                    <a:gd name="T3" fmla="*/ 19 h 20"/>
                    <a:gd name="T4" fmla="*/ 29 w 43"/>
                    <a:gd name="T5" fmla="*/ 12 h 20"/>
                    <a:gd name="T6" fmla="*/ 42 w 43"/>
                    <a:gd name="T7" fmla="*/ 4 h 20"/>
                    <a:gd name="T8" fmla="*/ 43 w 43"/>
                    <a:gd name="T9" fmla="*/ 3 h 20"/>
                    <a:gd name="T10" fmla="*/ 32 w 43"/>
                    <a:gd name="T11" fmla="*/ 0 h 20"/>
                    <a:gd name="T12" fmla="*/ 27 w 43"/>
                    <a:gd name="T13" fmla="*/ 2 h 20"/>
                    <a:gd name="T14" fmla="*/ 23 w 43"/>
                    <a:gd name="T15" fmla="*/ 6 h 20"/>
                    <a:gd name="T16" fmla="*/ 8 w 43"/>
                    <a:gd name="T17" fmla="*/ 17 h 20"/>
                    <a:gd name="T18" fmla="*/ 0 w 43"/>
                    <a:gd name="T19" fmla="*/ 19 h 20"/>
                    <a:gd name="T20" fmla="*/ 0 w 43"/>
                    <a:gd name="T21" fmla="*/ 20 h 20"/>
                    <a:gd name="T22" fmla="*/ 1 w 43"/>
                    <a:gd name="T2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" h="20">
                      <a:moveTo>
                        <a:pt x="1" y="20"/>
                      </a:moveTo>
                      <a:cubicBezTo>
                        <a:pt x="4" y="20"/>
                        <a:pt x="7" y="19"/>
                        <a:pt x="10" y="19"/>
                      </a:cubicBezTo>
                      <a:cubicBezTo>
                        <a:pt x="17" y="20"/>
                        <a:pt x="23" y="17"/>
                        <a:pt x="29" y="12"/>
                      </a:cubicBezTo>
                      <a:cubicBezTo>
                        <a:pt x="32" y="9"/>
                        <a:pt x="37" y="5"/>
                        <a:pt x="42" y="4"/>
                      </a:cubicBezTo>
                      <a:cubicBezTo>
                        <a:pt x="42" y="4"/>
                        <a:pt x="42" y="4"/>
                        <a:pt x="43" y="3"/>
                      </a:cubicBezTo>
                      <a:cubicBezTo>
                        <a:pt x="39" y="2"/>
                        <a:pt x="36" y="0"/>
                        <a:pt x="32" y="0"/>
                      </a:cubicBezTo>
                      <a:cubicBezTo>
                        <a:pt x="31" y="0"/>
                        <a:pt x="29" y="1"/>
                        <a:pt x="27" y="2"/>
                      </a:cubicBezTo>
                      <a:cubicBezTo>
                        <a:pt x="26" y="3"/>
                        <a:pt x="24" y="5"/>
                        <a:pt x="23" y="6"/>
                      </a:cubicBezTo>
                      <a:cubicBezTo>
                        <a:pt x="19" y="11"/>
                        <a:pt x="14" y="15"/>
                        <a:pt x="8" y="17"/>
                      </a:cubicBezTo>
                      <a:cubicBezTo>
                        <a:pt x="5" y="17"/>
                        <a:pt x="3" y="18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1" y="20"/>
                        <a:pt x="1" y="2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6" name="Freeform 44"/>
                <p:cNvSpPr>
                  <a:spLocks/>
                </p:cNvSpPr>
                <p:nvPr/>
              </p:nvSpPr>
              <p:spPr bwMode="auto">
                <a:xfrm>
                  <a:off x="1931988" y="1023938"/>
                  <a:ext cx="161925" cy="82550"/>
                </a:xfrm>
                <a:custGeom>
                  <a:avLst/>
                  <a:gdLst>
                    <a:gd name="T0" fmla="*/ 1 w 43"/>
                    <a:gd name="T1" fmla="*/ 6 h 22"/>
                    <a:gd name="T2" fmla="*/ 14 w 43"/>
                    <a:gd name="T3" fmla="*/ 14 h 22"/>
                    <a:gd name="T4" fmla="*/ 27 w 43"/>
                    <a:gd name="T5" fmla="*/ 21 h 22"/>
                    <a:gd name="T6" fmla="*/ 38 w 43"/>
                    <a:gd name="T7" fmla="*/ 21 h 22"/>
                    <a:gd name="T8" fmla="*/ 43 w 43"/>
                    <a:gd name="T9" fmla="*/ 22 h 22"/>
                    <a:gd name="T10" fmla="*/ 43 w 43"/>
                    <a:gd name="T11" fmla="*/ 22 h 22"/>
                    <a:gd name="T12" fmla="*/ 40 w 43"/>
                    <a:gd name="T13" fmla="*/ 20 h 22"/>
                    <a:gd name="T14" fmla="*/ 33 w 43"/>
                    <a:gd name="T15" fmla="*/ 18 h 22"/>
                    <a:gd name="T16" fmla="*/ 18 w 43"/>
                    <a:gd name="T17" fmla="*/ 6 h 22"/>
                    <a:gd name="T18" fmla="*/ 13 w 43"/>
                    <a:gd name="T19" fmla="*/ 2 h 22"/>
                    <a:gd name="T20" fmla="*/ 0 w 43"/>
                    <a:gd name="T21" fmla="*/ 5 h 22"/>
                    <a:gd name="T22" fmla="*/ 1 w 43"/>
                    <a:gd name="T23" fmla="*/ 6 h 22"/>
                    <a:gd name="T24" fmla="*/ 1 w 43"/>
                    <a:gd name="T25" fmla="*/ 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22">
                      <a:moveTo>
                        <a:pt x="1" y="6"/>
                      </a:moveTo>
                      <a:cubicBezTo>
                        <a:pt x="6" y="7"/>
                        <a:pt x="10" y="11"/>
                        <a:pt x="14" y="14"/>
                      </a:cubicBezTo>
                      <a:cubicBezTo>
                        <a:pt x="17" y="17"/>
                        <a:pt x="22" y="20"/>
                        <a:pt x="27" y="21"/>
                      </a:cubicBezTo>
                      <a:cubicBezTo>
                        <a:pt x="31" y="21"/>
                        <a:pt x="34" y="21"/>
                        <a:pt x="38" y="21"/>
                      </a:cubicBezTo>
                      <a:cubicBezTo>
                        <a:pt x="40" y="21"/>
                        <a:pt x="41" y="22"/>
                        <a:pt x="43" y="22"/>
                      </a:cubicBezTo>
                      <a:cubicBezTo>
                        <a:pt x="43" y="22"/>
                        <a:pt x="43" y="22"/>
                        <a:pt x="43" y="22"/>
                      </a:cubicBezTo>
                      <a:cubicBezTo>
                        <a:pt x="42" y="21"/>
                        <a:pt x="41" y="21"/>
                        <a:pt x="40" y="20"/>
                      </a:cubicBezTo>
                      <a:cubicBezTo>
                        <a:pt x="38" y="20"/>
                        <a:pt x="35" y="19"/>
                        <a:pt x="33" y="18"/>
                      </a:cubicBezTo>
                      <a:cubicBezTo>
                        <a:pt x="27" y="16"/>
                        <a:pt x="22" y="11"/>
                        <a:pt x="18" y="6"/>
                      </a:cubicBezTo>
                      <a:cubicBezTo>
                        <a:pt x="16" y="5"/>
                        <a:pt x="15" y="3"/>
                        <a:pt x="13" y="2"/>
                      </a:cubicBezTo>
                      <a:cubicBezTo>
                        <a:pt x="8" y="0"/>
                        <a:pt x="4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7" name="Freeform 45"/>
                <p:cNvSpPr>
                  <a:spLocks/>
                </p:cNvSpPr>
                <p:nvPr/>
              </p:nvSpPr>
              <p:spPr bwMode="auto">
                <a:xfrm>
                  <a:off x="1276350" y="1185863"/>
                  <a:ext cx="120650" cy="14288"/>
                </a:xfrm>
                <a:custGeom>
                  <a:avLst/>
                  <a:gdLst>
                    <a:gd name="T0" fmla="*/ 28 w 32"/>
                    <a:gd name="T1" fmla="*/ 4 h 4"/>
                    <a:gd name="T2" fmla="*/ 32 w 32"/>
                    <a:gd name="T3" fmla="*/ 0 h 4"/>
                    <a:gd name="T4" fmla="*/ 0 w 32"/>
                    <a:gd name="T5" fmla="*/ 0 h 4"/>
                    <a:gd name="T6" fmla="*/ 4 w 32"/>
                    <a:gd name="T7" fmla="*/ 4 h 4"/>
                    <a:gd name="T8" fmla="*/ 28 w 3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4">
                      <a:moveTo>
                        <a:pt x="28" y="4"/>
                      </a:moveTo>
                      <a:cubicBezTo>
                        <a:pt x="31" y="4"/>
                        <a:pt x="32" y="4"/>
                        <a:pt x="32" y="0"/>
                      </a:cubicBezTo>
                      <a:cubicBezTo>
                        <a:pt x="21" y="0"/>
                        <a:pt x="10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2" y="4"/>
                        <a:pt x="20" y="4"/>
                        <a:pt x="28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8" name="Freeform 46"/>
                <p:cNvSpPr>
                  <a:spLocks/>
                </p:cNvSpPr>
                <p:nvPr/>
              </p:nvSpPr>
              <p:spPr bwMode="auto">
                <a:xfrm>
                  <a:off x="1720850" y="1185863"/>
                  <a:ext cx="123825" cy="14288"/>
                </a:xfrm>
                <a:custGeom>
                  <a:avLst/>
                  <a:gdLst>
                    <a:gd name="T0" fmla="*/ 29 w 33"/>
                    <a:gd name="T1" fmla="*/ 4 h 4"/>
                    <a:gd name="T2" fmla="*/ 33 w 33"/>
                    <a:gd name="T3" fmla="*/ 0 h 4"/>
                    <a:gd name="T4" fmla="*/ 0 w 33"/>
                    <a:gd name="T5" fmla="*/ 0 h 4"/>
                    <a:gd name="T6" fmla="*/ 4 w 33"/>
                    <a:gd name="T7" fmla="*/ 4 h 4"/>
                    <a:gd name="T8" fmla="*/ 29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29" y="4"/>
                      </a:moveTo>
                      <a:cubicBezTo>
                        <a:pt x="32" y="4"/>
                        <a:pt x="33" y="3"/>
                        <a:pt x="33" y="0"/>
                      </a:cubicBezTo>
                      <a:cubicBezTo>
                        <a:pt x="22" y="0"/>
                        <a:pt x="11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3" y="4"/>
                        <a:pt x="21" y="4"/>
                        <a:pt x="29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9" name="Freeform 47"/>
                <p:cNvSpPr>
                  <a:spLocks/>
                </p:cNvSpPr>
                <p:nvPr/>
              </p:nvSpPr>
              <p:spPr bwMode="auto">
                <a:xfrm>
                  <a:off x="1471613" y="1084263"/>
                  <a:ext cx="173038" cy="11113"/>
                </a:xfrm>
                <a:custGeom>
                  <a:avLst/>
                  <a:gdLst>
                    <a:gd name="T0" fmla="*/ 46 w 46"/>
                    <a:gd name="T1" fmla="*/ 0 h 3"/>
                    <a:gd name="T2" fmla="*/ 0 w 46"/>
                    <a:gd name="T3" fmla="*/ 0 h 3"/>
                    <a:gd name="T4" fmla="*/ 4 w 46"/>
                    <a:gd name="T5" fmla="*/ 3 h 3"/>
                    <a:gd name="T6" fmla="*/ 42 w 46"/>
                    <a:gd name="T7" fmla="*/ 3 h 3"/>
                    <a:gd name="T8" fmla="*/ 46 w 46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46" y="0"/>
                      </a:moveTo>
                      <a:cubicBezTo>
                        <a:pt x="31" y="0"/>
                        <a:pt x="16" y="0"/>
                        <a:pt x="0" y="0"/>
                      </a:cubicBez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17" y="3"/>
                        <a:pt x="29" y="3"/>
                        <a:pt x="42" y="3"/>
                      </a:cubicBezTo>
                      <a:cubicBezTo>
                        <a:pt x="44" y="3"/>
                        <a:pt x="45" y="3"/>
                        <a:pt x="46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0" name="Freeform 48"/>
                <p:cNvSpPr>
                  <a:spLocks/>
                </p:cNvSpPr>
                <p:nvPr/>
              </p:nvSpPr>
              <p:spPr bwMode="auto">
                <a:xfrm>
                  <a:off x="1528763" y="771525"/>
                  <a:ext cx="55563" cy="52388"/>
                </a:xfrm>
                <a:custGeom>
                  <a:avLst/>
                  <a:gdLst>
                    <a:gd name="T0" fmla="*/ 5 w 15"/>
                    <a:gd name="T1" fmla="*/ 11 h 14"/>
                    <a:gd name="T2" fmla="*/ 5 w 15"/>
                    <a:gd name="T3" fmla="*/ 14 h 14"/>
                    <a:gd name="T4" fmla="*/ 10 w 15"/>
                    <a:gd name="T5" fmla="*/ 14 h 14"/>
                    <a:gd name="T6" fmla="*/ 10 w 15"/>
                    <a:gd name="T7" fmla="*/ 13 h 14"/>
                    <a:gd name="T8" fmla="*/ 13 w 15"/>
                    <a:gd name="T9" fmla="*/ 9 h 14"/>
                    <a:gd name="T10" fmla="*/ 15 w 15"/>
                    <a:gd name="T11" fmla="*/ 9 h 14"/>
                    <a:gd name="T12" fmla="*/ 15 w 15"/>
                    <a:gd name="T13" fmla="*/ 5 h 14"/>
                    <a:gd name="T14" fmla="*/ 10 w 15"/>
                    <a:gd name="T15" fmla="*/ 5 h 14"/>
                    <a:gd name="T16" fmla="*/ 9 w 15"/>
                    <a:gd name="T17" fmla="*/ 0 h 14"/>
                    <a:gd name="T18" fmla="*/ 5 w 15"/>
                    <a:gd name="T19" fmla="*/ 0 h 14"/>
                    <a:gd name="T20" fmla="*/ 5 w 15"/>
                    <a:gd name="T21" fmla="*/ 2 h 14"/>
                    <a:gd name="T22" fmla="*/ 2 w 15"/>
                    <a:gd name="T23" fmla="*/ 5 h 14"/>
                    <a:gd name="T24" fmla="*/ 0 w 15"/>
                    <a:gd name="T25" fmla="*/ 5 h 14"/>
                    <a:gd name="T26" fmla="*/ 0 w 15"/>
                    <a:gd name="T27" fmla="*/ 9 h 14"/>
                    <a:gd name="T28" fmla="*/ 3 w 15"/>
                    <a:gd name="T29" fmla="*/ 9 h 14"/>
                    <a:gd name="T30" fmla="*/ 5 w 15"/>
                    <a:gd name="T31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4">
                      <a:moveTo>
                        <a:pt x="5" y="11"/>
                      </a:move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7" y="14"/>
                        <a:pt x="8" y="14"/>
                        <a:pt x="10" y="14"/>
                      </a:cubicBezTo>
                      <a:cubicBezTo>
                        <a:pt x="10" y="14"/>
                        <a:pt x="10" y="13"/>
                        <a:pt x="10" y="13"/>
                      </a:cubicBezTo>
                      <a:cubicBezTo>
                        <a:pt x="9" y="9"/>
                        <a:pt x="9" y="9"/>
                        <a:pt x="13" y="9"/>
                      </a:cubicBezTo>
                      <a:cubicBezTo>
                        <a:pt x="13" y="9"/>
                        <a:pt x="14" y="9"/>
                        <a:pt x="15" y="9"/>
                      </a:cubicBezTo>
                      <a:cubicBezTo>
                        <a:pt x="15" y="8"/>
                        <a:pt x="15" y="6"/>
                        <a:pt x="15" y="5"/>
                      </a:cubicBezTo>
                      <a:cubicBezTo>
                        <a:pt x="13" y="5"/>
                        <a:pt x="10" y="5"/>
                        <a:pt x="10" y="5"/>
                      </a:cubicBezTo>
                      <a:cubicBezTo>
                        <a:pt x="9" y="4"/>
                        <a:pt x="9" y="2"/>
                        <a:pt x="9" y="0"/>
                      </a:cubicBezTo>
                      <a:cubicBezTo>
                        <a:pt x="8" y="0"/>
                        <a:pt x="6" y="0"/>
                        <a:pt x="5" y="0"/>
                      </a:cubicBezTo>
                      <a:cubicBezTo>
                        <a:pt x="5" y="0"/>
                        <a:pt x="5" y="1"/>
                        <a:pt x="5" y="2"/>
                      </a:cubicBezTo>
                      <a:cubicBezTo>
                        <a:pt x="5" y="5"/>
                        <a:pt x="5" y="5"/>
                        <a:pt x="2" y="5"/>
                      </a:cubicBezTo>
                      <a:cubicBezTo>
                        <a:pt x="2" y="5"/>
                        <a:pt x="1" y="5"/>
                        <a:pt x="0" y="5"/>
                      </a:cubicBezTo>
                      <a:cubicBezTo>
                        <a:pt x="0" y="6"/>
                        <a:pt x="0" y="8"/>
                        <a:pt x="0" y="9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5" y="9"/>
                        <a:pt x="5" y="9"/>
                        <a:pt x="5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1" name="Freeform 49"/>
                <p:cNvSpPr>
                  <a:spLocks/>
                </p:cNvSpPr>
                <p:nvPr/>
              </p:nvSpPr>
              <p:spPr bwMode="auto">
                <a:xfrm>
                  <a:off x="1765300" y="1065213"/>
                  <a:ext cx="30163" cy="74613"/>
                </a:xfrm>
                <a:custGeom>
                  <a:avLst/>
                  <a:gdLst>
                    <a:gd name="T0" fmla="*/ 0 w 8"/>
                    <a:gd name="T1" fmla="*/ 6 h 20"/>
                    <a:gd name="T2" fmla="*/ 2 w 8"/>
                    <a:gd name="T3" fmla="*/ 18 h 20"/>
                    <a:gd name="T4" fmla="*/ 4 w 8"/>
                    <a:gd name="T5" fmla="*/ 20 h 20"/>
                    <a:gd name="T6" fmla="*/ 6 w 8"/>
                    <a:gd name="T7" fmla="*/ 18 h 20"/>
                    <a:gd name="T8" fmla="*/ 8 w 8"/>
                    <a:gd name="T9" fmla="*/ 6 h 20"/>
                    <a:gd name="T10" fmla="*/ 8 w 8"/>
                    <a:gd name="T11" fmla="*/ 6 h 20"/>
                    <a:gd name="T12" fmla="*/ 8 w 8"/>
                    <a:gd name="T13" fmla="*/ 4 h 20"/>
                    <a:gd name="T14" fmla="*/ 3 w 8"/>
                    <a:gd name="T15" fmla="*/ 1 h 20"/>
                    <a:gd name="T16" fmla="*/ 0 w 8"/>
                    <a:gd name="T1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20">
                      <a:moveTo>
                        <a:pt x="0" y="6"/>
                      </a:moveTo>
                      <a:cubicBezTo>
                        <a:pt x="1" y="10"/>
                        <a:pt x="2" y="14"/>
                        <a:pt x="2" y="18"/>
                      </a:cubicBezTo>
                      <a:cubicBezTo>
                        <a:pt x="3" y="19"/>
                        <a:pt x="3" y="20"/>
                        <a:pt x="4" y="20"/>
                      </a:cubicBezTo>
                      <a:cubicBezTo>
                        <a:pt x="5" y="20"/>
                        <a:pt x="6" y="19"/>
                        <a:pt x="6" y="18"/>
                      </a:cubicBezTo>
                      <a:cubicBezTo>
                        <a:pt x="7" y="14"/>
                        <a:pt x="7" y="10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5"/>
                        <a:pt x="8" y="4"/>
                      </a:cubicBezTo>
                      <a:cubicBezTo>
                        <a:pt x="7" y="2"/>
                        <a:pt x="5" y="0"/>
                        <a:pt x="3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2" name="Freeform 50"/>
                <p:cNvSpPr>
                  <a:spLocks/>
                </p:cNvSpPr>
                <p:nvPr/>
              </p:nvSpPr>
              <p:spPr bwMode="auto">
                <a:xfrm>
                  <a:off x="1317625" y="1065213"/>
                  <a:ext cx="33338" cy="74613"/>
                </a:xfrm>
                <a:custGeom>
                  <a:avLst/>
                  <a:gdLst>
                    <a:gd name="T0" fmla="*/ 3 w 9"/>
                    <a:gd name="T1" fmla="*/ 18 h 20"/>
                    <a:gd name="T2" fmla="*/ 5 w 9"/>
                    <a:gd name="T3" fmla="*/ 20 h 20"/>
                    <a:gd name="T4" fmla="*/ 7 w 9"/>
                    <a:gd name="T5" fmla="*/ 18 h 20"/>
                    <a:gd name="T6" fmla="*/ 9 w 9"/>
                    <a:gd name="T7" fmla="*/ 4 h 20"/>
                    <a:gd name="T8" fmla="*/ 4 w 9"/>
                    <a:gd name="T9" fmla="*/ 0 h 20"/>
                    <a:gd name="T10" fmla="*/ 0 w 9"/>
                    <a:gd name="T11" fmla="*/ 6 h 20"/>
                    <a:gd name="T12" fmla="*/ 3 w 9"/>
                    <a:gd name="T13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20">
                      <a:moveTo>
                        <a:pt x="3" y="18"/>
                      </a:moveTo>
                      <a:cubicBezTo>
                        <a:pt x="3" y="19"/>
                        <a:pt x="4" y="20"/>
                        <a:pt x="5" y="20"/>
                      </a:cubicBezTo>
                      <a:cubicBezTo>
                        <a:pt x="5" y="20"/>
                        <a:pt x="6" y="19"/>
                        <a:pt x="7" y="18"/>
                      </a:cubicBezTo>
                      <a:cubicBezTo>
                        <a:pt x="7" y="13"/>
                        <a:pt x="9" y="9"/>
                        <a:pt x="9" y="4"/>
                      </a:cubicBezTo>
                      <a:cubicBezTo>
                        <a:pt x="9" y="1"/>
                        <a:pt x="6" y="0"/>
                        <a:pt x="4" y="0"/>
                      </a:cubicBezTo>
                      <a:cubicBezTo>
                        <a:pt x="2" y="1"/>
                        <a:pt x="1" y="3"/>
                        <a:pt x="0" y="6"/>
                      </a:cubicBezTo>
                      <a:cubicBezTo>
                        <a:pt x="1" y="10"/>
                        <a:pt x="2" y="14"/>
                        <a:pt x="3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3" name="Freeform 51"/>
                <p:cNvSpPr>
                  <a:spLocks/>
                </p:cNvSpPr>
                <p:nvPr/>
              </p:nvSpPr>
              <p:spPr bwMode="auto">
                <a:xfrm>
                  <a:off x="1306513" y="963613"/>
                  <a:ext cx="52388" cy="49213"/>
                </a:xfrm>
                <a:custGeom>
                  <a:avLst/>
                  <a:gdLst>
                    <a:gd name="T0" fmla="*/ 3 w 14"/>
                    <a:gd name="T1" fmla="*/ 9 h 13"/>
                    <a:gd name="T2" fmla="*/ 5 w 14"/>
                    <a:gd name="T3" fmla="*/ 9 h 13"/>
                    <a:gd name="T4" fmla="*/ 5 w 14"/>
                    <a:gd name="T5" fmla="*/ 13 h 13"/>
                    <a:gd name="T6" fmla="*/ 9 w 14"/>
                    <a:gd name="T7" fmla="*/ 13 h 13"/>
                    <a:gd name="T8" fmla="*/ 9 w 14"/>
                    <a:gd name="T9" fmla="*/ 9 h 13"/>
                    <a:gd name="T10" fmla="*/ 14 w 14"/>
                    <a:gd name="T11" fmla="*/ 7 h 13"/>
                    <a:gd name="T12" fmla="*/ 9 w 14"/>
                    <a:gd name="T13" fmla="*/ 5 h 13"/>
                    <a:gd name="T14" fmla="*/ 9 w 14"/>
                    <a:gd name="T15" fmla="*/ 3 h 13"/>
                    <a:gd name="T16" fmla="*/ 7 w 14"/>
                    <a:gd name="T17" fmla="*/ 0 h 13"/>
                    <a:gd name="T18" fmla="*/ 5 w 14"/>
                    <a:gd name="T19" fmla="*/ 3 h 13"/>
                    <a:gd name="T20" fmla="*/ 3 w 14"/>
                    <a:gd name="T21" fmla="*/ 5 h 13"/>
                    <a:gd name="T22" fmla="*/ 0 w 14"/>
                    <a:gd name="T23" fmla="*/ 7 h 13"/>
                    <a:gd name="T24" fmla="*/ 3 w 14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3">
                      <a:moveTo>
                        <a:pt x="3" y="9"/>
                      </a:moveTo>
                      <a:cubicBezTo>
                        <a:pt x="3" y="9"/>
                        <a:pt x="4" y="9"/>
                        <a:pt x="5" y="9"/>
                      </a:cubicBez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6" y="13"/>
                        <a:pt x="7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8"/>
                        <a:pt x="14" y="10"/>
                        <a:pt x="14" y="7"/>
                      </a:cubicBezTo>
                      <a:cubicBezTo>
                        <a:pt x="13" y="4"/>
                        <a:pt x="10" y="6"/>
                        <a:pt x="9" y="5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9" y="1"/>
                        <a:pt x="9" y="1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5"/>
                        <a:pt x="5" y="6"/>
                        <a:pt x="3" y="5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0" y="9"/>
                        <a:pt x="1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4" name="Freeform 52"/>
                <p:cNvSpPr>
                  <a:spLocks/>
                </p:cNvSpPr>
                <p:nvPr/>
              </p:nvSpPr>
              <p:spPr bwMode="auto">
                <a:xfrm>
                  <a:off x="1754188" y="963613"/>
                  <a:ext cx="49213" cy="49213"/>
                </a:xfrm>
                <a:custGeom>
                  <a:avLst/>
                  <a:gdLst>
                    <a:gd name="T0" fmla="*/ 5 w 13"/>
                    <a:gd name="T1" fmla="*/ 9 h 13"/>
                    <a:gd name="T2" fmla="*/ 5 w 13"/>
                    <a:gd name="T3" fmla="*/ 13 h 13"/>
                    <a:gd name="T4" fmla="*/ 9 w 13"/>
                    <a:gd name="T5" fmla="*/ 13 h 13"/>
                    <a:gd name="T6" fmla="*/ 9 w 13"/>
                    <a:gd name="T7" fmla="*/ 9 h 13"/>
                    <a:gd name="T8" fmla="*/ 12 w 13"/>
                    <a:gd name="T9" fmla="*/ 9 h 13"/>
                    <a:gd name="T10" fmla="*/ 13 w 13"/>
                    <a:gd name="T11" fmla="*/ 7 h 13"/>
                    <a:gd name="T12" fmla="*/ 11 w 13"/>
                    <a:gd name="T13" fmla="*/ 5 h 13"/>
                    <a:gd name="T14" fmla="*/ 9 w 13"/>
                    <a:gd name="T15" fmla="*/ 3 h 13"/>
                    <a:gd name="T16" fmla="*/ 7 w 13"/>
                    <a:gd name="T17" fmla="*/ 0 h 13"/>
                    <a:gd name="T18" fmla="*/ 5 w 13"/>
                    <a:gd name="T19" fmla="*/ 3 h 13"/>
                    <a:gd name="T20" fmla="*/ 5 w 13"/>
                    <a:gd name="T21" fmla="*/ 5 h 13"/>
                    <a:gd name="T22" fmla="*/ 0 w 13"/>
                    <a:gd name="T23" fmla="*/ 7 h 13"/>
                    <a:gd name="T24" fmla="*/ 5 w 13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3">
                      <a:moveTo>
                        <a:pt x="5" y="9"/>
                      </a:move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9"/>
                        <a:pt x="11" y="9"/>
                        <a:pt x="12" y="9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3" y="6"/>
                        <a:pt x="13" y="5"/>
                        <a:pt x="11" y="5"/>
                      </a:cubicBezTo>
                      <a:cubicBezTo>
                        <a:pt x="9" y="6"/>
                        <a:pt x="9" y="5"/>
                        <a:pt x="9" y="3"/>
                      </a:cubicBezTo>
                      <a:cubicBezTo>
                        <a:pt x="9" y="1"/>
                        <a:pt x="9" y="0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3" y="6"/>
                        <a:pt x="0" y="4"/>
                        <a:pt x="0" y="7"/>
                      </a:cubicBezTo>
                      <a:cubicBezTo>
                        <a:pt x="0" y="10"/>
                        <a:pt x="3" y="8"/>
                        <a:pt x="5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5" name="Oval 53"/>
                <p:cNvSpPr>
                  <a:spLocks noChangeArrowheads="1"/>
                </p:cNvSpPr>
                <p:nvPr/>
              </p:nvSpPr>
              <p:spPr bwMode="auto">
                <a:xfrm>
                  <a:off x="1543050" y="846138"/>
                  <a:ext cx="30163" cy="30163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6" name="Freeform 54"/>
                <p:cNvSpPr>
                  <a:spLocks/>
                </p:cNvSpPr>
                <p:nvPr/>
              </p:nvSpPr>
              <p:spPr bwMode="auto">
                <a:xfrm>
                  <a:off x="1325563" y="1030288"/>
                  <a:ext cx="22225" cy="23813"/>
                </a:xfrm>
                <a:custGeom>
                  <a:avLst/>
                  <a:gdLst>
                    <a:gd name="T0" fmla="*/ 6 w 6"/>
                    <a:gd name="T1" fmla="*/ 3 h 6"/>
                    <a:gd name="T2" fmla="*/ 3 w 6"/>
                    <a:gd name="T3" fmla="*/ 0 h 6"/>
                    <a:gd name="T4" fmla="*/ 0 w 6"/>
                    <a:gd name="T5" fmla="*/ 2 h 6"/>
                    <a:gd name="T6" fmla="*/ 2 w 6"/>
                    <a:gd name="T7" fmla="*/ 5 h 6"/>
                    <a:gd name="T8" fmla="*/ 6 w 6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3"/>
                      </a:moveTo>
                      <a:cubicBezTo>
                        <a:pt x="6" y="2"/>
                        <a:pt x="4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4" y="6"/>
                        <a:pt x="5" y="5"/>
                        <a:pt x="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7" name="Freeform 55"/>
                <p:cNvSpPr>
                  <a:spLocks/>
                </p:cNvSpPr>
                <p:nvPr/>
              </p:nvSpPr>
              <p:spPr bwMode="auto">
                <a:xfrm>
                  <a:off x="1773238" y="1030288"/>
                  <a:ext cx="22225" cy="23813"/>
                </a:xfrm>
                <a:custGeom>
                  <a:avLst/>
                  <a:gdLst>
                    <a:gd name="T0" fmla="*/ 3 w 6"/>
                    <a:gd name="T1" fmla="*/ 5 h 6"/>
                    <a:gd name="T2" fmla="*/ 6 w 6"/>
                    <a:gd name="T3" fmla="*/ 2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5"/>
                        <a:pt x="1" y="6"/>
                        <a:pt x="3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8" name="Freeform 56"/>
                <p:cNvSpPr>
                  <a:spLocks/>
                </p:cNvSpPr>
                <p:nvPr/>
              </p:nvSpPr>
              <p:spPr bwMode="auto">
                <a:xfrm>
                  <a:off x="1625600" y="1054100"/>
                  <a:ext cx="12700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2 w 3"/>
                    <a:gd name="T3" fmla="*/ 0 h 6"/>
                    <a:gd name="T4" fmla="*/ 0 w 3"/>
                    <a:gd name="T5" fmla="*/ 3 h 6"/>
                    <a:gd name="T6" fmla="*/ 2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4"/>
                        <a:pt x="2" y="4"/>
                        <a:pt x="2" y="6"/>
                      </a:cubicBezTo>
                      <a:cubicBezTo>
                        <a:pt x="2" y="4"/>
                        <a:pt x="3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9" name="Freeform 57"/>
                <p:cNvSpPr>
                  <a:spLocks/>
                </p:cNvSpPr>
                <p:nvPr/>
              </p:nvSpPr>
              <p:spPr bwMode="auto">
                <a:xfrm>
                  <a:off x="1512888" y="1054100"/>
                  <a:ext cx="11113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1 w 3"/>
                    <a:gd name="T3" fmla="*/ 0 h 6"/>
                    <a:gd name="T4" fmla="*/ 0 w 3"/>
                    <a:gd name="T5" fmla="*/ 3 h 6"/>
                    <a:gd name="T6" fmla="*/ 1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1" y="4"/>
                        <a:pt x="1" y="6"/>
                      </a:cubicBezTo>
                      <a:cubicBezTo>
                        <a:pt x="1" y="4"/>
                        <a:pt x="2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" name="Freeform 58"/>
                <p:cNvSpPr>
                  <a:spLocks/>
                </p:cNvSpPr>
                <p:nvPr/>
              </p:nvSpPr>
              <p:spPr bwMode="auto">
                <a:xfrm>
                  <a:off x="1550988" y="1054100"/>
                  <a:ext cx="14288" cy="22225"/>
                </a:xfrm>
                <a:custGeom>
                  <a:avLst/>
                  <a:gdLst>
                    <a:gd name="T0" fmla="*/ 4 w 4"/>
                    <a:gd name="T1" fmla="*/ 3 h 6"/>
                    <a:gd name="T2" fmla="*/ 2 w 4"/>
                    <a:gd name="T3" fmla="*/ 0 h 6"/>
                    <a:gd name="T4" fmla="*/ 0 w 4"/>
                    <a:gd name="T5" fmla="*/ 3 h 6"/>
                    <a:gd name="T6" fmla="*/ 2 w 4"/>
                    <a:gd name="T7" fmla="*/ 6 h 6"/>
                    <a:gd name="T8" fmla="*/ 4 w 4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cubicBezTo>
                        <a:pt x="4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4"/>
                        <a:pt x="2" y="6"/>
                      </a:cubicBezTo>
                      <a:cubicBezTo>
                        <a:pt x="3" y="4"/>
                        <a:pt x="4" y="4"/>
                        <a:pt x="4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1" name="Freeform 59"/>
                <p:cNvSpPr>
                  <a:spLocks/>
                </p:cNvSpPr>
                <p:nvPr/>
              </p:nvSpPr>
              <p:spPr bwMode="auto">
                <a:xfrm>
                  <a:off x="1589088" y="1057275"/>
                  <a:ext cx="11113" cy="19050"/>
                </a:xfrm>
                <a:custGeom>
                  <a:avLst/>
                  <a:gdLst>
                    <a:gd name="T0" fmla="*/ 1 w 3"/>
                    <a:gd name="T1" fmla="*/ 0 h 5"/>
                    <a:gd name="T2" fmla="*/ 0 w 3"/>
                    <a:gd name="T3" fmla="*/ 2 h 5"/>
                    <a:gd name="T4" fmla="*/ 1 w 3"/>
                    <a:gd name="T5" fmla="*/ 5 h 5"/>
                    <a:gd name="T6" fmla="*/ 3 w 3"/>
                    <a:gd name="T7" fmla="*/ 2 h 5"/>
                    <a:gd name="T8" fmla="*/ 1 w 3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5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2" name="Freeform 60"/>
                <p:cNvSpPr>
                  <a:spLocks/>
                </p:cNvSpPr>
                <p:nvPr/>
              </p:nvSpPr>
              <p:spPr bwMode="auto">
                <a:xfrm>
                  <a:off x="1471613" y="1057275"/>
                  <a:ext cx="19050" cy="19050"/>
                </a:xfrm>
                <a:custGeom>
                  <a:avLst/>
                  <a:gdLst>
                    <a:gd name="T0" fmla="*/ 2 w 5"/>
                    <a:gd name="T1" fmla="*/ 0 h 5"/>
                    <a:gd name="T2" fmla="*/ 0 w 5"/>
                    <a:gd name="T3" fmla="*/ 2 h 5"/>
                    <a:gd name="T4" fmla="*/ 2 w 5"/>
                    <a:gd name="T5" fmla="*/ 5 h 5"/>
                    <a:gd name="T6" fmla="*/ 5 w 5"/>
                    <a:gd name="T7" fmla="*/ 2 h 5"/>
                    <a:gd name="T8" fmla="*/ 2 w 5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3"/>
                        <a:pt x="2" y="3"/>
                        <a:pt x="2" y="5"/>
                      </a:cubicBez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3" name="Freeform 61"/>
                <p:cNvSpPr>
                  <a:spLocks/>
                </p:cNvSpPr>
                <p:nvPr/>
              </p:nvSpPr>
              <p:spPr bwMode="auto">
                <a:xfrm>
                  <a:off x="1444625" y="2201863"/>
                  <a:ext cx="223838" cy="68263"/>
                </a:xfrm>
                <a:custGeom>
                  <a:avLst/>
                  <a:gdLst>
                    <a:gd name="T0" fmla="*/ 59 w 59"/>
                    <a:gd name="T1" fmla="*/ 0 h 18"/>
                    <a:gd name="T2" fmla="*/ 58 w 59"/>
                    <a:gd name="T3" fmla="*/ 0 h 18"/>
                    <a:gd name="T4" fmla="*/ 31 w 59"/>
                    <a:gd name="T5" fmla="*/ 12 h 18"/>
                    <a:gd name="T6" fmla="*/ 27 w 59"/>
                    <a:gd name="T7" fmla="*/ 12 h 18"/>
                    <a:gd name="T8" fmla="*/ 2 w 59"/>
                    <a:gd name="T9" fmla="*/ 0 h 18"/>
                    <a:gd name="T10" fmla="*/ 0 w 59"/>
                    <a:gd name="T11" fmla="*/ 1 h 18"/>
                    <a:gd name="T12" fmla="*/ 10 w 59"/>
                    <a:gd name="T13" fmla="*/ 3 h 18"/>
                    <a:gd name="T14" fmla="*/ 10 w 59"/>
                    <a:gd name="T15" fmla="*/ 4 h 18"/>
                    <a:gd name="T16" fmla="*/ 10 w 59"/>
                    <a:gd name="T17" fmla="*/ 9 h 18"/>
                    <a:gd name="T18" fmla="*/ 15 w 59"/>
                    <a:gd name="T19" fmla="*/ 10 h 18"/>
                    <a:gd name="T20" fmla="*/ 17 w 59"/>
                    <a:gd name="T21" fmla="*/ 9 h 18"/>
                    <a:gd name="T22" fmla="*/ 18 w 59"/>
                    <a:gd name="T23" fmla="*/ 12 h 18"/>
                    <a:gd name="T24" fmla="*/ 26 w 59"/>
                    <a:gd name="T25" fmla="*/ 15 h 18"/>
                    <a:gd name="T26" fmla="*/ 34 w 59"/>
                    <a:gd name="T27" fmla="*/ 16 h 18"/>
                    <a:gd name="T28" fmla="*/ 40 w 59"/>
                    <a:gd name="T29" fmla="*/ 15 h 18"/>
                    <a:gd name="T30" fmla="*/ 41 w 59"/>
                    <a:gd name="T31" fmla="*/ 11 h 18"/>
                    <a:gd name="T32" fmla="*/ 44 w 59"/>
                    <a:gd name="T33" fmla="*/ 10 h 18"/>
                    <a:gd name="T34" fmla="*/ 48 w 59"/>
                    <a:gd name="T35" fmla="*/ 10 h 18"/>
                    <a:gd name="T36" fmla="*/ 50 w 59"/>
                    <a:gd name="T37" fmla="*/ 8 h 18"/>
                    <a:gd name="T38" fmla="*/ 50 w 59"/>
                    <a:gd name="T39" fmla="*/ 3 h 18"/>
                    <a:gd name="T40" fmla="*/ 59 w 59"/>
                    <a:gd name="T4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18">
                      <a:moveTo>
                        <a:pt x="59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8" y="1"/>
                        <a:pt x="39" y="5"/>
                        <a:pt x="31" y="12"/>
                      </a:cubicBezTo>
                      <a:cubicBezTo>
                        <a:pt x="31" y="13"/>
                        <a:pt x="28" y="13"/>
                        <a:pt x="27" y="12"/>
                      </a:cubicBezTo>
                      <a:cubicBezTo>
                        <a:pt x="20" y="5"/>
                        <a:pt x="1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3" y="3"/>
                        <a:pt x="7" y="3"/>
                        <a:pt x="10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cubicBezTo>
                        <a:pt x="10" y="6"/>
                        <a:pt x="9" y="8"/>
                        <a:pt x="10" y="9"/>
                      </a:cubicBezTo>
                      <a:cubicBezTo>
                        <a:pt x="11" y="10"/>
                        <a:pt x="13" y="10"/>
                        <a:pt x="15" y="10"/>
                      </a:cubicBezTo>
                      <a:cubicBezTo>
                        <a:pt x="15" y="10"/>
                        <a:pt x="16" y="9"/>
                        <a:pt x="17" y="9"/>
                      </a:cubicBezTo>
                      <a:cubicBezTo>
                        <a:pt x="17" y="10"/>
                        <a:pt x="18" y="11"/>
                        <a:pt x="18" y="12"/>
                      </a:cubicBezTo>
                      <a:cubicBezTo>
                        <a:pt x="19" y="16"/>
                        <a:pt x="22" y="18"/>
                        <a:pt x="26" y="15"/>
                      </a:cubicBezTo>
                      <a:cubicBezTo>
                        <a:pt x="29" y="13"/>
                        <a:pt x="32" y="14"/>
                        <a:pt x="34" y="16"/>
                      </a:cubicBezTo>
                      <a:cubicBezTo>
                        <a:pt x="37" y="17"/>
                        <a:pt x="38" y="17"/>
                        <a:pt x="40" y="15"/>
                      </a:cubicBezTo>
                      <a:cubicBezTo>
                        <a:pt x="40" y="13"/>
                        <a:pt x="41" y="12"/>
                        <a:pt x="41" y="11"/>
                      </a:cubicBezTo>
                      <a:cubicBezTo>
                        <a:pt x="42" y="10"/>
                        <a:pt x="42" y="9"/>
                        <a:pt x="44" y="10"/>
                      </a:cubicBezTo>
                      <a:cubicBezTo>
                        <a:pt x="45" y="10"/>
                        <a:pt x="47" y="10"/>
                        <a:pt x="48" y="10"/>
                      </a:cubicBezTo>
                      <a:cubicBezTo>
                        <a:pt x="50" y="10"/>
                        <a:pt x="50" y="9"/>
                        <a:pt x="50" y="8"/>
                      </a:cubicBezTo>
                      <a:cubicBezTo>
                        <a:pt x="50" y="6"/>
                        <a:pt x="50" y="5"/>
                        <a:pt x="50" y="3"/>
                      </a:cubicBezTo>
                      <a:cubicBezTo>
                        <a:pt x="56" y="3"/>
                        <a:pt x="57" y="3"/>
                        <a:pt x="5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4" name="Freeform 62"/>
                <p:cNvSpPr>
                  <a:spLocks/>
                </p:cNvSpPr>
                <p:nvPr/>
              </p:nvSpPr>
              <p:spPr bwMode="auto">
                <a:xfrm>
                  <a:off x="1539875" y="1738313"/>
                  <a:ext cx="25400" cy="38100"/>
                </a:xfrm>
                <a:custGeom>
                  <a:avLst/>
                  <a:gdLst>
                    <a:gd name="T0" fmla="*/ 4 w 7"/>
                    <a:gd name="T1" fmla="*/ 4 h 10"/>
                    <a:gd name="T2" fmla="*/ 7 w 7"/>
                    <a:gd name="T3" fmla="*/ 1 h 10"/>
                    <a:gd name="T4" fmla="*/ 7 w 7"/>
                    <a:gd name="T5" fmla="*/ 0 h 10"/>
                    <a:gd name="T6" fmla="*/ 2 w 7"/>
                    <a:gd name="T7" fmla="*/ 4 h 10"/>
                    <a:gd name="T8" fmla="*/ 2 w 7"/>
                    <a:gd name="T9" fmla="*/ 0 h 10"/>
                    <a:gd name="T10" fmla="*/ 0 w 7"/>
                    <a:gd name="T11" fmla="*/ 0 h 10"/>
                    <a:gd name="T12" fmla="*/ 0 w 7"/>
                    <a:gd name="T13" fmla="*/ 10 h 10"/>
                    <a:gd name="T14" fmla="*/ 2 w 7"/>
                    <a:gd name="T15" fmla="*/ 10 h 10"/>
                    <a:gd name="T16" fmla="*/ 2 w 7"/>
                    <a:gd name="T17" fmla="*/ 5 h 10"/>
                    <a:gd name="T18" fmla="*/ 5 w 7"/>
                    <a:gd name="T19" fmla="*/ 10 h 10"/>
                    <a:gd name="T20" fmla="*/ 7 w 7"/>
                    <a:gd name="T21" fmla="*/ 10 h 10"/>
                    <a:gd name="T22" fmla="*/ 4 w 7"/>
                    <a:gd name="T2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10">
                      <a:moveTo>
                        <a:pt x="4" y="4"/>
                      </a:moveTo>
                      <a:cubicBezTo>
                        <a:pt x="6" y="3"/>
                        <a:pt x="5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2" y="0"/>
                        <a:pt x="5" y="4"/>
                        <a:pt x="2" y="4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5" y="8"/>
                        <a:pt x="5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8"/>
                        <a:pt x="6" y="5"/>
                        <a:pt x="4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5" name="Freeform 63"/>
                <p:cNvSpPr>
                  <a:spLocks/>
                </p:cNvSpPr>
                <p:nvPr/>
              </p:nvSpPr>
              <p:spPr bwMode="auto">
                <a:xfrm>
                  <a:off x="1608138" y="1738313"/>
                  <a:ext cx="25400" cy="38100"/>
                </a:xfrm>
                <a:custGeom>
                  <a:avLst/>
                  <a:gdLst>
                    <a:gd name="T0" fmla="*/ 11 w 16"/>
                    <a:gd name="T1" fmla="*/ 10 h 24"/>
                    <a:gd name="T2" fmla="*/ 2 w 16"/>
                    <a:gd name="T3" fmla="*/ 10 h 24"/>
                    <a:gd name="T4" fmla="*/ 2 w 16"/>
                    <a:gd name="T5" fmla="*/ 0 h 24"/>
                    <a:gd name="T6" fmla="*/ 0 w 16"/>
                    <a:gd name="T7" fmla="*/ 0 h 24"/>
                    <a:gd name="T8" fmla="*/ 0 w 16"/>
                    <a:gd name="T9" fmla="*/ 24 h 24"/>
                    <a:gd name="T10" fmla="*/ 2 w 16"/>
                    <a:gd name="T11" fmla="*/ 24 h 24"/>
                    <a:gd name="T12" fmla="*/ 2 w 16"/>
                    <a:gd name="T13" fmla="*/ 12 h 24"/>
                    <a:gd name="T14" fmla="*/ 11 w 16"/>
                    <a:gd name="T15" fmla="*/ 12 h 24"/>
                    <a:gd name="T16" fmla="*/ 11 w 16"/>
                    <a:gd name="T17" fmla="*/ 24 h 24"/>
                    <a:gd name="T18" fmla="*/ 16 w 16"/>
                    <a:gd name="T19" fmla="*/ 24 h 24"/>
                    <a:gd name="T20" fmla="*/ 16 w 16"/>
                    <a:gd name="T21" fmla="*/ 0 h 24"/>
                    <a:gd name="T22" fmla="*/ 11 w 16"/>
                    <a:gd name="T23" fmla="*/ 0 h 24"/>
                    <a:gd name="T24" fmla="*/ 11 w 16"/>
                    <a:gd name="T25" fmla="*/ 10 h 24"/>
                    <a:gd name="T26" fmla="*/ 11 w 16"/>
                    <a:gd name="T27" fmla="*/ 10 h 24"/>
                    <a:gd name="T28" fmla="*/ 11 w 16"/>
                    <a:gd name="T29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24">
                      <a:moveTo>
                        <a:pt x="11" y="10"/>
                      </a:moveTo>
                      <a:lnTo>
                        <a:pt x="2" y="1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" y="24"/>
                      </a:lnTo>
                      <a:lnTo>
                        <a:pt x="2" y="12"/>
                      </a:lnTo>
                      <a:lnTo>
                        <a:pt x="11" y="12"/>
                      </a:lnTo>
                      <a:lnTo>
                        <a:pt x="11" y="24"/>
                      </a:lnTo>
                      <a:lnTo>
                        <a:pt x="16" y="24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6" name="Freeform 64"/>
                <p:cNvSpPr>
                  <a:spLocks noEditPoints="1"/>
                </p:cNvSpPr>
                <p:nvPr/>
              </p:nvSpPr>
              <p:spPr bwMode="auto">
                <a:xfrm>
                  <a:off x="1457325" y="1693863"/>
                  <a:ext cx="198438" cy="349250"/>
                </a:xfrm>
                <a:custGeom>
                  <a:avLst/>
                  <a:gdLst>
                    <a:gd name="T0" fmla="*/ 11 w 53"/>
                    <a:gd name="T1" fmla="*/ 93 h 93"/>
                    <a:gd name="T2" fmla="*/ 17 w 53"/>
                    <a:gd name="T3" fmla="*/ 93 h 93"/>
                    <a:gd name="T4" fmla="*/ 17 w 53"/>
                    <a:gd name="T5" fmla="*/ 92 h 93"/>
                    <a:gd name="T6" fmla="*/ 19 w 53"/>
                    <a:gd name="T7" fmla="*/ 26 h 93"/>
                    <a:gd name="T8" fmla="*/ 24 w 53"/>
                    <a:gd name="T9" fmla="*/ 26 h 93"/>
                    <a:gd name="T10" fmla="*/ 22 w 53"/>
                    <a:gd name="T11" fmla="*/ 93 h 93"/>
                    <a:gd name="T12" fmla="*/ 31 w 53"/>
                    <a:gd name="T13" fmla="*/ 93 h 93"/>
                    <a:gd name="T14" fmla="*/ 31 w 53"/>
                    <a:gd name="T15" fmla="*/ 92 h 93"/>
                    <a:gd name="T16" fmla="*/ 28 w 53"/>
                    <a:gd name="T17" fmla="*/ 26 h 93"/>
                    <a:gd name="T18" fmla="*/ 34 w 53"/>
                    <a:gd name="T19" fmla="*/ 26 h 93"/>
                    <a:gd name="T20" fmla="*/ 36 w 53"/>
                    <a:gd name="T21" fmla="*/ 93 h 93"/>
                    <a:gd name="T22" fmla="*/ 42 w 53"/>
                    <a:gd name="T23" fmla="*/ 93 h 93"/>
                    <a:gd name="T24" fmla="*/ 42 w 53"/>
                    <a:gd name="T25" fmla="*/ 92 h 93"/>
                    <a:gd name="T26" fmla="*/ 38 w 53"/>
                    <a:gd name="T27" fmla="*/ 26 h 93"/>
                    <a:gd name="T28" fmla="*/ 53 w 53"/>
                    <a:gd name="T29" fmla="*/ 26 h 93"/>
                    <a:gd name="T30" fmla="*/ 53 w 53"/>
                    <a:gd name="T31" fmla="*/ 6 h 93"/>
                    <a:gd name="T32" fmla="*/ 41 w 53"/>
                    <a:gd name="T33" fmla="*/ 6 h 93"/>
                    <a:gd name="T34" fmla="*/ 42 w 53"/>
                    <a:gd name="T35" fmla="*/ 5 h 93"/>
                    <a:gd name="T36" fmla="*/ 40 w 53"/>
                    <a:gd name="T37" fmla="*/ 3 h 93"/>
                    <a:gd name="T38" fmla="*/ 40 w 53"/>
                    <a:gd name="T39" fmla="*/ 1 h 93"/>
                    <a:gd name="T40" fmla="*/ 42 w 53"/>
                    <a:gd name="T41" fmla="*/ 1 h 93"/>
                    <a:gd name="T42" fmla="*/ 42 w 53"/>
                    <a:gd name="T43" fmla="*/ 0 h 93"/>
                    <a:gd name="T44" fmla="*/ 42 w 53"/>
                    <a:gd name="T45" fmla="*/ 0 h 93"/>
                    <a:gd name="T46" fmla="*/ 11 w 53"/>
                    <a:gd name="T47" fmla="*/ 0 h 93"/>
                    <a:gd name="T48" fmla="*/ 11 w 53"/>
                    <a:gd name="T49" fmla="*/ 0 h 93"/>
                    <a:gd name="T50" fmla="*/ 11 w 53"/>
                    <a:gd name="T51" fmla="*/ 1 h 93"/>
                    <a:gd name="T52" fmla="*/ 12 w 53"/>
                    <a:gd name="T53" fmla="*/ 1 h 93"/>
                    <a:gd name="T54" fmla="*/ 12 w 53"/>
                    <a:gd name="T55" fmla="*/ 3 h 93"/>
                    <a:gd name="T56" fmla="*/ 10 w 53"/>
                    <a:gd name="T57" fmla="*/ 5 h 93"/>
                    <a:gd name="T58" fmla="*/ 12 w 53"/>
                    <a:gd name="T59" fmla="*/ 6 h 93"/>
                    <a:gd name="T60" fmla="*/ 0 w 53"/>
                    <a:gd name="T61" fmla="*/ 6 h 93"/>
                    <a:gd name="T62" fmla="*/ 0 w 53"/>
                    <a:gd name="T63" fmla="*/ 26 h 93"/>
                    <a:gd name="T64" fmla="*/ 15 w 53"/>
                    <a:gd name="T65" fmla="*/ 26 h 93"/>
                    <a:gd name="T66" fmla="*/ 11 w 53"/>
                    <a:gd name="T67" fmla="*/ 93 h 93"/>
                    <a:gd name="T68" fmla="*/ 11 w 53"/>
                    <a:gd name="T69" fmla="*/ 93 h 93"/>
                    <a:gd name="T70" fmla="*/ 1 w 53"/>
                    <a:gd name="T71" fmla="*/ 24 h 93"/>
                    <a:gd name="T72" fmla="*/ 1 w 53"/>
                    <a:gd name="T73" fmla="*/ 9 h 93"/>
                    <a:gd name="T74" fmla="*/ 50 w 53"/>
                    <a:gd name="T75" fmla="*/ 9 h 93"/>
                    <a:gd name="T76" fmla="*/ 50 w 53"/>
                    <a:gd name="T77" fmla="*/ 24 h 93"/>
                    <a:gd name="T78" fmla="*/ 1 w 53"/>
                    <a:gd name="T79" fmla="*/ 24 h 93"/>
                    <a:gd name="T80" fmla="*/ 1 w 53"/>
                    <a:gd name="T81" fmla="*/ 2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3" h="93">
                      <a:moveTo>
                        <a:pt x="11" y="93"/>
                      </a:moveTo>
                      <a:cubicBezTo>
                        <a:pt x="17" y="93"/>
                        <a:pt x="17" y="93"/>
                        <a:pt x="17" y="93"/>
                      </a:cubicBezTo>
                      <a:cubicBezTo>
                        <a:pt x="17" y="92"/>
                        <a:pt x="17" y="92"/>
                        <a:pt x="17" y="92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31" y="93"/>
                        <a:pt x="31" y="93"/>
                        <a:pt x="31" y="93"/>
                      </a:cubicBez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6" y="93"/>
                        <a:pt x="36" y="93"/>
                        <a:pt x="36" y="93"/>
                      </a:cubicBezTo>
                      <a:cubicBezTo>
                        <a:pt x="42" y="93"/>
                        <a:pt x="42" y="93"/>
                        <a:pt x="42" y="93"/>
                      </a:cubicBezTo>
                      <a:cubicBezTo>
                        <a:pt x="42" y="92"/>
                        <a:pt x="42" y="92"/>
                        <a:pt x="42" y="92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2" y="5"/>
                        <a:pt x="42" y="5"/>
                      </a:cubicBezTo>
                      <a:cubicBezTo>
                        <a:pt x="42" y="4"/>
                        <a:pt x="42" y="4"/>
                        <a:pt x="40" y="3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0" y="4"/>
                        <a:pt x="10" y="5"/>
                      </a:cubicBezTo>
                      <a:cubicBezTo>
                        <a:pt x="10" y="5"/>
                        <a:pt x="11" y="6"/>
                        <a:pt x="12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lose/>
                      <a:moveTo>
                        <a:pt x="1" y="24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24"/>
                        <a:pt x="50" y="24"/>
                        <a:pt x="50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7" name="Freeform 65"/>
                <p:cNvSpPr>
                  <a:spLocks/>
                </p:cNvSpPr>
                <p:nvPr/>
              </p:nvSpPr>
              <p:spPr bwMode="auto">
                <a:xfrm>
                  <a:off x="1479550" y="1719263"/>
                  <a:ext cx="33338" cy="57150"/>
                </a:xfrm>
                <a:custGeom>
                  <a:avLst/>
                  <a:gdLst>
                    <a:gd name="T0" fmla="*/ 4 w 9"/>
                    <a:gd name="T1" fmla="*/ 8 h 15"/>
                    <a:gd name="T2" fmla="*/ 0 w 9"/>
                    <a:gd name="T3" fmla="*/ 6 h 15"/>
                    <a:gd name="T4" fmla="*/ 2 w 9"/>
                    <a:gd name="T5" fmla="*/ 6 h 15"/>
                    <a:gd name="T6" fmla="*/ 2 w 9"/>
                    <a:gd name="T7" fmla="*/ 8 h 15"/>
                    <a:gd name="T8" fmla="*/ 2 w 9"/>
                    <a:gd name="T9" fmla="*/ 9 h 15"/>
                    <a:gd name="T10" fmla="*/ 2 w 9"/>
                    <a:gd name="T11" fmla="*/ 9 h 15"/>
                    <a:gd name="T12" fmla="*/ 1 w 9"/>
                    <a:gd name="T13" fmla="*/ 11 h 15"/>
                    <a:gd name="T14" fmla="*/ 0 w 9"/>
                    <a:gd name="T15" fmla="*/ 11 h 15"/>
                    <a:gd name="T16" fmla="*/ 6 w 9"/>
                    <a:gd name="T17" fmla="*/ 11 h 15"/>
                    <a:gd name="T18" fmla="*/ 4 w 9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5">
                      <a:moveTo>
                        <a:pt x="4" y="8"/>
                      </a:moveTo>
                      <a:cubicBezTo>
                        <a:pt x="9" y="5"/>
                        <a:pt x="1" y="0"/>
                        <a:pt x="0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3"/>
                        <a:pt x="6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6" y="9"/>
                        <a:pt x="2" y="15"/>
                        <a:pt x="1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5"/>
                        <a:pt x="6" y="15"/>
                        <a:pt x="6" y="11"/>
                      </a:cubicBezTo>
                      <a:cubicBezTo>
                        <a:pt x="6" y="10"/>
                        <a:pt x="5" y="9"/>
                        <a:pt x="4" y="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8" name="Freeform 66"/>
                <p:cNvSpPr>
                  <a:spLocks/>
                </p:cNvSpPr>
                <p:nvPr/>
              </p:nvSpPr>
              <p:spPr bwMode="auto">
                <a:xfrm>
                  <a:off x="1517650" y="1655763"/>
                  <a:ext cx="77788" cy="3175"/>
                </a:xfrm>
                <a:custGeom>
                  <a:avLst/>
                  <a:gdLst>
                    <a:gd name="T0" fmla="*/ 21 w 21"/>
                    <a:gd name="T1" fmla="*/ 0 h 1"/>
                    <a:gd name="T2" fmla="*/ 11 w 21"/>
                    <a:gd name="T3" fmla="*/ 0 h 1"/>
                    <a:gd name="T4" fmla="*/ 0 w 21"/>
                    <a:gd name="T5" fmla="*/ 0 h 1"/>
                    <a:gd name="T6" fmla="*/ 0 w 21"/>
                    <a:gd name="T7" fmla="*/ 1 h 1"/>
                    <a:gd name="T8" fmla="*/ 0 w 21"/>
                    <a:gd name="T9" fmla="*/ 1 h 1"/>
                    <a:gd name="T10" fmla="*/ 0 w 21"/>
                    <a:gd name="T11" fmla="*/ 1 h 1"/>
                    <a:gd name="T12" fmla="*/ 0 w 21"/>
                    <a:gd name="T13" fmla="*/ 1 h 1"/>
                    <a:gd name="T14" fmla="*/ 0 w 21"/>
                    <a:gd name="T15" fmla="*/ 1 h 1"/>
                    <a:gd name="T16" fmla="*/ 0 w 21"/>
                    <a:gd name="T17" fmla="*/ 1 h 1"/>
                    <a:gd name="T18" fmla="*/ 0 w 21"/>
                    <a:gd name="T19" fmla="*/ 1 h 1"/>
                    <a:gd name="T20" fmla="*/ 11 w 21"/>
                    <a:gd name="T21" fmla="*/ 1 h 1"/>
                    <a:gd name="T22" fmla="*/ 21 w 21"/>
                    <a:gd name="T23" fmla="*/ 1 h 1"/>
                    <a:gd name="T24" fmla="*/ 21 w 21"/>
                    <a:gd name="T25" fmla="*/ 1 h 1"/>
                    <a:gd name="T26" fmla="*/ 21 w 21"/>
                    <a:gd name="T27" fmla="*/ 1 h 1"/>
                    <a:gd name="T28" fmla="*/ 21 w 21"/>
                    <a:gd name="T29" fmla="*/ 1 h 1"/>
                    <a:gd name="T30" fmla="*/ 21 w 21"/>
                    <a:gd name="T31" fmla="*/ 1 h 1"/>
                    <a:gd name="T32" fmla="*/ 21 w 21"/>
                    <a:gd name="T33" fmla="*/ 1 h 1"/>
                    <a:gd name="T34" fmla="*/ 21 w 21"/>
                    <a:gd name="T35" fmla="*/ 1 h 1"/>
                    <a:gd name="T36" fmla="*/ 21 w 21"/>
                    <a:gd name="T37" fmla="*/ 0 h 1"/>
                    <a:gd name="T38" fmla="*/ 21 w 21"/>
                    <a:gd name="T3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cubicBezTo>
                        <a:pt x="17" y="0"/>
                        <a:pt x="11" y="0"/>
                        <a:pt x="11" y="0"/>
                      </a:cubicBezTo>
                      <a:cubicBezTo>
                        <a:pt x="10" y="0"/>
                        <a:pt x="4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1"/>
                        <a:pt x="7" y="1"/>
                        <a:pt x="11" y="1"/>
                      </a:cubicBezTo>
                      <a:cubicBezTo>
                        <a:pt x="14" y="1"/>
                        <a:pt x="17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9" name="Freeform 67"/>
                <p:cNvSpPr>
                  <a:spLocks/>
                </p:cNvSpPr>
                <p:nvPr/>
              </p:nvSpPr>
              <p:spPr bwMode="auto">
                <a:xfrm>
                  <a:off x="1550988" y="1565275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1 w 3"/>
                    <a:gd name="T3" fmla="*/ 0 h 3"/>
                    <a:gd name="T4" fmla="*/ 0 w 3"/>
                    <a:gd name="T5" fmla="*/ 1 h 3"/>
                    <a:gd name="T6" fmla="*/ 0 w 3"/>
                    <a:gd name="T7" fmla="*/ 2 h 3"/>
                    <a:gd name="T8" fmla="*/ 1 w 3"/>
                    <a:gd name="T9" fmla="*/ 3 h 3"/>
                    <a:gd name="T10" fmla="*/ 3 w 3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0" name="Oval 68"/>
                <p:cNvSpPr>
                  <a:spLocks noChangeArrowheads="1"/>
                </p:cNvSpPr>
                <p:nvPr/>
              </p:nvSpPr>
              <p:spPr bwMode="auto">
                <a:xfrm>
                  <a:off x="1550988" y="158750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1" name="Freeform 69"/>
                <p:cNvSpPr>
                  <a:spLocks/>
                </p:cNvSpPr>
                <p:nvPr/>
              </p:nvSpPr>
              <p:spPr bwMode="auto">
                <a:xfrm>
                  <a:off x="1589088" y="1614488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1 h 2"/>
                    <a:gd name="T4" fmla="*/ 1 w 2"/>
                    <a:gd name="T5" fmla="*/ 0 h 2"/>
                    <a:gd name="T6" fmla="*/ 1 w 2"/>
                    <a:gd name="T7" fmla="*/ 0 h 2"/>
                    <a:gd name="T8" fmla="*/ 0 w 2"/>
                    <a:gd name="T9" fmla="*/ 1 h 2"/>
                    <a:gd name="T10" fmla="*/ 1 w 2"/>
                    <a:gd name="T11" fmla="*/ 2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2" name="Freeform 70"/>
                <p:cNvSpPr>
                  <a:spLocks/>
                </p:cNvSpPr>
                <p:nvPr/>
              </p:nvSpPr>
              <p:spPr bwMode="auto">
                <a:xfrm>
                  <a:off x="1577975" y="1622425"/>
                  <a:ext cx="11113" cy="3175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3 w 3"/>
                    <a:gd name="T5" fmla="*/ 1 h 1"/>
                    <a:gd name="T6" fmla="*/ 2 w 3"/>
                    <a:gd name="T7" fmla="*/ 0 h 1"/>
                    <a:gd name="T8" fmla="*/ 0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3" name="Freeform 71"/>
                <p:cNvSpPr>
                  <a:spLocks/>
                </p:cNvSpPr>
                <p:nvPr/>
              </p:nvSpPr>
              <p:spPr bwMode="auto">
                <a:xfrm>
                  <a:off x="1584325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1 h 2"/>
                    <a:gd name="T6" fmla="*/ 0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4" name="Freeform 72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11113" cy="7938"/>
                </a:xfrm>
                <a:custGeom>
                  <a:avLst/>
                  <a:gdLst>
                    <a:gd name="T0" fmla="*/ 0 w 3"/>
                    <a:gd name="T1" fmla="*/ 1 h 2"/>
                    <a:gd name="T2" fmla="*/ 2 w 3"/>
                    <a:gd name="T3" fmla="*/ 2 h 2"/>
                    <a:gd name="T4" fmla="*/ 2 w 3"/>
                    <a:gd name="T5" fmla="*/ 2 h 2"/>
                    <a:gd name="T6" fmla="*/ 3 w 3"/>
                    <a:gd name="T7" fmla="*/ 1 h 2"/>
                    <a:gd name="T8" fmla="*/ 3 w 3"/>
                    <a:gd name="T9" fmla="*/ 1 h 2"/>
                    <a:gd name="T10" fmla="*/ 2 w 3"/>
                    <a:gd name="T11" fmla="*/ 0 h 2"/>
                    <a:gd name="T12" fmla="*/ 0 w 3"/>
                    <a:gd name="T13" fmla="*/ 1 h 2"/>
                    <a:gd name="T14" fmla="*/ 0 w 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5" name="Freeform 73"/>
                <p:cNvSpPr>
                  <a:spLocks/>
                </p:cNvSpPr>
                <p:nvPr/>
              </p:nvSpPr>
              <p:spPr bwMode="auto">
                <a:xfrm>
                  <a:off x="1573213" y="1622425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3 w 3"/>
                    <a:gd name="T9" fmla="*/ 2 h 3"/>
                    <a:gd name="T10" fmla="*/ 1 w 3"/>
                    <a:gd name="T11" fmla="*/ 0 h 3"/>
                    <a:gd name="T12" fmla="*/ 0 w 3"/>
                    <a:gd name="T13" fmla="*/ 1 h 3"/>
                    <a:gd name="T14" fmla="*/ 0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6" name="Freeform 74"/>
                <p:cNvSpPr>
                  <a:spLocks/>
                </p:cNvSpPr>
                <p:nvPr/>
              </p:nvSpPr>
              <p:spPr bwMode="auto">
                <a:xfrm>
                  <a:off x="1562100" y="1636713"/>
                  <a:ext cx="22225" cy="7938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2 h 2"/>
                    <a:gd name="T4" fmla="*/ 1 w 6"/>
                    <a:gd name="T5" fmla="*/ 2 h 2"/>
                    <a:gd name="T6" fmla="*/ 3 w 6"/>
                    <a:gd name="T7" fmla="*/ 2 h 2"/>
                    <a:gd name="T8" fmla="*/ 5 w 6"/>
                    <a:gd name="T9" fmla="*/ 1 h 2"/>
                    <a:gd name="T10" fmla="*/ 6 w 6"/>
                    <a:gd name="T11" fmla="*/ 0 h 2"/>
                    <a:gd name="T12" fmla="*/ 5 w 6"/>
                    <a:gd name="T13" fmla="*/ 0 h 2"/>
                    <a:gd name="T14" fmla="*/ 1 w 6"/>
                    <a:gd name="T15" fmla="*/ 1 h 2"/>
                    <a:gd name="T16" fmla="*/ 0 w 6"/>
                    <a:gd name="T17" fmla="*/ 2 h 2"/>
                    <a:gd name="T18" fmla="*/ 0 w 6"/>
                    <a:gd name="T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5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7" name="Freeform 75"/>
                <p:cNvSpPr>
                  <a:spLocks/>
                </p:cNvSpPr>
                <p:nvPr/>
              </p:nvSpPr>
              <p:spPr bwMode="auto">
                <a:xfrm>
                  <a:off x="1577975" y="1633538"/>
                  <a:ext cx="11113" cy="3175"/>
                </a:xfrm>
                <a:custGeom>
                  <a:avLst/>
                  <a:gdLst>
                    <a:gd name="T0" fmla="*/ 3 w 3"/>
                    <a:gd name="T1" fmla="*/ 1 h 1"/>
                    <a:gd name="T2" fmla="*/ 2 w 3"/>
                    <a:gd name="T3" fmla="*/ 0 h 1"/>
                    <a:gd name="T4" fmla="*/ 0 w 3"/>
                    <a:gd name="T5" fmla="*/ 1 h 1"/>
                    <a:gd name="T6" fmla="*/ 1 w 3"/>
                    <a:gd name="T7" fmla="*/ 1 h 1"/>
                    <a:gd name="T8" fmla="*/ 1 w 3"/>
                    <a:gd name="T9" fmla="*/ 1 h 1"/>
                    <a:gd name="T10" fmla="*/ 3 w 3"/>
                    <a:gd name="T11" fmla="*/ 1 h 1"/>
                    <a:gd name="T12" fmla="*/ 3 w 3"/>
                    <a:gd name="T13" fmla="*/ 1 h 1"/>
                    <a:gd name="T14" fmla="*/ 3 w 3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8" name="Freeform 76"/>
                <p:cNvSpPr>
                  <a:spLocks/>
                </p:cNvSpPr>
                <p:nvPr/>
              </p:nvSpPr>
              <p:spPr bwMode="auto">
                <a:xfrm>
                  <a:off x="1589088" y="1625600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0 w 2"/>
                    <a:gd name="T7" fmla="*/ 1 h 2"/>
                    <a:gd name="T8" fmla="*/ 1 w 2"/>
                    <a:gd name="T9" fmla="*/ 2 h 2"/>
                    <a:gd name="T10" fmla="*/ 2 w 2"/>
                    <a:gd name="T11" fmla="*/ 1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9" name="Freeform 77"/>
                <p:cNvSpPr>
                  <a:spLocks/>
                </p:cNvSpPr>
                <p:nvPr/>
              </p:nvSpPr>
              <p:spPr bwMode="auto">
                <a:xfrm>
                  <a:off x="1595438" y="1622425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0 h 1"/>
                    <a:gd name="T12" fmla="*/ 1 w 1"/>
                    <a:gd name="T13" fmla="*/ 0 h 1"/>
                    <a:gd name="T14" fmla="*/ 0 w 1"/>
                    <a:gd name="T15" fmla="*/ 1 h 1"/>
                    <a:gd name="T16" fmla="*/ 0 w 1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0" name="Freeform 78"/>
                <p:cNvSpPr>
                  <a:spLocks/>
                </p:cNvSpPr>
                <p:nvPr/>
              </p:nvSpPr>
              <p:spPr bwMode="auto">
                <a:xfrm>
                  <a:off x="1600200" y="1614488"/>
                  <a:ext cx="11113" cy="11113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3 h 3"/>
                    <a:gd name="T4" fmla="*/ 3 w 3"/>
                    <a:gd name="T5" fmla="*/ 2 h 3"/>
                    <a:gd name="T6" fmla="*/ 3 w 3"/>
                    <a:gd name="T7" fmla="*/ 2 h 3"/>
                    <a:gd name="T8" fmla="*/ 3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0 w 3"/>
                    <a:gd name="T17" fmla="*/ 2 h 3"/>
                    <a:gd name="T18" fmla="*/ 1 w 3"/>
                    <a:gd name="T19" fmla="*/ 2 h 3"/>
                    <a:gd name="T20" fmla="*/ 1 w 3"/>
                    <a:gd name="T21" fmla="*/ 3 h 3"/>
                    <a:gd name="T22" fmla="*/ 1 w 3"/>
                    <a:gd name="T23" fmla="*/ 3 h 3"/>
                    <a:gd name="T24" fmla="*/ 1 w 3"/>
                    <a:gd name="T2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1" name="Freeform 79"/>
                <p:cNvSpPr>
                  <a:spLocks/>
                </p:cNvSpPr>
                <p:nvPr/>
              </p:nvSpPr>
              <p:spPr bwMode="auto">
                <a:xfrm>
                  <a:off x="1600200" y="1600200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3 w 3"/>
                    <a:gd name="T1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2" name="Freeform 80"/>
                <p:cNvSpPr>
                  <a:spLocks/>
                </p:cNvSpPr>
                <p:nvPr/>
              </p:nvSpPr>
              <p:spPr bwMode="auto">
                <a:xfrm>
                  <a:off x="1595438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3" name="Freeform 81"/>
                <p:cNvSpPr>
                  <a:spLocks/>
                </p:cNvSpPr>
                <p:nvPr/>
              </p:nvSpPr>
              <p:spPr bwMode="auto">
                <a:xfrm>
                  <a:off x="1589088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0 h 3"/>
                    <a:gd name="T4" fmla="*/ 0 w 2"/>
                    <a:gd name="T5" fmla="*/ 2 h 3"/>
                    <a:gd name="T6" fmla="*/ 0 w 2"/>
                    <a:gd name="T7" fmla="*/ 2 h 3"/>
                    <a:gd name="T8" fmla="*/ 1 w 2"/>
                    <a:gd name="T9" fmla="*/ 3 h 3"/>
                    <a:gd name="T10" fmla="*/ 1 w 2"/>
                    <a:gd name="T11" fmla="*/ 3 h 3"/>
                    <a:gd name="T12" fmla="*/ 1 w 2"/>
                    <a:gd name="T13" fmla="*/ 3 h 3"/>
                    <a:gd name="T14" fmla="*/ 2 w 2"/>
                    <a:gd name="T15" fmla="*/ 2 h 3"/>
                    <a:gd name="T16" fmla="*/ 2 w 2"/>
                    <a:gd name="T17" fmla="*/ 2 h 3"/>
                    <a:gd name="T18" fmla="*/ 2 w 2"/>
                    <a:gd name="T19" fmla="*/ 2 h 3"/>
                    <a:gd name="T20" fmla="*/ 1 w 2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4" name="Freeform 82"/>
                <p:cNvSpPr>
                  <a:spLocks/>
                </p:cNvSpPr>
                <p:nvPr/>
              </p:nvSpPr>
              <p:spPr bwMode="auto">
                <a:xfrm>
                  <a:off x="1577975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2 w 3"/>
                    <a:gd name="T3" fmla="*/ 0 h 3"/>
                    <a:gd name="T4" fmla="*/ 2 w 3"/>
                    <a:gd name="T5" fmla="*/ 0 h 3"/>
                    <a:gd name="T6" fmla="*/ 1 w 3"/>
                    <a:gd name="T7" fmla="*/ 1 h 3"/>
                    <a:gd name="T8" fmla="*/ 0 w 3"/>
                    <a:gd name="T9" fmla="*/ 1 h 3"/>
                    <a:gd name="T10" fmla="*/ 1 w 3"/>
                    <a:gd name="T11" fmla="*/ 1 h 3"/>
                    <a:gd name="T12" fmla="*/ 2 w 3"/>
                    <a:gd name="T13" fmla="*/ 3 h 3"/>
                    <a:gd name="T14" fmla="*/ 2 w 3"/>
                    <a:gd name="T15" fmla="*/ 3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5" name="Freeform 83"/>
                <p:cNvSpPr>
                  <a:spLocks/>
                </p:cNvSpPr>
                <p:nvPr/>
              </p:nvSpPr>
              <p:spPr bwMode="auto">
                <a:xfrm>
                  <a:off x="1577975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1 h 3"/>
                    <a:gd name="T4" fmla="*/ 0 w 2"/>
                    <a:gd name="T5" fmla="*/ 2 h 3"/>
                    <a:gd name="T6" fmla="*/ 1 w 2"/>
                    <a:gd name="T7" fmla="*/ 3 h 3"/>
                    <a:gd name="T8" fmla="*/ 1 w 2"/>
                    <a:gd name="T9" fmla="*/ 3 h 3"/>
                    <a:gd name="T10" fmla="*/ 1 w 2"/>
                    <a:gd name="T11" fmla="*/ 2 h 3"/>
                    <a:gd name="T12" fmla="*/ 2 w 2"/>
                    <a:gd name="T13" fmla="*/ 2 h 3"/>
                    <a:gd name="T14" fmla="*/ 1 w 2"/>
                    <a:gd name="T15" fmla="*/ 2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6" name="Freeform 84"/>
                <p:cNvSpPr>
                  <a:spLocks/>
                </p:cNvSpPr>
                <p:nvPr/>
              </p:nvSpPr>
              <p:spPr bwMode="auto">
                <a:xfrm>
                  <a:off x="1573213" y="1606550"/>
                  <a:ext cx="4763" cy="7938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0 w 1"/>
                    <a:gd name="T7" fmla="*/ 2 h 2"/>
                    <a:gd name="T8" fmla="*/ 1 w 1"/>
                    <a:gd name="T9" fmla="*/ 1 h 2"/>
                    <a:gd name="T10" fmla="*/ 1 w 1"/>
                    <a:gd name="T11" fmla="*/ 1 h 2"/>
                    <a:gd name="T12" fmla="*/ 0 w 1"/>
                    <a:gd name="T13" fmla="*/ 0 h 2"/>
                    <a:gd name="T14" fmla="*/ 0 w 1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7" name="Freeform 85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0 h 3"/>
                    <a:gd name="T10" fmla="*/ 0 w 1"/>
                    <a:gd name="T11" fmla="*/ 1 h 3"/>
                    <a:gd name="T12" fmla="*/ 0 w 1"/>
                    <a:gd name="T13" fmla="*/ 2 h 3"/>
                    <a:gd name="T14" fmla="*/ 0 w 1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8" name="Freeform 86"/>
                <p:cNvSpPr>
                  <a:spLocks/>
                </p:cNvSpPr>
                <p:nvPr/>
              </p:nvSpPr>
              <p:spPr bwMode="auto">
                <a:xfrm>
                  <a:off x="1565275" y="1625600"/>
                  <a:ext cx="7938" cy="7938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1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  <a:gd name="T10" fmla="*/ 0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9" name="Freeform 87"/>
                <p:cNvSpPr>
                  <a:spLocks/>
                </p:cNvSpPr>
                <p:nvPr/>
              </p:nvSpPr>
              <p:spPr bwMode="auto">
                <a:xfrm>
                  <a:off x="1554163" y="1633538"/>
                  <a:ext cx="23813" cy="11113"/>
                </a:xfrm>
                <a:custGeom>
                  <a:avLst/>
                  <a:gdLst>
                    <a:gd name="T0" fmla="*/ 1 w 6"/>
                    <a:gd name="T1" fmla="*/ 2 h 3"/>
                    <a:gd name="T2" fmla="*/ 0 w 6"/>
                    <a:gd name="T3" fmla="*/ 3 h 3"/>
                    <a:gd name="T4" fmla="*/ 1 w 6"/>
                    <a:gd name="T5" fmla="*/ 3 h 3"/>
                    <a:gd name="T6" fmla="*/ 6 w 6"/>
                    <a:gd name="T7" fmla="*/ 0 h 3"/>
                    <a:gd name="T8" fmla="*/ 6 w 6"/>
                    <a:gd name="T9" fmla="*/ 0 h 3"/>
                    <a:gd name="T10" fmla="*/ 6 w 6"/>
                    <a:gd name="T11" fmla="*/ 0 h 3"/>
                    <a:gd name="T12" fmla="*/ 1 w 6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2"/>
                        <a:pt x="5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0" name="Oval 88"/>
                <p:cNvSpPr>
                  <a:spLocks noChangeArrowheads="1"/>
                </p:cNvSpPr>
                <p:nvPr/>
              </p:nvSpPr>
              <p:spPr bwMode="auto">
                <a:xfrm>
                  <a:off x="1550988" y="1614488"/>
                  <a:ext cx="3175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1" name="Freeform 89"/>
                <p:cNvSpPr>
                  <a:spLocks/>
                </p:cNvSpPr>
                <p:nvPr/>
              </p:nvSpPr>
              <p:spPr bwMode="auto">
                <a:xfrm>
                  <a:off x="1550988" y="1622425"/>
                  <a:ext cx="3175" cy="14288"/>
                </a:xfrm>
                <a:custGeom>
                  <a:avLst/>
                  <a:gdLst>
                    <a:gd name="T0" fmla="*/ 1 w 1"/>
                    <a:gd name="T1" fmla="*/ 4 h 4"/>
                    <a:gd name="T2" fmla="*/ 1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3"/>
                        <a:pt x="1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2" name="Oval 90"/>
                <p:cNvSpPr>
                  <a:spLocks noChangeArrowheads="1"/>
                </p:cNvSpPr>
                <p:nvPr/>
              </p:nvSpPr>
              <p:spPr bwMode="auto">
                <a:xfrm>
                  <a:off x="1550988" y="160655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3" name="Oval 91"/>
                <p:cNvSpPr>
                  <a:spLocks noChangeArrowheads="1"/>
                </p:cNvSpPr>
                <p:nvPr/>
              </p:nvSpPr>
              <p:spPr bwMode="auto">
                <a:xfrm>
                  <a:off x="1550988" y="1600200"/>
                  <a:ext cx="11113" cy="6350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4" name="Freeform 92"/>
                <p:cNvSpPr>
                  <a:spLocks/>
                </p:cNvSpPr>
                <p:nvPr/>
              </p:nvSpPr>
              <p:spPr bwMode="auto">
                <a:xfrm>
                  <a:off x="1562100" y="1622425"/>
                  <a:ext cx="3175" cy="14288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2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3 h 4"/>
                    <a:gd name="T10" fmla="*/ 1 w 1"/>
                    <a:gd name="T11" fmla="*/ 3 h 4"/>
                    <a:gd name="T12" fmla="*/ 1 w 1"/>
                    <a:gd name="T13" fmla="*/ 0 h 4"/>
                    <a:gd name="T14" fmla="*/ 1 w 1"/>
                    <a:gd name="T15" fmla="*/ 0 h 4"/>
                    <a:gd name="T16" fmla="*/ 1 w 1"/>
                    <a:gd name="T17" fmla="*/ 0 h 4"/>
                    <a:gd name="T18" fmla="*/ 0 w 1"/>
                    <a:gd name="T1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5" name="Freeform 93"/>
                <p:cNvSpPr>
                  <a:spLocks/>
                </p:cNvSpPr>
                <p:nvPr/>
              </p:nvSpPr>
              <p:spPr bwMode="auto">
                <a:xfrm>
                  <a:off x="1543050" y="1622425"/>
                  <a:ext cx="7938" cy="14288"/>
                </a:xfrm>
                <a:custGeom>
                  <a:avLst/>
                  <a:gdLst>
                    <a:gd name="T0" fmla="*/ 1 w 2"/>
                    <a:gd name="T1" fmla="*/ 0 h 4"/>
                    <a:gd name="T2" fmla="*/ 0 w 2"/>
                    <a:gd name="T3" fmla="*/ 0 h 4"/>
                    <a:gd name="T4" fmla="*/ 0 w 2"/>
                    <a:gd name="T5" fmla="*/ 0 h 4"/>
                    <a:gd name="T6" fmla="*/ 1 w 2"/>
                    <a:gd name="T7" fmla="*/ 3 h 4"/>
                    <a:gd name="T8" fmla="*/ 2 w 2"/>
                    <a:gd name="T9" fmla="*/ 4 h 4"/>
                    <a:gd name="T10" fmla="*/ 2 w 2"/>
                    <a:gd name="T11" fmla="*/ 4 h 4"/>
                    <a:gd name="T12" fmla="*/ 2 w 2"/>
                    <a:gd name="T13" fmla="*/ 3 h 4"/>
                    <a:gd name="T14" fmla="*/ 1 w 2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6" name="Freeform 94"/>
                <p:cNvSpPr>
                  <a:spLocks/>
                </p:cNvSpPr>
                <p:nvPr/>
              </p:nvSpPr>
              <p:spPr bwMode="auto">
                <a:xfrm>
                  <a:off x="1535113" y="1633538"/>
                  <a:ext cx="15875" cy="1111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3 w 4"/>
                    <a:gd name="T5" fmla="*/ 3 h 3"/>
                    <a:gd name="T6" fmla="*/ 4 w 4"/>
                    <a:gd name="T7" fmla="*/ 3 h 3"/>
                    <a:gd name="T8" fmla="*/ 4 w 4"/>
                    <a:gd name="T9" fmla="*/ 2 h 3"/>
                    <a:gd name="T10" fmla="*/ 0 w 4"/>
                    <a:gd name="T11" fmla="*/ 0 h 3"/>
                    <a:gd name="T12" fmla="*/ 0 w 4"/>
                    <a:gd name="T13" fmla="*/ 0 h 3"/>
                    <a:gd name="T14" fmla="*/ 0 w 4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2" y="2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7" name="Freeform 95"/>
                <p:cNvSpPr>
                  <a:spLocks/>
                </p:cNvSpPr>
                <p:nvPr/>
              </p:nvSpPr>
              <p:spPr bwMode="auto">
                <a:xfrm>
                  <a:off x="1528763" y="1633538"/>
                  <a:ext cx="6350" cy="3175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8" name="Freeform 96"/>
                <p:cNvSpPr>
                  <a:spLocks/>
                </p:cNvSpPr>
                <p:nvPr/>
              </p:nvSpPr>
              <p:spPr bwMode="auto">
                <a:xfrm>
                  <a:off x="1524000" y="1622425"/>
                  <a:ext cx="11113" cy="11113"/>
                </a:xfrm>
                <a:custGeom>
                  <a:avLst/>
                  <a:gdLst>
                    <a:gd name="T0" fmla="*/ 3 w 3"/>
                    <a:gd name="T1" fmla="*/ 1 h 3"/>
                    <a:gd name="T2" fmla="*/ 1 w 3"/>
                    <a:gd name="T3" fmla="*/ 0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0 w 3"/>
                    <a:gd name="T11" fmla="*/ 2 h 3"/>
                    <a:gd name="T12" fmla="*/ 2 w 3"/>
                    <a:gd name="T13" fmla="*/ 2 h 3"/>
                    <a:gd name="T14" fmla="*/ 3 w 3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9" name="Freeform 97"/>
                <p:cNvSpPr>
                  <a:spLocks/>
                </p:cNvSpPr>
                <p:nvPr/>
              </p:nvSpPr>
              <p:spPr bwMode="auto">
                <a:xfrm>
                  <a:off x="1517650" y="1622425"/>
                  <a:ext cx="11113" cy="3175"/>
                </a:xfrm>
                <a:custGeom>
                  <a:avLst/>
                  <a:gdLst>
                    <a:gd name="T0" fmla="*/ 0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1 w 3"/>
                    <a:gd name="T7" fmla="*/ 0 h 1"/>
                    <a:gd name="T8" fmla="*/ 0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0" name="Freeform 98"/>
                <p:cNvSpPr>
                  <a:spLocks/>
                </p:cNvSpPr>
                <p:nvPr/>
              </p:nvSpPr>
              <p:spPr bwMode="auto">
                <a:xfrm>
                  <a:off x="1524000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1 w 3"/>
                    <a:gd name="T9" fmla="*/ 2 h 2"/>
                    <a:gd name="T10" fmla="*/ 3 w 3"/>
                    <a:gd name="T11" fmla="*/ 1 h 2"/>
                    <a:gd name="T12" fmla="*/ 1 w 3"/>
                    <a:gd name="T13" fmla="*/ 0 h 2"/>
                    <a:gd name="T14" fmla="*/ 1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2" name="Freeform 99"/>
                <p:cNvSpPr>
                  <a:spLocks/>
                </p:cNvSpPr>
                <p:nvPr/>
              </p:nvSpPr>
              <p:spPr bwMode="auto">
                <a:xfrm>
                  <a:off x="1517650" y="1606550"/>
                  <a:ext cx="11113" cy="7938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1 h 2"/>
                    <a:gd name="T4" fmla="*/ 0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2 h 2"/>
                    <a:gd name="T12" fmla="*/ 3 w 3"/>
                    <a:gd name="T13" fmla="*/ 1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6" name="Freeform 100"/>
                <p:cNvSpPr>
                  <a:spLocks/>
                </p:cNvSpPr>
                <p:nvPr/>
              </p:nvSpPr>
              <p:spPr bwMode="auto">
                <a:xfrm>
                  <a:off x="1512888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3 w 3"/>
                    <a:gd name="T9" fmla="*/ 1 h 2"/>
                    <a:gd name="T10" fmla="*/ 1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7" name="Freeform 101"/>
                <p:cNvSpPr>
                  <a:spLocks/>
                </p:cNvSpPr>
                <p:nvPr/>
              </p:nvSpPr>
              <p:spPr bwMode="auto">
                <a:xfrm>
                  <a:off x="1504950" y="1622425"/>
                  <a:ext cx="12700" cy="3175"/>
                </a:xfrm>
                <a:custGeom>
                  <a:avLst/>
                  <a:gdLst>
                    <a:gd name="T0" fmla="*/ 1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0 w 3"/>
                    <a:gd name="T7" fmla="*/ 1 h 1"/>
                    <a:gd name="T8" fmla="*/ 2 w 3"/>
                    <a:gd name="T9" fmla="*/ 1 h 1"/>
                    <a:gd name="T10" fmla="*/ 2 w 3"/>
                    <a:gd name="T11" fmla="*/ 1 h 1"/>
                    <a:gd name="T12" fmla="*/ 2 w 3"/>
                    <a:gd name="T13" fmla="*/ 1 h 1"/>
                    <a:gd name="T14" fmla="*/ 3 w 3"/>
                    <a:gd name="T15" fmla="*/ 1 h 1"/>
                    <a:gd name="T16" fmla="*/ 2 w 3"/>
                    <a:gd name="T17" fmla="*/ 0 h 1"/>
                    <a:gd name="T18" fmla="*/ 1 w 3"/>
                    <a:gd name="T19" fmla="*/ 0 h 1"/>
                    <a:gd name="T20" fmla="*/ 1 w 3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8" name="Freeform 102"/>
                <p:cNvSpPr>
                  <a:spLocks/>
                </p:cNvSpPr>
                <p:nvPr/>
              </p:nvSpPr>
              <p:spPr bwMode="auto">
                <a:xfrm>
                  <a:off x="1512888" y="1625600"/>
                  <a:ext cx="11113" cy="7938"/>
                </a:xfrm>
                <a:custGeom>
                  <a:avLst/>
                  <a:gdLst>
                    <a:gd name="T0" fmla="*/ 3 w 3"/>
                    <a:gd name="T1" fmla="*/ 1 h 2"/>
                    <a:gd name="T2" fmla="*/ 2 w 3"/>
                    <a:gd name="T3" fmla="*/ 1 h 2"/>
                    <a:gd name="T4" fmla="*/ 1 w 3"/>
                    <a:gd name="T5" fmla="*/ 0 h 2"/>
                    <a:gd name="T6" fmla="*/ 0 w 3"/>
                    <a:gd name="T7" fmla="*/ 1 h 2"/>
                    <a:gd name="T8" fmla="*/ 1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9" name="Freeform 103"/>
                <p:cNvSpPr>
                  <a:spLocks/>
                </p:cNvSpPr>
                <p:nvPr/>
              </p:nvSpPr>
              <p:spPr bwMode="auto">
                <a:xfrm>
                  <a:off x="1524000" y="1633538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0" name="Freeform 104"/>
                <p:cNvSpPr>
                  <a:spLocks/>
                </p:cNvSpPr>
                <p:nvPr/>
              </p:nvSpPr>
              <p:spPr bwMode="auto">
                <a:xfrm>
                  <a:off x="1524000" y="1636713"/>
                  <a:ext cx="19050" cy="7938"/>
                </a:xfrm>
                <a:custGeom>
                  <a:avLst/>
                  <a:gdLst>
                    <a:gd name="T0" fmla="*/ 4 w 5"/>
                    <a:gd name="T1" fmla="*/ 2 h 2"/>
                    <a:gd name="T2" fmla="*/ 5 w 5"/>
                    <a:gd name="T3" fmla="*/ 2 h 2"/>
                    <a:gd name="T4" fmla="*/ 5 w 5"/>
                    <a:gd name="T5" fmla="*/ 2 h 2"/>
                    <a:gd name="T6" fmla="*/ 5 w 5"/>
                    <a:gd name="T7" fmla="*/ 1 h 2"/>
                    <a:gd name="T8" fmla="*/ 0 w 5"/>
                    <a:gd name="T9" fmla="*/ 0 h 2"/>
                    <a:gd name="T10" fmla="*/ 0 w 5"/>
                    <a:gd name="T11" fmla="*/ 0 h 2"/>
                    <a:gd name="T12" fmla="*/ 0 w 5"/>
                    <a:gd name="T13" fmla="*/ 1 h 2"/>
                    <a:gd name="T14" fmla="*/ 3 w 5"/>
                    <a:gd name="T15" fmla="*/ 2 h 2"/>
                    <a:gd name="T16" fmla="*/ 4 w 5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>
                      <a:moveTo>
                        <a:pt x="4" y="2"/>
                      </a:move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1" name="Freeform 105"/>
                <p:cNvSpPr>
                  <a:spLocks/>
                </p:cNvSpPr>
                <p:nvPr/>
              </p:nvSpPr>
              <p:spPr bwMode="auto">
                <a:xfrm>
                  <a:off x="1535113" y="1625600"/>
                  <a:ext cx="4763" cy="7938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1 h 2"/>
                    <a:gd name="T8" fmla="*/ 0 w 1"/>
                    <a:gd name="T9" fmla="*/ 0 h 2"/>
                    <a:gd name="T10" fmla="*/ 0 w 1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2" name="Freeform 106"/>
                <p:cNvSpPr>
                  <a:spLocks/>
                </p:cNvSpPr>
                <p:nvPr/>
              </p:nvSpPr>
              <p:spPr bwMode="auto">
                <a:xfrm>
                  <a:off x="1528763" y="161448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3 h 3"/>
                    <a:gd name="T4" fmla="*/ 1 w 3"/>
                    <a:gd name="T5" fmla="*/ 3 h 3"/>
                    <a:gd name="T6" fmla="*/ 2 w 3"/>
                    <a:gd name="T7" fmla="*/ 3 h 3"/>
                    <a:gd name="T8" fmla="*/ 3 w 3"/>
                    <a:gd name="T9" fmla="*/ 2 h 3"/>
                    <a:gd name="T10" fmla="*/ 3 w 3"/>
                    <a:gd name="T11" fmla="*/ 1 h 3"/>
                    <a:gd name="T12" fmla="*/ 2 w 3"/>
                    <a:gd name="T13" fmla="*/ 0 h 3"/>
                    <a:gd name="T14" fmla="*/ 2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5" name="Freeform 107"/>
                <p:cNvSpPr>
                  <a:spLocks/>
                </p:cNvSpPr>
                <p:nvPr/>
              </p:nvSpPr>
              <p:spPr bwMode="auto">
                <a:xfrm>
                  <a:off x="1528763" y="1606550"/>
                  <a:ext cx="6350" cy="7938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  <a:gd name="T10" fmla="*/ 2 w 2"/>
                    <a:gd name="T11" fmla="*/ 2 h 2"/>
                    <a:gd name="T12" fmla="*/ 1 w 2"/>
                    <a:gd name="T13" fmla="*/ 0 h 2"/>
                    <a:gd name="T14" fmla="*/ 0 w 2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1" name="Freeform 108"/>
                <p:cNvSpPr>
                  <a:spLocks/>
                </p:cNvSpPr>
                <p:nvPr/>
              </p:nvSpPr>
              <p:spPr bwMode="auto">
                <a:xfrm>
                  <a:off x="1524000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1 w 3"/>
                    <a:gd name="T3" fmla="*/ 0 h 3"/>
                    <a:gd name="T4" fmla="*/ 0 w 3"/>
                    <a:gd name="T5" fmla="*/ 2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2 w 3"/>
                    <a:gd name="T17" fmla="*/ 1 h 3"/>
                    <a:gd name="T18" fmla="*/ 1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2" name="Freeform 109"/>
                <p:cNvSpPr>
                  <a:spLocks/>
                </p:cNvSpPr>
                <p:nvPr/>
              </p:nvSpPr>
              <p:spPr bwMode="auto">
                <a:xfrm>
                  <a:off x="1517650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1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3" name="Freeform 110"/>
                <p:cNvSpPr>
                  <a:spLocks/>
                </p:cNvSpPr>
                <p:nvPr/>
              </p:nvSpPr>
              <p:spPr bwMode="auto">
                <a:xfrm>
                  <a:off x="1512888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0 w 3"/>
                    <a:gd name="T7" fmla="*/ 2 h 3"/>
                    <a:gd name="T8" fmla="*/ 1 w 3"/>
                    <a:gd name="T9" fmla="*/ 3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5" name="Freeform 111"/>
                <p:cNvSpPr>
                  <a:spLocks/>
                </p:cNvSpPr>
                <p:nvPr/>
              </p:nvSpPr>
              <p:spPr bwMode="auto">
                <a:xfrm>
                  <a:off x="1504950" y="1606550"/>
                  <a:ext cx="12700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2 w 3"/>
                    <a:gd name="T9" fmla="*/ 2 h 2"/>
                    <a:gd name="T10" fmla="*/ 3 w 3"/>
                    <a:gd name="T11" fmla="*/ 1 h 2"/>
                    <a:gd name="T12" fmla="*/ 3 w 3"/>
                    <a:gd name="T13" fmla="*/ 1 h 2"/>
                    <a:gd name="T14" fmla="*/ 2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8" name="Freeform 112"/>
                <p:cNvSpPr>
                  <a:spLocks/>
                </p:cNvSpPr>
                <p:nvPr/>
              </p:nvSpPr>
              <p:spPr bwMode="auto">
                <a:xfrm>
                  <a:off x="1501775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9" name="Freeform 113"/>
                <p:cNvSpPr>
                  <a:spLocks/>
                </p:cNvSpPr>
                <p:nvPr/>
              </p:nvSpPr>
              <p:spPr bwMode="auto">
                <a:xfrm>
                  <a:off x="1501775" y="1614488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0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  <a:gd name="T20" fmla="*/ 0 w 3"/>
                    <a:gd name="T21" fmla="*/ 2 h 3"/>
                    <a:gd name="T22" fmla="*/ 0 w 3"/>
                    <a:gd name="T23" fmla="*/ 2 h 3"/>
                    <a:gd name="T24" fmla="*/ 0 w 3"/>
                    <a:gd name="T2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1" name="Freeform 114"/>
                <p:cNvSpPr>
                  <a:spLocks/>
                </p:cNvSpPr>
                <p:nvPr/>
              </p:nvSpPr>
              <p:spPr bwMode="auto">
                <a:xfrm>
                  <a:off x="1501775" y="1622425"/>
                  <a:ext cx="3175" cy="3175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2" name="Freeform 115"/>
                <p:cNvSpPr>
                  <a:spLocks/>
                </p:cNvSpPr>
                <p:nvPr/>
              </p:nvSpPr>
              <p:spPr bwMode="auto">
                <a:xfrm>
                  <a:off x="150495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2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1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3" name="Freeform 116"/>
                <p:cNvSpPr>
                  <a:spLocks/>
                </p:cNvSpPr>
                <p:nvPr/>
              </p:nvSpPr>
              <p:spPr bwMode="auto">
                <a:xfrm>
                  <a:off x="1512888" y="1633538"/>
                  <a:ext cx="4763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0 h 3"/>
                    <a:gd name="T8" fmla="*/ 0 w 1"/>
                    <a:gd name="T9" fmla="*/ 1 h 3"/>
                    <a:gd name="T10" fmla="*/ 0 w 1"/>
                    <a:gd name="T11" fmla="*/ 2 h 3"/>
                    <a:gd name="T12" fmla="*/ 0 w 1"/>
                    <a:gd name="T13" fmla="*/ 3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4" name="Freeform 117"/>
                <p:cNvSpPr>
                  <a:spLocks/>
                </p:cNvSpPr>
                <p:nvPr/>
              </p:nvSpPr>
              <p:spPr bwMode="auto">
                <a:xfrm>
                  <a:off x="1512888" y="1636713"/>
                  <a:ext cx="11113" cy="7938"/>
                </a:xfrm>
                <a:custGeom>
                  <a:avLst/>
                  <a:gdLst>
                    <a:gd name="T0" fmla="*/ 5 w 7"/>
                    <a:gd name="T1" fmla="*/ 5 h 5"/>
                    <a:gd name="T2" fmla="*/ 7 w 7"/>
                    <a:gd name="T3" fmla="*/ 3 h 5"/>
                    <a:gd name="T4" fmla="*/ 3 w 7"/>
                    <a:gd name="T5" fmla="*/ 0 h 5"/>
                    <a:gd name="T6" fmla="*/ 0 w 7"/>
                    <a:gd name="T7" fmla="*/ 3 h 5"/>
                    <a:gd name="T8" fmla="*/ 0 w 7"/>
                    <a:gd name="T9" fmla="*/ 5 h 5"/>
                    <a:gd name="T10" fmla="*/ 5 w 7"/>
                    <a:gd name="T11" fmla="*/ 5 h 5"/>
                    <a:gd name="T12" fmla="*/ 5 w 7"/>
                    <a:gd name="T13" fmla="*/ 5 h 5"/>
                    <a:gd name="T14" fmla="*/ 5 w 7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7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6" name="Freeform 118"/>
                <p:cNvSpPr>
                  <a:spLocks/>
                </p:cNvSpPr>
                <p:nvPr/>
              </p:nvSpPr>
              <p:spPr bwMode="auto">
                <a:xfrm>
                  <a:off x="1517650" y="1647825"/>
                  <a:ext cx="77788" cy="7938"/>
                </a:xfrm>
                <a:custGeom>
                  <a:avLst/>
                  <a:gdLst>
                    <a:gd name="T0" fmla="*/ 21 w 21"/>
                    <a:gd name="T1" fmla="*/ 2 h 2"/>
                    <a:gd name="T2" fmla="*/ 21 w 21"/>
                    <a:gd name="T3" fmla="*/ 2 h 2"/>
                    <a:gd name="T4" fmla="*/ 21 w 21"/>
                    <a:gd name="T5" fmla="*/ 2 h 2"/>
                    <a:gd name="T6" fmla="*/ 21 w 21"/>
                    <a:gd name="T7" fmla="*/ 1 h 2"/>
                    <a:gd name="T8" fmla="*/ 21 w 21"/>
                    <a:gd name="T9" fmla="*/ 1 h 2"/>
                    <a:gd name="T10" fmla="*/ 21 w 21"/>
                    <a:gd name="T11" fmla="*/ 1 h 2"/>
                    <a:gd name="T12" fmla="*/ 21 w 21"/>
                    <a:gd name="T13" fmla="*/ 1 h 2"/>
                    <a:gd name="T14" fmla="*/ 21 w 21"/>
                    <a:gd name="T15" fmla="*/ 1 h 2"/>
                    <a:gd name="T16" fmla="*/ 21 w 21"/>
                    <a:gd name="T17" fmla="*/ 1 h 2"/>
                    <a:gd name="T18" fmla="*/ 21 w 21"/>
                    <a:gd name="T19" fmla="*/ 1 h 2"/>
                    <a:gd name="T20" fmla="*/ 21 w 21"/>
                    <a:gd name="T21" fmla="*/ 1 h 2"/>
                    <a:gd name="T22" fmla="*/ 21 w 21"/>
                    <a:gd name="T23" fmla="*/ 1 h 2"/>
                    <a:gd name="T24" fmla="*/ 21 w 21"/>
                    <a:gd name="T25" fmla="*/ 1 h 2"/>
                    <a:gd name="T26" fmla="*/ 21 w 21"/>
                    <a:gd name="T27" fmla="*/ 1 h 2"/>
                    <a:gd name="T28" fmla="*/ 21 w 21"/>
                    <a:gd name="T29" fmla="*/ 0 h 2"/>
                    <a:gd name="T30" fmla="*/ 12 w 21"/>
                    <a:gd name="T31" fmla="*/ 0 h 2"/>
                    <a:gd name="T32" fmla="*/ 11 w 21"/>
                    <a:gd name="T33" fmla="*/ 0 h 2"/>
                    <a:gd name="T34" fmla="*/ 11 w 21"/>
                    <a:gd name="T35" fmla="*/ 0 h 2"/>
                    <a:gd name="T36" fmla="*/ 9 w 21"/>
                    <a:gd name="T37" fmla="*/ 0 h 2"/>
                    <a:gd name="T38" fmla="*/ 0 w 21"/>
                    <a:gd name="T39" fmla="*/ 0 h 2"/>
                    <a:gd name="T40" fmla="*/ 0 w 21"/>
                    <a:gd name="T41" fmla="*/ 1 h 2"/>
                    <a:gd name="T42" fmla="*/ 0 w 21"/>
                    <a:gd name="T43" fmla="*/ 1 h 2"/>
                    <a:gd name="T44" fmla="*/ 0 w 21"/>
                    <a:gd name="T45" fmla="*/ 1 h 2"/>
                    <a:gd name="T46" fmla="*/ 0 w 21"/>
                    <a:gd name="T47" fmla="*/ 1 h 2"/>
                    <a:gd name="T48" fmla="*/ 0 w 21"/>
                    <a:gd name="T49" fmla="*/ 1 h 2"/>
                    <a:gd name="T50" fmla="*/ 0 w 21"/>
                    <a:gd name="T51" fmla="*/ 1 h 2"/>
                    <a:gd name="T52" fmla="*/ 0 w 21"/>
                    <a:gd name="T53" fmla="*/ 1 h 2"/>
                    <a:gd name="T54" fmla="*/ 0 w 21"/>
                    <a:gd name="T55" fmla="*/ 1 h 2"/>
                    <a:gd name="T56" fmla="*/ 0 w 21"/>
                    <a:gd name="T57" fmla="*/ 1 h 2"/>
                    <a:gd name="T58" fmla="*/ 0 w 21"/>
                    <a:gd name="T59" fmla="*/ 1 h 2"/>
                    <a:gd name="T60" fmla="*/ 0 w 21"/>
                    <a:gd name="T61" fmla="*/ 1 h 2"/>
                    <a:gd name="T62" fmla="*/ 0 w 21"/>
                    <a:gd name="T63" fmla="*/ 2 h 2"/>
                    <a:gd name="T64" fmla="*/ 0 w 21"/>
                    <a:gd name="T65" fmla="*/ 2 h 2"/>
                    <a:gd name="T66" fmla="*/ 0 w 21"/>
                    <a:gd name="T67" fmla="*/ 2 h 2"/>
                    <a:gd name="T68" fmla="*/ 0 w 21"/>
                    <a:gd name="T69" fmla="*/ 2 h 2"/>
                    <a:gd name="T70" fmla="*/ 21 w 21"/>
                    <a:gd name="T7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1" h="2">
                      <a:moveTo>
                        <a:pt x="21" y="2"/>
                      </a:move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5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6" y="0"/>
                        <a:pt x="3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7" y="1"/>
                        <a:pt x="14" y="1"/>
                        <a:pt x="2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7" name="Freeform 119"/>
                <p:cNvSpPr>
                  <a:spLocks/>
                </p:cNvSpPr>
                <p:nvPr/>
              </p:nvSpPr>
              <p:spPr bwMode="auto">
                <a:xfrm>
                  <a:off x="1584325" y="1636713"/>
                  <a:ext cx="11113" cy="7938"/>
                </a:xfrm>
                <a:custGeom>
                  <a:avLst/>
                  <a:gdLst>
                    <a:gd name="T0" fmla="*/ 7 w 7"/>
                    <a:gd name="T1" fmla="*/ 3 h 5"/>
                    <a:gd name="T2" fmla="*/ 3 w 7"/>
                    <a:gd name="T3" fmla="*/ 0 h 5"/>
                    <a:gd name="T4" fmla="*/ 0 w 7"/>
                    <a:gd name="T5" fmla="*/ 3 h 5"/>
                    <a:gd name="T6" fmla="*/ 3 w 7"/>
                    <a:gd name="T7" fmla="*/ 5 h 5"/>
                    <a:gd name="T8" fmla="*/ 5 w 7"/>
                    <a:gd name="T9" fmla="*/ 5 h 5"/>
                    <a:gd name="T10" fmla="*/ 7 w 7"/>
                    <a:gd name="T11" fmla="*/ 3 h 5"/>
                    <a:gd name="T12" fmla="*/ 7 w 7"/>
                    <a:gd name="T13" fmla="*/ 3 h 5"/>
                    <a:gd name="T14" fmla="*/ 7 w 7"/>
                    <a:gd name="T1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7" y="3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8" name="Freeform 120"/>
                <p:cNvSpPr>
                  <a:spLocks/>
                </p:cNvSpPr>
                <p:nvPr/>
              </p:nvSpPr>
              <p:spPr bwMode="auto">
                <a:xfrm>
                  <a:off x="1589088" y="1633538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1 h 3"/>
                    <a:gd name="T4" fmla="*/ 2 w 3"/>
                    <a:gd name="T5" fmla="*/ 0 h 3"/>
                    <a:gd name="T6" fmla="*/ 2 w 3"/>
                    <a:gd name="T7" fmla="*/ 0 h 3"/>
                    <a:gd name="T8" fmla="*/ 1 w 3"/>
                    <a:gd name="T9" fmla="*/ 0 h 3"/>
                    <a:gd name="T10" fmla="*/ 0 w 3"/>
                    <a:gd name="T11" fmla="*/ 0 h 3"/>
                    <a:gd name="T12" fmla="*/ 2 w 3"/>
                    <a:gd name="T13" fmla="*/ 3 h 3"/>
                    <a:gd name="T14" fmla="*/ 3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9" name="Freeform 121"/>
                <p:cNvSpPr>
                  <a:spLocks/>
                </p:cNvSpPr>
                <p:nvPr/>
              </p:nvSpPr>
              <p:spPr bwMode="auto">
                <a:xfrm>
                  <a:off x="160020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1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0" name="Freeform 122"/>
                <p:cNvSpPr>
                  <a:spLocks/>
                </p:cNvSpPr>
                <p:nvPr/>
              </p:nvSpPr>
              <p:spPr bwMode="auto">
                <a:xfrm>
                  <a:off x="1608138" y="1622425"/>
                  <a:ext cx="3175" cy="3175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1" name="Freeform 123"/>
                <p:cNvSpPr>
                  <a:spLocks/>
                </p:cNvSpPr>
                <p:nvPr/>
              </p:nvSpPr>
              <p:spPr bwMode="auto">
                <a:xfrm>
                  <a:off x="1608138" y="1606550"/>
                  <a:ext cx="3175" cy="15875"/>
                </a:xfrm>
                <a:custGeom>
                  <a:avLst/>
                  <a:gdLst>
                    <a:gd name="T0" fmla="*/ 1 w 1"/>
                    <a:gd name="T1" fmla="*/ 3 h 4"/>
                    <a:gd name="T2" fmla="*/ 1 w 1"/>
                    <a:gd name="T3" fmla="*/ 0 h 4"/>
                    <a:gd name="T4" fmla="*/ 1 w 1"/>
                    <a:gd name="T5" fmla="*/ 0 h 4"/>
                    <a:gd name="T6" fmla="*/ 0 w 1"/>
                    <a:gd name="T7" fmla="*/ 2 h 4"/>
                    <a:gd name="T8" fmla="*/ 0 w 1"/>
                    <a:gd name="T9" fmla="*/ 2 h 4"/>
                    <a:gd name="T10" fmla="*/ 0 w 1"/>
                    <a:gd name="T11" fmla="*/ 3 h 4"/>
                    <a:gd name="T12" fmla="*/ 1 w 1"/>
                    <a:gd name="T13" fmla="*/ 4 h 4"/>
                    <a:gd name="T14" fmla="*/ 1 w 1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2" name="Freeform 124"/>
                <p:cNvSpPr>
                  <a:spLocks/>
                </p:cNvSpPr>
                <p:nvPr/>
              </p:nvSpPr>
              <p:spPr bwMode="auto">
                <a:xfrm>
                  <a:off x="1608138" y="1595438"/>
                  <a:ext cx="3175" cy="1111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2 h 3"/>
                    <a:gd name="T4" fmla="*/ 1 w 1"/>
                    <a:gd name="T5" fmla="*/ 2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1 w 1"/>
                    <a:gd name="T13" fmla="*/ 3 h 3"/>
                    <a:gd name="T14" fmla="*/ 1 w 1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3" name="Freeform 125"/>
                <p:cNvSpPr>
                  <a:spLocks/>
                </p:cNvSpPr>
                <p:nvPr/>
              </p:nvSpPr>
              <p:spPr bwMode="auto">
                <a:xfrm>
                  <a:off x="1600200" y="1587500"/>
                  <a:ext cx="7938" cy="7938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4" name="Freeform 126"/>
                <p:cNvSpPr>
                  <a:spLocks/>
                </p:cNvSpPr>
                <p:nvPr/>
              </p:nvSpPr>
              <p:spPr bwMode="auto">
                <a:xfrm>
                  <a:off x="1595438" y="159543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1 h 3"/>
                    <a:gd name="T10" fmla="*/ 1 w 1"/>
                    <a:gd name="T11" fmla="*/ 1 h 3"/>
                    <a:gd name="T12" fmla="*/ 1 w 1"/>
                    <a:gd name="T13" fmla="*/ 1 h 3"/>
                    <a:gd name="T14" fmla="*/ 1 w 1"/>
                    <a:gd name="T15" fmla="*/ 0 h 3"/>
                    <a:gd name="T16" fmla="*/ 0 w 1"/>
                    <a:gd name="T17" fmla="*/ 0 h 3"/>
                    <a:gd name="T18" fmla="*/ 0 w 1"/>
                    <a:gd name="T19" fmla="*/ 1 h 3"/>
                    <a:gd name="T20" fmla="*/ 0 w 1"/>
                    <a:gd name="T21" fmla="*/ 2 h 3"/>
                    <a:gd name="T22" fmla="*/ 0 w 1"/>
                    <a:gd name="T2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5" name="Freeform 127"/>
                <p:cNvSpPr>
                  <a:spLocks/>
                </p:cNvSpPr>
                <p:nvPr/>
              </p:nvSpPr>
              <p:spPr bwMode="auto">
                <a:xfrm>
                  <a:off x="1589088" y="1587500"/>
                  <a:ext cx="6350" cy="12700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2 h 3"/>
                    <a:gd name="T4" fmla="*/ 2 w 2"/>
                    <a:gd name="T5" fmla="*/ 1 h 3"/>
                    <a:gd name="T6" fmla="*/ 2 w 2"/>
                    <a:gd name="T7" fmla="*/ 1 h 3"/>
                    <a:gd name="T8" fmla="*/ 1 w 2"/>
                    <a:gd name="T9" fmla="*/ 0 h 3"/>
                    <a:gd name="T10" fmla="*/ 0 w 2"/>
                    <a:gd name="T11" fmla="*/ 1 h 3"/>
                    <a:gd name="T12" fmla="*/ 1 w 2"/>
                    <a:gd name="T13" fmla="*/ 3 h 3"/>
                    <a:gd name="T14" fmla="*/ 1 w 2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6" name="Freeform 128"/>
                <p:cNvSpPr>
                  <a:spLocks/>
                </p:cNvSpPr>
                <p:nvPr/>
              </p:nvSpPr>
              <p:spPr bwMode="auto">
                <a:xfrm>
                  <a:off x="1577975" y="1587500"/>
                  <a:ext cx="6350" cy="12700"/>
                </a:xfrm>
                <a:custGeom>
                  <a:avLst/>
                  <a:gdLst>
                    <a:gd name="T0" fmla="*/ 2 w 2"/>
                    <a:gd name="T1" fmla="*/ 1 h 3"/>
                    <a:gd name="T2" fmla="*/ 2 w 2"/>
                    <a:gd name="T3" fmla="*/ 1 h 3"/>
                    <a:gd name="T4" fmla="*/ 1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1 h 3"/>
                    <a:gd name="T16" fmla="*/ 2 w 2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7" name="Freeform 129"/>
                <p:cNvSpPr>
                  <a:spLocks/>
                </p:cNvSpPr>
                <p:nvPr/>
              </p:nvSpPr>
              <p:spPr bwMode="auto">
                <a:xfrm>
                  <a:off x="1565275" y="1584325"/>
                  <a:ext cx="12700" cy="38100"/>
                </a:xfrm>
                <a:custGeom>
                  <a:avLst/>
                  <a:gdLst>
                    <a:gd name="T0" fmla="*/ 1 w 3"/>
                    <a:gd name="T1" fmla="*/ 9 h 10"/>
                    <a:gd name="T2" fmla="*/ 3 w 3"/>
                    <a:gd name="T3" fmla="*/ 0 h 10"/>
                    <a:gd name="T4" fmla="*/ 3 w 3"/>
                    <a:gd name="T5" fmla="*/ 0 h 10"/>
                    <a:gd name="T6" fmla="*/ 2 w 3"/>
                    <a:gd name="T7" fmla="*/ 0 h 10"/>
                    <a:gd name="T8" fmla="*/ 2 w 3"/>
                    <a:gd name="T9" fmla="*/ 0 h 10"/>
                    <a:gd name="T10" fmla="*/ 2 w 3"/>
                    <a:gd name="T11" fmla="*/ 0 h 10"/>
                    <a:gd name="T12" fmla="*/ 0 w 3"/>
                    <a:gd name="T13" fmla="*/ 10 h 10"/>
                    <a:gd name="T14" fmla="*/ 1 w 3"/>
                    <a:gd name="T15" fmla="*/ 9 h 10"/>
                    <a:gd name="T16" fmla="*/ 1 w 3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0">
                      <a:moveTo>
                        <a:pt x="1" y="9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8" name="Freeform 130"/>
                <p:cNvSpPr>
                  <a:spLocks/>
                </p:cNvSpPr>
                <p:nvPr/>
              </p:nvSpPr>
              <p:spPr bwMode="auto">
                <a:xfrm>
                  <a:off x="1562100" y="1587500"/>
                  <a:ext cx="3175" cy="34925"/>
                </a:xfrm>
                <a:custGeom>
                  <a:avLst/>
                  <a:gdLst>
                    <a:gd name="T0" fmla="*/ 0 w 1"/>
                    <a:gd name="T1" fmla="*/ 0 h 9"/>
                    <a:gd name="T2" fmla="*/ 0 w 1"/>
                    <a:gd name="T3" fmla="*/ 1 h 9"/>
                    <a:gd name="T4" fmla="*/ 0 w 1"/>
                    <a:gd name="T5" fmla="*/ 9 h 9"/>
                    <a:gd name="T6" fmla="*/ 0 w 1"/>
                    <a:gd name="T7" fmla="*/ 8 h 9"/>
                    <a:gd name="T8" fmla="*/ 1 w 1"/>
                    <a:gd name="T9" fmla="*/ 0 h 9"/>
                    <a:gd name="T10" fmla="*/ 1 w 1"/>
                    <a:gd name="T11" fmla="*/ 0 h 9"/>
                    <a:gd name="T12" fmla="*/ 1 w 1"/>
                    <a:gd name="T13" fmla="*/ 0 h 9"/>
                    <a:gd name="T14" fmla="*/ 0 w 1"/>
                    <a:gd name="T15" fmla="*/ 0 h 9"/>
                    <a:gd name="T16" fmla="*/ 0 w 1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9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9" name="Freeform 131"/>
                <p:cNvSpPr>
                  <a:spLocks/>
                </p:cNvSpPr>
                <p:nvPr/>
              </p:nvSpPr>
              <p:spPr bwMode="auto">
                <a:xfrm>
                  <a:off x="1543050" y="1539875"/>
                  <a:ext cx="22225" cy="22225"/>
                </a:xfrm>
                <a:custGeom>
                  <a:avLst/>
                  <a:gdLst>
                    <a:gd name="T0" fmla="*/ 3 w 6"/>
                    <a:gd name="T1" fmla="*/ 4 h 6"/>
                    <a:gd name="T2" fmla="*/ 3 w 6"/>
                    <a:gd name="T3" fmla="*/ 4 h 6"/>
                    <a:gd name="T4" fmla="*/ 3 w 6"/>
                    <a:gd name="T5" fmla="*/ 6 h 6"/>
                    <a:gd name="T6" fmla="*/ 2 w 6"/>
                    <a:gd name="T7" fmla="*/ 6 h 6"/>
                    <a:gd name="T8" fmla="*/ 5 w 6"/>
                    <a:gd name="T9" fmla="*/ 6 h 6"/>
                    <a:gd name="T10" fmla="*/ 5 w 6"/>
                    <a:gd name="T11" fmla="*/ 6 h 6"/>
                    <a:gd name="T12" fmla="*/ 4 w 6"/>
                    <a:gd name="T13" fmla="*/ 4 h 6"/>
                    <a:gd name="T14" fmla="*/ 6 w 6"/>
                    <a:gd name="T15" fmla="*/ 4 h 6"/>
                    <a:gd name="T16" fmla="*/ 6 w 6"/>
                    <a:gd name="T17" fmla="*/ 4 h 6"/>
                    <a:gd name="T18" fmla="*/ 6 w 6"/>
                    <a:gd name="T19" fmla="*/ 1 h 6"/>
                    <a:gd name="T20" fmla="*/ 6 w 6"/>
                    <a:gd name="T21" fmla="*/ 2 h 6"/>
                    <a:gd name="T22" fmla="*/ 5 w 6"/>
                    <a:gd name="T23" fmla="*/ 3 h 6"/>
                    <a:gd name="T24" fmla="*/ 4 w 6"/>
                    <a:gd name="T25" fmla="*/ 2 h 6"/>
                    <a:gd name="T26" fmla="*/ 5 w 6"/>
                    <a:gd name="T27" fmla="*/ 0 h 6"/>
                    <a:gd name="T28" fmla="*/ 5 w 6"/>
                    <a:gd name="T29" fmla="*/ 0 h 6"/>
                    <a:gd name="T30" fmla="*/ 2 w 6"/>
                    <a:gd name="T31" fmla="*/ 0 h 6"/>
                    <a:gd name="T32" fmla="*/ 3 w 6"/>
                    <a:gd name="T33" fmla="*/ 0 h 6"/>
                    <a:gd name="T34" fmla="*/ 3 w 6"/>
                    <a:gd name="T35" fmla="*/ 2 h 6"/>
                    <a:gd name="T36" fmla="*/ 3 w 6"/>
                    <a:gd name="T37" fmla="*/ 3 h 6"/>
                    <a:gd name="T38" fmla="*/ 1 w 6"/>
                    <a:gd name="T39" fmla="*/ 2 h 6"/>
                    <a:gd name="T40" fmla="*/ 0 w 6"/>
                    <a:gd name="T41" fmla="*/ 1 h 6"/>
                    <a:gd name="T42" fmla="*/ 0 w 6"/>
                    <a:gd name="T43" fmla="*/ 4 h 6"/>
                    <a:gd name="T44" fmla="*/ 1 w 6"/>
                    <a:gd name="T45" fmla="*/ 4 h 6"/>
                    <a:gd name="T46" fmla="*/ 3 w 6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" h="6"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3"/>
                        <a:pt x="5" y="3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0" name="Freeform 132"/>
                <p:cNvSpPr>
                  <a:spLocks/>
                </p:cNvSpPr>
                <p:nvPr/>
              </p:nvSpPr>
              <p:spPr bwMode="auto">
                <a:xfrm>
                  <a:off x="1539875" y="1587500"/>
                  <a:ext cx="11113" cy="34925"/>
                </a:xfrm>
                <a:custGeom>
                  <a:avLst/>
                  <a:gdLst>
                    <a:gd name="T0" fmla="*/ 3 w 3"/>
                    <a:gd name="T1" fmla="*/ 9 h 9"/>
                    <a:gd name="T2" fmla="*/ 2 w 3"/>
                    <a:gd name="T3" fmla="*/ 1 h 9"/>
                    <a:gd name="T4" fmla="*/ 2 w 3"/>
                    <a:gd name="T5" fmla="*/ 0 h 9"/>
                    <a:gd name="T6" fmla="*/ 1 w 3"/>
                    <a:gd name="T7" fmla="*/ 0 h 9"/>
                    <a:gd name="T8" fmla="*/ 1 w 3"/>
                    <a:gd name="T9" fmla="*/ 0 h 9"/>
                    <a:gd name="T10" fmla="*/ 0 w 3"/>
                    <a:gd name="T11" fmla="*/ 0 h 9"/>
                    <a:gd name="T12" fmla="*/ 2 w 3"/>
                    <a:gd name="T13" fmla="*/ 8 h 9"/>
                    <a:gd name="T14" fmla="*/ 3 w 3"/>
                    <a:gd name="T15" fmla="*/ 9 h 9"/>
                    <a:gd name="T16" fmla="*/ 3 w 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2" name="Freeform 133"/>
                <p:cNvSpPr>
                  <a:spLocks/>
                </p:cNvSpPr>
                <p:nvPr/>
              </p:nvSpPr>
              <p:spPr bwMode="auto">
                <a:xfrm>
                  <a:off x="1535113" y="1584325"/>
                  <a:ext cx="7938" cy="38100"/>
                </a:xfrm>
                <a:custGeom>
                  <a:avLst/>
                  <a:gdLst>
                    <a:gd name="T0" fmla="*/ 2 w 2"/>
                    <a:gd name="T1" fmla="*/ 10 h 10"/>
                    <a:gd name="T2" fmla="*/ 1 w 2"/>
                    <a:gd name="T3" fmla="*/ 0 h 10"/>
                    <a:gd name="T4" fmla="*/ 1 w 2"/>
                    <a:gd name="T5" fmla="*/ 0 h 10"/>
                    <a:gd name="T6" fmla="*/ 1 w 2"/>
                    <a:gd name="T7" fmla="*/ 0 h 10"/>
                    <a:gd name="T8" fmla="*/ 0 w 2"/>
                    <a:gd name="T9" fmla="*/ 0 h 10"/>
                    <a:gd name="T10" fmla="*/ 0 w 2"/>
                    <a:gd name="T11" fmla="*/ 0 h 10"/>
                    <a:gd name="T12" fmla="*/ 2 w 2"/>
                    <a:gd name="T13" fmla="*/ 9 h 10"/>
                    <a:gd name="T14" fmla="*/ 2 w 2"/>
                    <a:gd name="T15" fmla="*/ 10 h 10"/>
                    <a:gd name="T16" fmla="*/ 2 w 2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3" name="Freeform 134"/>
                <p:cNvSpPr>
                  <a:spLocks/>
                </p:cNvSpPr>
                <p:nvPr/>
              </p:nvSpPr>
              <p:spPr bwMode="auto">
                <a:xfrm>
                  <a:off x="1524000" y="1587500"/>
                  <a:ext cx="4763" cy="12700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1 h 3"/>
                    <a:gd name="T4" fmla="*/ 1 w 1"/>
                    <a:gd name="T5" fmla="*/ 3 h 3"/>
                    <a:gd name="T6" fmla="*/ 1 w 1"/>
                    <a:gd name="T7" fmla="*/ 2 h 3"/>
                    <a:gd name="T8" fmla="*/ 1 w 1"/>
                    <a:gd name="T9" fmla="*/ 2 h 3"/>
                    <a:gd name="T10" fmla="*/ 1 w 1"/>
                    <a:gd name="T11" fmla="*/ 0 h 3"/>
                    <a:gd name="T12" fmla="*/ 1 w 1"/>
                    <a:gd name="T13" fmla="*/ 1 h 3"/>
                    <a:gd name="T14" fmla="*/ 0 w 1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4" name="Freeform 135"/>
                <p:cNvSpPr>
                  <a:spLocks/>
                </p:cNvSpPr>
                <p:nvPr/>
              </p:nvSpPr>
              <p:spPr bwMode="auto">
                <a:xfrm>
                  <a:off x="1512888" y="1587500"/>
                  <a:ext cx="11113" cy="12700"/>
                </a:xfrm>
                <a:custGeom>
                  <a:avLst/>
                  <a:gdLst>
                    <a:gd name="T0" fmla="*/ 1 w 3"/>
                    <a:gd name="T1" fmla="*/ 2 h 3"/>
                    <a:gd name="T2" fmla="*/ 1 w 3"/>
                    <a:gd name="T3" fmla="*/ 3 h 3"/>
                    <a:gd name="T4" fmla="*/ 3 w 3"/>
                    <a:gd name="T5" fmla="*/ 1 h 3"/>
                    <a:gd name="T6" fmla="*/ 1 w 3"/>
                    <a:gd name="T7" fmla="*/ 0 h 3"/>
                    <a:gd name="T8" fmla="*/ 0 w 3"/>
                    <a:gd name="T9" fmla="*/ 1 h 3"/>
                    <a:gd name="T10" fmla="*/ 0 w 3"/>
                    <a:gd name="T11" fmla="*/ 1 h 3"/>
                    <a:gd name="T12" fmla="*/ 1 w 3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5" name="Freeform 136"/>
                <p:cNvSpPr>
                  <a:spLocks/>
                </p:cNvSpPr>
                <p:nvPr/>
              </p:nvSpPr>
              <p:spPr bwMode="auto">
                <a:xfrm>
                  <a:off x="1504950" y="1595438"/>
                  <a:ext cx="12700" cy="11113"/>
                </a:xfrm>
                <a:custGeom>
                  <a:avLst/>
                  <a:gdLst>
                    <a:gd name="T0" fmla="*/ 0 w 3"/>
                    <a:gd name="T1" fmla="*/ 1 h 3"/>
                    <a:gd name="T2" fmla="*/ 0 w 3"/>
                    <a:gd name="T3" fmla="*/ 1 h 3"/>
                    <a:gd name="T4" fmla="*/ 1 w 3"/>
                    <a:gd name="T5" fmla="*/ 3 h 3"/>
                    <a:gd name="T6" fmla="*/ 2 w 3"/>
                    <a:gd name="T7" fmla="*/ 3 h 3"/>
                    <a:gd name="T8" fmla="*/ 2 w 3"/>
                    <a:gd name="T9" fmla="*/ 3 h 3"/>
                    <a:gd name="T10" fmla="*/ 3 w 3"/>
                    <a:gd name="T11" fmla="*/ 2 h 3"/>
                    <a:gd name="T12" fmla="*/ 3 w 3"/>
                    <a:gd name="T13" fmla="*/ 1 h 3"/>
                    <a:gd name="T14" fmla="*/ 2 w 3"/>
                    <a:gd name="T15" fmla="*/ 0 h 3"/>
                    <a:gd name="T16" fmla="*/ 2 w 3"/>
                    <a:gd name="T17" fmla="*/ 0 h 3"/>
                    <a:gd name="T18" fmla="*/ 0 w 3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7" name="Freeform 137"/>
                <p:cNvSpPr>
                  <a:spLocks/>
                </p:cNvSpPr>
                <p:nvPr/>
              </p:nvSpPr>
              <p:spPr bwMode="auto">
                <a:xfrm>
                  <a:off x="1504950" y="1587500"/>
                  <a:ext cx="7938" cy="793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1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8" name="Freeform 138"/>
                <p:cNvSpPr>
                  <a:spLocks/>
                </p:cNvSpPr>
                <p:nvPr/>
              </p:nvSpPr>
              <p:spPr bwMode="auto">
                <a:xfrm>
                  <a:off x="1501775" y="1595438"/>
                  <a:ext cx="3175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0 h 3"/>
                    <a:gd name="T4" fmla="*/ 1 w 1"/>
                    <a:gd name="T5" fmla="*/ 0 h 3"/>
                    <a:gd name="T6" fmla="*/ 0 w 1"/>
                    <a:gd name="T7" fmla="*/ 2 h 3"/>
                    <a:gd name="T8" fmla="*/ 0 w 1"/>
                    <a:gd name="T9" fmla="*/ 2 h 3"/>
                    <a:gd name="T10" fmla="*/ 0 w 1"/>
                    <a:gd name="T11" fmla="*/ 3 h 3"/>
                    <a:gd name="T12" fmla="*/ 1 w 1"/>
                    <a:gd name="T13" fmla="*/ 0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9" name="Freeform 139"/>
                <p:cNvSpPr>
                  <a:spLocks/>
                </p:cNvSpPr>
                <p:nvPr/>
              </p:nvSpPr>
              <p:spPr bwMode="auto">
                <a:xfrm>
                  <a:off x="1493838" y="1606550"/>
                  <a:ext cx="11113" cy="15875"/>
                </a:xfrm>
                <a:custGeom>
                  <a:avLst/>
                  <a:gdLst>
                    <a:gd name="T0" fmla="*/ 1 w 3"/>
                    <a:gd name="T1" fmla="*/ 3 h 4"/>
                    <a:gd name="T2" fmla="*/ 2 w 3"/>
                    <a:gd name="T3" fmla="*/ 4 h 4"/>
                    <a:gd name="T4" fmla="*/ 2 w 3"/>
                    <a:gd name="T5" fmla="*/ 3 h 4"/>
                    <a:gd name="T6" fmla="*/ 3 w 3"/>
                    <a:gd name="T7" fmla="*/ 2 h 4"/>
                    <a:gd name="T8" fmla="*/ 3 w 3"/>
                    <a:gd name="T9" fmla="*/ 2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2" name="Freeform 140"/>
                <p:cNvSpPr>
                  <a:spLocks/>
                </p:cNvSpPr>
                <p:nvPr/>
              </p:nvSpPr>
              <p:spPr bwMode="auto">
                <a:xfrm>
                  <a:off x="1482725" y="1666875"/>
                  <a:ext cx="139700" cy="11113"/>
                </a:xfrm>
                <a:custGeom>
                  <a:avLst/>
                  <a:gdLst>
                    <a:gd name="T0" fmla="*/ 0 w 88"/>
                    <a:gd name="T1" fmla="*/ 0 h 7"/>
                    <a:gd name="T2" fmla="*/ 88 w 88"/>
                    <a:gd name="T3" fmla="*/ 0 h 7"/>
                    <a:gd name="T4" fmla="*/ 88 w 88"/>
                    <a:gd name="T5" fmla="*/ 7 h 7"/>
                    <a:gd name="T6" fmla="*/ 0 w 88"/>
                    <a:gd name="T7" fmla="*/ 7 h 7"/>
                    <a:gd name="T8" fmla="*/ 0 w 88"/>
                    <a:gd name="T9" fmla="*/ 0 h 7"/>
                    <a:gd name="T10" fmla="*/ 0 w 88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" h="7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3" name="Freeform 141"/>
                <p:cNvSpPr>
                  <a:spLocks/>
                </p:cNvSpPr>
                <p:nvPr/>
              </p:nvSpPr>
              <p:spPr bwMode="auto">
                <a:xfrm>
                  <a:off x="1490663" y="1682750"/>
                  <a:ext cx="128588" cy="6350"/>
                </a:xfrm>
                <a:custGeom>
                  <a:avLst/>
                  <a:gdLst>
                    <a:gd name="T0" fmla="*/ 0 w 34"/>
                    <a:gd name="T1" fmla="*/ 0 h 2"/>
                    <a:gd name="T2" fmla="*/ 0 w 34"/>
                    <a:gd name="T3" fmla="*/ 1 h 2"/>
                    <a:gd name="T4" fmla="*/ 0 w 34"/>
                    <a:gd name="T5" fmla="*/ 2 h 2"/>
                    <a:gd name="T6" fmla="*/ 33 w 34"/>
                    <a:gd name="T7" fmla="*/ 2 h 2"/>
                    <a:gd name="T8" fmla="*/ 34 w 34"/>
                    <a:gd name="T9" fmla="*/ 1 h 2"/>
                    <a:gd name="T10" fmla="*/ 33 w 34"/>
                    <a:gd name="T11" fmla="*/ 0 h 2"/>
                    <a:gd name="T12" fmla="*/ 0 w 34"/>
                    <a:gd name="T13" fmla="*/ 0 h 2"/>
                    <a:gd name="T14" fmla="*/ 0 w 3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4" y="2"/>
                        <a:pt x="34" y="1"/>
                        <a:pt x="34" y="1"/>
                      </a:cubicBezTo>
                      <a:cubicBezTo>
                        <a:pt x="34" y="0"/>
                        <a:pt x="34" y="0"/>
                        <a:pt x="3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4" name="Freeform 142"/>
                <p:cNvSpPr>
                  <a:spLocks/>
                </p:cNvSpPr>
                <p:nvPr/>
              </p:nvSpPr>
              <p:spPr bwMode="auto">
                <a:xfrm>
                  <a:off x="1479550" y="2062163"/>
                  <a:ext cx="146050" cy="7938"/>
                </a:xfrm>
                <a:custGeom>
                  <a:avLst/>
                  <a:gdLst>
                    <a:gd name="T0" fmla="*/ 0 w 92"/>
                    <a:gd name="T1" fmla="*/ 0 h 5"/>
                    <a:gd name="T2" fmla="*/ 92 w 92"/>
                    <a:gd name="T3" fmla="*/ 0 h 5"/>
                    <a:gd name="T4" fmla="*/ 92 w 92"/>
                    <a:gd name="T5" fmla="*/ 5 h 5"/>
                    <a:gd name="T6" fmla="*/ 0 w 92"/>
                    <a:gd name="T7" fmla="*/ 5 h 5"/>
                    <a:gd name="T8" fmla="*/ 0 w 92"/>
                    <a:gd name="T9" fmla="*/ 0 h 5"/>
                    <a:gd name="T10" fmla="*/ 0 w 92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5">
                      <a:moveTo>
                        <a:pt x="0" y="0"/>
                      </a:moveTo>
                      <a:lnTo>
                        <a:pt x="92" y="0"/>
                      </a:lnTo>
                      <a:lnTo>
                        <a:pt x="9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5" name="Freeform 143"/>
                <p:cNvSpPr>
                  <a:spLocks/>
                </p:cNvSpPr>
                <p:nvPr/>
              </p:nvSpPr>
              <p:spPr bwMode="auto">
                <a:xfrm>
                  <a:off x="1460500" y="2081213"/>
                  <a:ext cx="184150" cy="3175"/>
                </a:xfrm>
                <a:custGeom>
                  <a:avLst/>
                  <a:gdLst>
                    <a:gd name="T0" fmla="*/ 0 w 116"/>
                    <a:gd name="T1" fmla="*/ 0 h 2"/>
                    <a:gd name="T2" fmla="*/ 116 w 116"/>
                    <a:gd name="T3" fmla="*/ 0 h 2"/>
                    <a:gd name="T4" fmla="*/ 116 w 116"/>
                    <a:gd name="T5" fmla="*/ 2 h 2"/>
                    <a:gd name="T6" fmla="*/ 0 w 116"/>
                    <a:gd name="T7" fmla="*/ 2 h 2"/>
                    <a:gd name="T8" fmla="*/ 0 w 116"/>
                    <a:gd name="T9" fmla="*/ 0 h 2"/>
                    <a:gd name="T10" fmla="*/ 0 w 116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6" h="2">
                      <a:moveTo>
                        <a:pt x="0" y="0"/>
                      </a:moveTo>
                      <a:lnTo>
                        <a:pt x="116" y="0"/>
                      </a:lnTo>
                      <a:lnTo>
                        <a:pt x="116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6" name="Freeform 144"/>
                <p:cNvSpPr>
                  <a:spLocks/>
                </p:cNvSpPr>
                <p:nvPr/>
              </p:nvSpPr>
              <p:spPr bwMode="auto">
                <a:xfrm>
                  <a:off x="1490663" y="2051050"/>
                  <a:ext cx="131763" cy="7938"/>
                </a:xfrm>
                <a:custGeom>
                  <a:avLst/>
                  <a:gdLst>
                    <a:gd name="T0" fmla="*/ 0 w 83"/>
                    <a:gd name="T1" fmla="*/ 0 h 5"/>
                    <a:gd name="T2" fmla="*/ 83 w 83"/>
                    <a:gd name="T3" fmla="*/ 0 h 5"/>
                    <a:gd name="T4" fmla="*/ 83 w 83"/>
                    <a:gd name="T5" fmla="*/ 5 h 5"/>
                    <a:gd name="T6" fmla="*/ 0 w 83"/>
                    <a:gd name="T7" fmla="*/ 5 h 5"/>
                    <a:gd name="T8" fmla="*/ 0 w 83"/>
                    <a:gd name="T9" fmla="*/ 0 h 5"/>
                    <a:gd name="T10" fmla="*/ 0 w 8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3" h="5">
                      <a:moveTo>
                        <a:pt x="0" y="0"/>
                      </a:moveTo>
                      <a:lnTo>
                        <a:pt x="83" y="0"/>
                      </a:lnTo>
                      <a:lnTo>
                        <a:pt x="8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8" name="Freeform 145"/>
                <p:cNvSpPr>
                  <a:spLocks/>
                </p:cNvSpPr>
                <p:nvPr/>
              </p:nvSpPr>
              <p:spPr bwMode="auto">
                <a:xfrm>
                  <a:off x="1444625" y="2097088"/>
                  <a:ext cx="215900" cy="6350"/>
                </a:xfrm>
                <a:custGeom>
                  <a:avLst/>
                  <a:gdLst>
                    <a:gd name="T0" fmla="*/ 0 w 136"/>
                    <a:gd name="T1" fmla="*/ 0 h 4"/>
                    <a:gd name="T2" fmla="*/ 136 w 136"/>
                    <a:gd name="T3" fmla="*/ 0 h 4"/>
                    <a:gd name="T4" fmla="*/ 136 w 136"/>
                    <a:gd name="T5" fmla="*/ 4 h 4"/>
                    <a:gd name="T6" fmla="*/ 0 w 136"/>
                    <a:gd name="T7" fmla="*/ 4 h 4"/>
                    <a:gd name="T8" fmla="*/ 0 w 136"/>
                    <a:gd name="T9" fmla="*/ 0 h 4"/>
                    <a:gd name="T10" fmla="*/ 0 w 136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6" h="4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9" name="Freeform 146"/>
                <p:cNvSpPr>
                  <a:spLocks/>
                </p:cNvSpPr>
                <p:nvPr/>
              </p:nvSpPr>
              <p:spPr bwMode="auto">
                <a:xfrm>
                  <a:off x="1312863" y="1743075"/>
                  <a:ext cx="177800" cy="330200"/>
                </a:xfrm>
                <a:custGeom>
                  <a:avLst/>
                  <a:gdLst>
                    <a:gd name="T0" fmla="*/ 40 w 47"/>
                    <a:gd name="T1" fmla="*/ 88 h 88"/>
                    <a:gd name="T2" fmla="*/ 44 w 47"/>
                    <a:gd name="T3" fmla="*/ 84 h 88"/>
                    <a:gd name="T4" fmla="*/ 45 w 47"/>
                    <a:gd name="T5" fmla="*/ 83 h 88"/>
                    <a:gd name="T6" fmla="*/ 43 w 47"/>
                    <a:gd name="T7" fmla="*/ 80 h 88"/>
                    <a:gd name="T8" fmla="*/ 27 w 47"/>
                    <a:gd name="T9" fmla="*/ 74 h 88"/>
                    <a:gd name="T10" fmla="*/ 28 w 47"/>
                    <a:gd name="T11" fmla="*/ 74 h 88"/>
                    <a:gd name="T12" fmla="*/ 42 w 47"/>
                    <a:gd name="T13" fmla="*/ 79 h 88"/>
                    <a:gd name="T14" fmla="*/ 39 w 47"/>
                    <a:gd name="T15" fmla="*/ 75 h 88"/>
                    <a:gd name="T16" fmla="*/ 37 w 47"/>
                    <a:gd name="T17" fmla="*/ 72 h 88"/>
                    <a:gd name="T18" fmla="*/ 35 w 47"/>
                    <a:gd name="T19" fmla="*/ 68 h 88"/>
                    <a:gd name="T20" fmla="*/ 33 w 47"/>
                    <a:gd name="T21" fmla="*/ 64 h 88"/>
                    <a:gd name="T22" fmla="*/ 32 w 47"/>
                    <a:gd name="T23" fmla="*/ 61 h 88"/>
                    <a:gd name="T24" fmla="*/ 13 w 47"/>
                    <a:gd name="T25" fmla="*/ 49 h 88"/>
                    <a:gd name="T26" fmla="*/ 30 w 47"/>
                    <a:gd name="T27" fmla="*/ 59 h 88"/>
                    <a:gd name="T28" fmla="*/ 29 w 47"/>
                    <a:gd name="T29" fmla="*/ 55 h 88"/>
                    <a:gd name="T30" fmla="*/ 27 w 47"/>
                    <a:gd name="T31" fmla="*/ 51 h 88"/>
                    <a:gd name="T32" fmla="*/ 23 w 47"/>
                    <a:gd name="T33" fmla="*/ 38 h 88"/>
                    <a:gd name="T34" fmla="*/ 22 w 47"/>
                    <a:gd name="T35" fmla="*/ 38 h 88"/>
                    <a:gd name="T36" fmla="*/ 6 w 47"/>
                    <a:gd name="T37" fmla="*/ 27 h 88"/>
                    <a:gd name="T38" fmla="*/ 22 w 47"/>
                    <a:gd name="T39" fmla="*/ 36 h 88"/>
                    <a:gd name="T40" fmla="*/ 19 w 47"/>
                    <a:gd name="T41" fmla="*/ 25 h 88"/>
                    <a:gd name="T42" fmla="*/ 16 w 47"/>
                    <a:gd name="T43" fmla="*/ 14 h 88"/>
                    <a:gd name="T44" fmla="*/ 17 w 47"/>
                    <a:gd name="T45" fmla="*/ 16 h 88"/>
                    <a:gd name="T46" fmla="*/ 22 w 47"/>
                    <a:gd name="T47" fmla="*/ 31 h 88"/>
                    <a:gd name="T48" fmla="*/ 23 w 47"/>
                    <a:gd name="T49" fmla="*/ 34 h 88"/>
                    <a:gd name="T50" fmla="*/ 24 w 47"/>
                    <a:gd name="T51" fmla="*/ 34 h 88"/>
                    <a:gd name="T52" fmla="*/ 30 w 47"/>
                    <a:gd name="T53" fmla="*/ 22 h 88"/>
                    <a:gd name="T54" fmla="*/ 24 w 47"/>
                    <a:gd name="T55" fmla="*/ 36 h 88"/>
                    <a:gd name="T56" fmla="*/ 29 w 47"/>
                    <a:gd name="T57" fmla="*/ 50 h 88"/>
                    <a:gd name="T58" fmla="*/ 30 w 47"/>
                    <a:gd name="T59" fmla="*/ 55 h 88"/>
                    <a:gd name="T60" fmla="*/ 31 w 47"/>
                    <a:gd name="T61" fmla="*/ 56 h 88"/>
                    <a:gd name="T62" fmla="*/ 33 w 47"/>
                    <a:gd name="T63" fmla="*/ 55 h 88"/>
                    <a:gd name="T64" fmla="*/ 38 w 47"/>
                    <a:gd name="T65" fmla="*/ 43 h 88"/>
                    <a:gd name="T66" fmla="*/ 32 w 47"/>
                    <a:gd name="T67" fmla="*/ 59 h 88"/>
                    <a:gd name="T68" fmla="*/ 32 w 47"/>
                    <a:gd name="T69" fmla="*/ 59 h 88"/>
                    <a:gd name="T70" fmla="*/ 42 w 47"/>
                    <a:gd name="T71" fmla="*/ 77 h 88"/>
                    <a:gd name="T72" fmla="*/ 44 w 47"/>
                    <a:gd name="T73" fmla="*/ 66 h 88"/>
                    <a:gd name="T74" fmla="*/ 43 w 47"/>
                    <a:gd name="T75" fmla="*/ 78 h 88"/>
                    <a:gd name="T76" fmla="*/ 44 w 47"/>
                    <a:gd name="T77" fmla="*/ 79 h 88"/>
                    <a:gd name="T78" fmla="*/ 45 w 47"/>
                    <a:gd name="T79" fmla="*/ 80 h 88"/>
                    <a:gd name="T80" fmla="*/ 47 w 47"/>
                    <a:gd name="T81" fmla="*/ 61 h 88"/>
                    <a:gd name="T82" fmla="*/ 45 w 47"/>
                    <a:gd name="T83" fmla="*/ 62 h 88"/>
                    <a:gd name="T84" fmla="*/ 44 w 47"/>
                    <a:gd name="T85" fmla="*/ 62 h 88"/>
                    <a:gd name="T86" fmla="*/ 41 w 47"/>
                    <a:gd name="T87" fmla="*/ 61 h 88"/>
                    <a:gd name="T88" fmla="*/ 41 w 47"/>
                    <a:gd name="T89" fmla="*/ 40 h 88"/>
                    <a:gd name="T90" fmla="*/ 36 w 47"/>
                    <a:gd name="T91" fmla="*/ 40 h 88"/>
                    <a:gd name="T92" fmla="*/ 36 w 47"/>
                    <a:gd name="T93" fmla="*/ 29 h 88"/>
                    <a:gd name="T94" fmla="*/ 34 w 47"/>
                    <a:gd name="T95" fmla="*/ 16 h 88"/>
                    <a:gd name="T96" fmla="*/ 25 w 47"/>
                    <a:gd name="T97" fmla="*/ 20 h 88"/>
                    <a:gd name="T98" fmla="*/ 18 w 47"/>
                    <a:gd name="T99" fmla="*/ 1 h 88"/>
                    <a:gd name="T100" fmla="*/ 10 w 47"/>
                    <a:gd name="T101" fmla="*/ 15 h 88"/>
                    <a:gd name="T102" fmla="*/ 10 w 47"/>
                    <a:gd name="T103" fmla="*/ 25 h 88"/>
                    <a:gd name="T104" fmla="*/ 4 w 47"/>
                    <a:gd name="T105" fmla="*/ 22 h 88"/>
                    <a:gd name="T106" fmla="*/ 2 w 47"/>
                    <a:gd name="T107" fmla="*/ 24 h 88"/>
                    <a:gd name="T108" fmla="*/ 13 w 47"/>
                    <a:gd name="T109" fmla="*/ 41 h 88"/>
                    <a:gd name="T110" fmla="*/ 13 w 47"/>
                    <a:gd name="T111" fmla="*/ 45 h 88"/>
                    <a:gd name="T112" fmla="*/ 22 w 47"/>
                    <a:gd name="T113" fmla="*/ 64 h 88"/>
                    <a:gd name="T114" fmla="*/ 26 w 47"/>
                    <a:gd name="T115" fmla="*/ 69 h 88"/>
                    <a:gd name="T116" fmla="*/ 23 w 47"/>
                    <a:gd name="T117" fmla="*/ 70 h 88"/>
                    <a:gd name="T118" fmla="*/ 22 w 47"/>
                    <a:gd name="T119" fmla="*/ 74 h 88"/>
                    <a:gd name="T120" fmla="*/ 41 w 47"/>
                    <a:gd name="T121" fmla="*/ 86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7" h="88">
                      <a:moveTo>
                        <a:pt x="41" y="86"/>
                      </a:move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2" y="88"/>
                        <a:pt x="42" y="88"/>
                        <a:pt x="42" y="88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5" y="84"/>
                        <a:pt x="45" y="84"/>
                        <a:pt x="45" y="84"/>
                      </a:cubicBezTo>
                      <a:cubicBezTo>
                        <a:pt x="45" y="83"/>
                        <a:pt x="45" y="83"/>
                        <a:pt x="45" y="83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0" y="80"/>
                        <a:pt x="34" y="79"/>
                        <a:pt x="27" y="74"/>
                      </a:cubicBezTo>
                      <a:cubicBezTo>
                        <a:pt x="26" y="74"/>
                        <a:pt x="26" y="73"/>
                        <a:pt x="26" y="73"/>
                      </a:cubicBezTo>
                      <a:cubicBezTo>
                        <a:pt x="26" y="73"/>
                        <a:pt x="27" y="73"/>
                        <a:pt x="28" y="74"/>
                      </a:cubicBezTo>
                      <a:cubicBezTo>
                        <a:pt x="31" y="75"/>
                        <a:pt x="35" y="78"/>
                        <a:pt x="40" y="79"/>
                      </a:cubicBezTo>
                      <a:cubicBezTo>
                        <a:pt x="42" y="79"/>
                        <a:pt x="42" y="79"/>
                        <a:pt x="42" y="79"/>
                      </a:cubicBezTo>
                      <a:cubicBezTo>
                        <a:pt x="41" y="78"/>
                        <a:pt x="41" y="78"/>
                        <a:pt x="41" y="78"/>
                      </a:cubicBezTo>
                      <a:cubicBezTo>
                        <a:pt x="40" y="77"/>
                        <a:pt x="40" y="76"/>
                        <a:pt x="39" y="75"/>
                      </a:cubicBezTo>
                      <a:cubicBezTo>
                        <a:pt x="39" y="75"/>
                        <a:pt x="39" y="75"/>
                        <a:pt x="38" y="74"/>
                      </a:cubicBezTo>
                      <a:cubicBezTo>
                        <a:pt x="38" y="74"/>
                        <a:pt x="37" y="73"/>
                        <a:pt x="37" y="72"/>
                      </a:cubicBezTo>
                      <a:cubicBezTo>
                        <a:pt x="37" y="71"/>
                        <a:pt x="37" y="71"/>
                        <a:pt x="37" y="71"/>
                      </a:cubicBezTo>
                      <a:cubicBezTo>
                        <a:pt x="36" y="70"/>
                        <a:pt x="35" y="69"/>
                        <a:pt x="35" y="68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34" y="66"/>
                        <a:pt x="33" y="65"/>
                        <a:pt x="33" y="64"/>
                      </a:cubicBezTo>
                      <a:cubicBezTo>
                        <a:pt x="32" y="63"/>
                        <a:pt x="32" y="62"/>
                        <a:pt x="32" y="61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18" y="58"/>
                        <a:pt x="14" y="51"/>
                        <a:pt x="13" y="49"/>
                      </a:cubicBezTo>
                      <a:cubicBezTo>
                        <a:pt x="19" y="55"/>
                        <a:pt x="27" y="58"/>
                        <a:pt x="29" y="59"/>
                      </a:cubicBez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29" y="56"/>
                        <a:pt x="29" y="56"/>
                        <a:pt x="29" y="55"/>
                      </a:cubicBezTo>
                      <a:cubicBezTo>
                        <a:pt x="28" y="54"/>
                        <a:pt x="28" y="53"/>
                        <a:pt x="27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6" y="48"/>
                        <a:pt x="25" y="44"/>
                        <a:pt x="24" y="42"/>
                      </a:cubicBezTo>
                      <a:cubicBezTo>
                        <a:pt x="24" y="41"/>
                        <a:pt x="23" y="39"/>
                        <a:pt x="23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16" y="36"/>
                        <a:pt x="9" y="30"/>
                        <a:pt x="7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11" y="31"/>
                        <a:pt x="18" y="35"/>
                        <a:pt x="21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1"/>
                        <a:pt x="19" y="28"/>
                        <a:pt x="19" y="25"/>
                      </a:cubicBezTo>
                      <a:cubicBezTo>
                        <a:pt x="18" y="22"/>
                        <a:pt x="17" y="19"/>
                        <a:pt x="17" y="17"/>
                      </a:cubicBezTo>
                      <a:cubicBezTo>
                        <a:pt x="17" y="16"/>
                        <a:pt x="16" y="15"/>
                        <a:pt x="16" y="14"/>
                      </a:cubicBezTo>
                      <a:cubicBezTo>
                        <a:pt x="16" y="14"/>
                        <a:pt x="16" y="13"/>
                        <a:pt x="16" y="13"/>
                      </a:cubicBezTo>
                      <a:cubicBezTo>
                        <a:pt x="16" y="14"/>
                        <a:pt x="17" y="14"/>
                        <a:pt x="17" y="16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1" y="27"/>
                        <a:pt x="21" y="29"/>
                        <a:pt x="22" y="31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3" y="33"/>
                        <a:pt x="23" y="33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4" y="34"/>
                        <a:pt x="24" y="33"/>
                      </a:cubicBezTo>
                      <a:cubicBezTo>
                        <a:pt x="26" y="32"/>
                        <a:pt x="29" y="28"/>
                        <a:pt x="30" y="22"/>
                      </a:cubicBezTo>
                      <a:cubicBezTo>
                        <a:pt x="31" y="26"/>
                        <a:pt x="28" y="30"/>
                        <a:pt x="24" y="36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26" y="44"/>
                        <a:pt x="27" y="47"/>
                        <a:pt x="29" y="50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9" y="52"/>
                        <a:pt x="30" y="53"/>
                        <a:pt x="30" y="55"/>
                      </a:cubicBezTo>
                      <a:cubicBezTo>
                        <a:pt x="30" y="55"/>
                        <a:pt x="30" y="55"/>
                        <a:pt x="31" y="55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2" y="56"/>
                        <a:pt x="32" y="56"/>
                        <a:pt x="33" y="55"/>
                      </a:cubicBezTo>
                      <a:cubicBezTo>
                        <a:pt x="34" y="54"/>
                        <a:pt x="37" y="48"/>
                        <a:pt x="37" y="45"/>
                      </a:cubicBezTo>
                      <a:cubicBezTo>
                        <a:pt x="38" y="44"/>
                        <a:pt x="38" y="44"/>
                        <a:pt x="38" y="43"/>
                      </a:cubicBezTo>
                      <a:cubicBezTo>
                        <a:pt x="38" y="44"/>
                        <a:pt x="38" y="44"/>
                        <a:pt x="38" y="45"/>
                      </a:cubicBezTo>
                      <a:cubicBezTo>
                        <a:pt x="37" y="49"/>
                        <a:pt x="35" y="56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5" y="65"/>
                        <a:pt x="38" y="71"/>
                        <a:pt x="42" y="76"/>
                      </a:cubicBezTo>
                      <a:cubicBezTo>
                        <a:pt x="42" y="77"/>
                        <a:pt x="42" y="77"/>
                        <a:pt x="42" y="77"/>
                      </a:cubicBezTo>
                      <a:cubicBezTo>
                        <a:pt x="43" y="76"/>
                        <a:pt x="43" y="76"/>
                        <a:pt x="43" y="76"/>
                      </a:cubicBezTo>
                      <a:cubicBezTo>
                        <a:pt x="43" y="74"/>
                        <a:pt x="44" y="70"/>
                        <a:pt x="4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67"/>
                        <a:pt x="44" y="74"/>
                        <a:pt x="43" y="78"/>
                      </a:cubicBezTo>
                      <a:cubicBezTo>
                        <a:pt x="43" y="78"/>
                        <a:pt x="43" y="78"/>
                        <a:pt x="43" y="78"/>
                      </a:cubicBezTo>
                      <a:cubicBezTo>
                        <a:pt x="44" y="79"/>
                        <a:pt x="44" y="79"/>
                        <a:pt x="44" y="79"/>
                      </a:cubicBezTo>
                      <a:cubicBezTo>
                        <a:pt x="44" y="79"/>
                        <a:pt x="44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6" y="80"/>
                        <a:pt x="46" y="80"/>
                        <a:pt x="46" y="80"/>
                      </a:cubicBezTo>
                      <a:cubicBezTo>
                        <a:pt x="47" y="61"/>
                        <a:pt x="47" y="61"/>
                        <a:pt x="47" y="61"/>
                      </a:cubicBezTo>
                      <a:cubicBezTo>
                        <a:pt x="46" y="61"/>
                        <a:pt x="46" y="61"/>
                        <a:pt x="46" y="61"/>
                      </a:cubicBezTo>
                      <a:cubicBezTo>
                        <a:pt x="46" y="61"/>
                        <a:pt x="45" y="62"/>
                        <a:pt x="45" y="62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3" y="63"/>
                        <a:pt x="42" y="64"/>
                        <a:pt x="41" y="63"/>
                      </a:cubicBezTo>
                      <a:cubicBezTo>
                        <a:pt x="41" y="62"/>
                        <a:pt x="41" y="62"/>
                        <a:pt x="41" y="61"/>
                      </a:cubicBezTo>
                      <a:cubicBezTo>
                        <a:pt x="41" y="60"/>
                        <a:pt x="41" y="59"/>
                        <a:pt x="41" y="58"/>
                      </a:cubicBezTo>
                      <a:cubicBezTo>
                        <a:pt x="42" y="52"/>
                        <a:pt x="44" y="43"/>
                        <a:pt x="41" y="40"/>
                      </a:cubicBezTo>
                      <a:cubicBezTo>
                        <a:pt x="41" y="39"/>
                        <a:pt x="40" y="39"/>
                        <a:pt x="39" y="39"/>
                      </a:cubicBezTo>
                      <a:cubicBezTo>
                        <a:pt x="38" y="39"/>
                        <a:pt x="37" y="39"/>
                        <a:pt x="36" y="40"/>
                      </a:cubicBezTo>
                      <a:cubicBezTo>
                        <a:pt x="34" y="41"/>
                        <a:pt x="33" y="41"/>
                        <a:pt x="32" y="40"/>
                      </a:cubicBezTo>
                      <a:cubicBezTo>
                        <a:pt x="31" y="39"/>
                        <a:pt x="34" y="33"/>
                        <a:pt x="36" y="29"/>
                      </a:cubicBezTo>
                      <a:cubicBezTo>
                        <a:pt x="37" y="27"/>
                        <a:pt x="38" y="25"/>
                        <a:pt x="38" y="24"/>
                      </a:cubicBezTo>
                      <a:cubicBezTo>
                        <a:pt x="38" y="21"/>
                        <a:pt x="36" y="17"/>
                        <a:pt x="34" y="16"/>
                      </a:cubicBezTo>
                      <a:cubicBezTo>
                        <a:pt x="33" y="15"/>
                        <a:pt x="31" y="15"/>
                        <a:pt x="29" y="18"/>
                      </a:cubicBezTo>
                      <a:cubicBezTo>
                        <a:pt x="28" y="20"/>
                        <a:pt x="26" y="20"/>
                        <a:pt x="25" y="20"/>
                      </a:cubicBezTo>
                      <a:cubicBezTo>
                        <a:pt x="24" y="19"/>
                        <a:pt x="23" y="16"/>
                        <a:pt x="23" y="13"/>
                      </a:cubicBezTo>
                      <a:cubicBezTo>
                        <a:pt x="25" y="4"/>
                        <a:pt x="20" y="2"/>
                        <a:pt x="18" y="1"/>
                      </a:cubicBezTo>
                      <a:cubicBezTo>
                        <a:pt x="14" y="0"/>
                        <a:pt x="10" y="2"/>
                        <a:pt x="9" y="6"/>
                      </a:cubicBezTo>
                      <a:cubicBezTo>
                        <a:pt x="8" y="9"/>
                        <a:pt x="9" y="12"/>
                        <a:pt x="10" y="15"/>
                      </a:cubicBezTo>
                      <a:cubicBezTo>
                        <a:pt x="12" y="17"/>
                        <a:pt x="13" y="20"/>
                        <a:pt x="12" y="22"/>
                      </a:cubicBezTo>
                      <a:cubicBezTo>
                        <a:pt x="11" y="24"/>
                        <a:pt x="11" y="25"/>
                        <a:pt x="10" y="25"/>
                      </a:cubicBezTo>
                      <a:cubicBezTo>
                        <a:pt x="9" y="25"/>
                        <a:pt x="8" y="25"/>
                        <a:pt x="7" y="24"/>
                      </a:cubicBezTo>
                      <a:cubicBezTo>
                        <a:pt x="6" y="23"/>
                        <a:pt x="5" y="22"/>
                        <a:pt x="4" y="22"/>
                      </a:cubicBezTo>
                      <a:cubicBezTo>
                        <a:pt x="3" y="22"/>
                        <a:pt x="3" y="23"/>
                        <a:pt x="3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0" y="30"/>
                        <a:pt x="4" y="36"/>
                        <a:pt x="13" y="41"/>
                      </a:cubicBezTo>
                      <a:cubicBezTo>
                        <a:pt x="15" y="41"/>
                        <a:pt x="15" y="42"/>
                        <a:pt x="15" y="43"/>
                      </a:cubicBezTo>
                      <a:cubicBezTo>
                        <a:pt x="15" y="44"/>
                        <a:pt x="14" y="45"/>
                        <a:pt x="13" y="45"/>
                      </a:cubicBezTo>
                      <a:cubicBezTo>
                        <a:pt x="10" y="45"/>
                        <a:pt x="8" y="46"/>
                        <a:pt x="8" y="47"/>
                      </a:cubicBezTo>
                      <a:cubicBezTo>
                        <a:pt x="7" y="51"/>
                        <a:pt x="14" y="57"/>
                        <a:pt x="22" y="64"/>
                      </a:cubicBezTo>
                      <a:cubicBezTo>
                        <a:pt x="23" y="65"/>
                        <a:pt x="24" y="66"/>
                        <a:pt x="25" y="67"/>
                      </a:cubicBezTo>
                      <a:cubicBezTo>
                        <a:pt x="26" y="67"/>
                        <a:pt x="26" y="68"/>
                        <a:pt x="26" y="69"/>
                      </a:cubicBezTo>
                      <a:cubicBezTo>
                        <a:pt x="25" y="70"/>
                        <a:pt x="24" y="70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2"/>
                        <a:pt x="22" y="73"/>
                        <a:pt x="22" y="74"/>
                      </a:cubicBezTo>
                      <a:cubicBezTo>
                        <a:pt x="24" y="79"/>
                        <a:pt x="33" y="83"/>
                        <a:pt x="38" y="85"/>
                      </a:cubicBezTo>
                      <a:cubicBezTo>
                        <a:pt x="39" y="86"/>
                        <a:pt x="40" y="86"/>
                        <a:pt x="41" y="8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0" name="Freeform 147"/>
                <p:cNvSpPr>
                  <a:spLocks/>
                </p:cNvSpPr>
                <p:nvPr/>
              </p:nvSpPr>
              <p:spPr bwMode="auto">
                <a:xfrm>
                  <a:off x="1501775" y="2133600"/>
                  <a:ext cx="49213" cy="30163"/>
                </a:xfrm>
                <a:custGeom>
                  <a:avLst/>
                  <a:gdLst>
                    <a:gd name="T0" fmla="*/ 1 w 13"/>
                    <a:gd name="T1" fmla="*/ 0 h 8"/>
                    <a:gd name="T2" fmla="*/ 0 w 13"/>
                    <a:gd name="T3" fmla="*/ 0 h 8"/>
                    <a:gd name="T4" fmla="*/ 1 w 13"/>
                    <a:gd name="T5" fmla="*/ 1 h 8"/>
                    <a:gd name="T6" fmla="*/ 1 w 13"/>
                    <a:gd name="T7" fmla="*/ 2 h 8"/>
                    <a:gd name="T8" fmla="*/ 10 w 13"/>
                    <a:gd name="T9" fmla="*/ 8 h 8"/>
                    <a:gd name="T10" fmla="*/ 10 w 13"/>
                    <a:gd name="T11" fmla="*/ 8 h 8"/>
                    <a:gd name="T12" fmla="*/ 12 w 13"/>
                    <a:gd name="T13" fmla="*/ 7 h 8"/>
                    <a:gd name="T14" fmla="*/ 12 w 13"/>
                    <a:gd name="T15" fmla="*/ 4 h 8"/>
                    <a:gd name="T16" fmla="*/ 1 w 13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8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4" y="4"/>
                        <a:pt x="7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1" y="8"/>
                        <a:pt x="11" y="7"/>
                        <a:pt x="12" y="7"/>
                      </a:cubicBezTo>
                      <a:cubicBezTo>
                        <a:pt x="13" y="6"/>
                        <a:pt x="12" y="5"/>
                        <a:pt x="12" y="4"/>
                      </a:cubicBezTo>
                      <a:cubicBezTo>
                        <a:pt x="11" y="2"/>
                        <a:pt x="7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1" name="Freeform 148"/>
                <p:cNvSpPr>
                  <a:spLocks/>
                </p:cNvSpPr>
                <p:nvPr/>
              </p:nvSpPr>
              <p:spPr bwMode="auto">
                <a:xfrm>
                  <a:off x="1524000" y="2108200"/>
                  <a:ext cx="49213" cy="36513"/>
                </a:xfrm>
                <a:custGeom>
                  <a:avLst/>
                  <a:gdLst>
                    <a:gd name="T0" fmla="*/ 13 w 13"/>
                    <a:gd name="T1" fmla="*/ 0 h 10"/>
                    <a:gd name="T2" fmla="*/ 10 w 13"/>
                    <a:gd name="T3" fmla="*/ 0 h 10"/>
                    <a:gd name="T4" fmla="*/ 10 w 13"/>
                    <a:gd name="T5" fmla="*/ 1 h 10"/>
                    <a:gd name="T6" fmla="*/ 1 w 13"/>
                    <a:gd name="T7" fmla="*/ 6 h 10"/>
                    <a:gd name="T8" fmla="*/ 0 w 13"/>
                    <a:gd name="T9" fmla="*/ 7 h 10"/>
                    <a:gd name="T10" fmla="*/ 1 w 13"/>
                    <a:gd name="T11" fmla="*/ 7 h 10"/>
                    <a:gd name="T12" fmla="*/ 5 w 13"/>
                    <a:gd name="T13" fmla="*/ 9 h 10"/>
                    <a:gd name="T14" fmla="*/ 6 w 13"/>
                    <a:gd name="T15" fmla="*/ 10 h 10"/>
                    <a:gd name="T16" fmla="*/ 6 w 13"/>
                    <a:gd name="T17" fmla="*/ 10 h 10"/>
                    <a:gd name="T18" fmla="*/ 7 w 13"/>
                    <a:gd name="T19" fmla="*/ 10 h 10"/>
                    <a:gd name="T20" fmla="*/ 7 w 13"/>
                    <a:gd name="T21" fmla="*/ 10 h 10"/>
                    <a:gd name="T22" fmla="*/ 12 w 13"/>
                    <a:gd name="T23" fmla="*/ 1 h 10"/>
                    <a:gd name="T24" fmla="*/ 13 w 13"/>
                    <a:gd name="T25" fmla="*/ 0 h 10"/>
                    <a:gd name="T26" fmla="*/ 13 w 13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0">
                      <a:moveTo>
                        <a:pt x="13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6" y="5"/>
                        <a:pt x="1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8"/>
                        <a:pt x="4" y="9"/>
                        <a:pt x="5" y="9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9"/>
                        <a:pt x="9" y="5"/>
                        <a:pt x="12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2" name="Freeform 149"/>
                <p:cNvSpPr>
                  <a:spLocks/>
                </p:cNvSpPr>
                <p:nvPr/>
              </p:nvSpPr>
              <p:spPr bwMode="auto">
                <a:xfrm>
                  <a:off x="1535113" y="2108200"/>
                  <a:ext cx="15875" cy="6350"/>
                </a:xfrm>
                <a:custGeom>
                  <a:avLst/>
                  <a:gdLst>
                    <a:gd name="T0" fmla="*/ 2 w 4"/>
                    <a:gd name="T1" fmla="*/ 2 h 2"/>
                    <a:gd name="T2" fmla="*/ 3 w 4"/>
                    <a:gd name="T3" fmla="*/ 2 h 2"/>
                    <a:gd name="T4" fmla="*/ 3 w 4"/>
                    <a:gd name="T5" fmla="*/ 1 h 2"/>
                    <a:gd name="T6" fmla="*/ 4 w 4"/>
                    <a:gd name="T7" fmla="*/ 1 h 2"/>
                    <a:gd name="T8" fmla="*/ 3 w 4"/>
                    <a:gd name="T9" fmla="*/ 1 h 2"/>
                    <a:gd name="T10" fmla="*/ 3 w 4"/>
                    <a:gd name="T11" fmla="*/ 0 h 2"/>
                    <a:gd name="T12" fmla="*/ 3 w 4"/>
                    <a:gd name="T13" fmla="*/ 0 h 2"/>
                    <a:gd name="T14" fmla="*/ 0 w 4"/>
                    <a:gd name="T15" fmla="*/ 0 h 2"/>
                    <a:gd name="T16" fmla="*/ 0 w 4"/>
                    <a:gd name="T17" fmla="*/ 1 h 2"/>
                    <a:gd name="T18" fmla="*/ 1 w 4"/>
                    <a:gd name="T19" fmla="*/ 1 h 2"/>
                    <a:gd name="T20" fmla="*/ 2 w 4"/>
                    <a:gd name="T21" fmla="*/ 2 h 2"/>
                    <a:gd name="T22" fmla="*/ 2 w 4"/>
                    <a:gd name="T2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3" name="Freeform 150"/>
                <p:cNvSpPr>
                  <a:spLocks/>
                </p:cNvSpPr>
                <p:nvPr/>
              </p:nvSpPr>
              <p:spPr bwMode="auto">
                <a:xfrm>
                  <a:off x="1554163" y="2127250"/>
                  <a:ext cx="30163" cy="17463"/>
                </a:xfrm>
                <a:custGeom>
                  <a:avLst/>
                  <a:gdLst>
                    <a:gd name="T0" fmla="*/ 6 w 8"/>
                    <a:gd name="T1" fmla="*/ 2 h 5"/>
                    <a:gd name="T2" fmla="*/ 8 w 8"/>
                    <a:gd name="T3" fmla="*/ 1 h 5"/>
                    <a:gd name="T4" fmla="*/ 6 w 8"/>
                    <a:gd name="T5" fmla="*/ 1 h 5"/>
                    <a:gd name="T6" fmla="*/ 4 w 8"/>
                    <a:gd name="T7" fmla="*/ 0 h 5"/>
                    <a:gd name="T8" fmla="*/ 4 w 8"/>
                    <a:gd name="T9" fmla="*/ 0 h 5"/>
                    <a:gd name="T10" fmla="*/ 4 w 8"/>
                    <a:gd name="T11" fmla="*/ 0 h 5"/>
                    <a:gd name="T12" fmla="*/ 2 w 8"/>
                    <a:gd name="T13" fmla="*/ 3 h 5"/>
                    <a:gd name="T14" fmla="*/ 0 w 8"/>
                    <a:gd name="T15" fmla="*/ 5 h 5"/>
                    <a:gd name="T16" fmla="*/ 3 w 8"/>
                    <a:gd name="T17" fmla="*/ 4 h 5"/>
                    <a:gd name="T18" fmla="*/ 6 w 8"/>
                    <a:gd name="T1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5">
                      <a:moveTo>
                        <a:pt x="6" y="2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4" name="Freeform 151"/>
                <p:cNvSpPr>
                  <a:spLocks/>
                </p:cNvSpPr>
                <p:nvPr/>
              </p:nvSpPr>
              <p:spPr bwMode="auto">
                <a:xfrm>
                  <a:off x="1562100" y="2133600"/>
                  <a:ext cx="46038" cy="30163"/>
                </a:xfrm>
                <a:custGeom>
                  <a:avLst/>
                  <a:gdLst>
                    <a:gd name="T0" fmla="*/ 0 w 12"/>
                    <a:gd name="T1" fmla="*/ 5 h 8"/>
                    <a:gd name="T2" fmla="*/ 1 w 12"/>
                    <a:gd name="T3" fmla="*/ 7 h 8"/>
                    <a:gd name="T4" fmla="*/ 3 w 12"/>
                    <a:gd name="T5" fmla="*/ 8 h 8"/>
                    <a:gd name="T6" fmla="*/ 6 w 12"/>
                    <a:gd name="T7" fmla="*/ 6 h 8"/>
                    <a:gd name="T8" fmla="*/ 12 w 12"/>
                    <a:gd name="T9" fmla="*/ 0 h 8"/>
                    <a:gd name="T10" fmla="*/ 10 w 12"/>
                    <a:gd name="T11" fmla="*/ 0 h 8"/>
                    <a:gd name="T12" fmla="*/ 0 w 12"/>
                    <a:gd name="T1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">
                      <a:moveTo>
                        <a:pt x="0" y="5"/>
                      </a:move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2" y="1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5" name="Freeform 152"/>
                <p:cNvSpPr>
                  <a:spLocks/>
                </p:cNvSpPr>
                <p:nvPr/>
              </p:nvSpPr>
              <p:spPr bwMode="auto">
                <a:xfrm>
                  <a:off x="1622425" y="1743075"/>
                  <a:ext cx="173038" cy="330200"/>
                </a:xfrm>
                <a:custGeom>
                  <a:avLst/>
                  <a:gdLst>
                    <a:gd name="T0" fmla="*/ 43 w 46"/>
                    <a:gd name="T1" fmla="*/ 24 h 88"/>
                    <a:gd name="T2" fmla="*/ 38 w 46"/>
                    <a:gd name="T3" fmla="*/ 24 h 88"/>
                    <a:gd name="T4" fmla="*/ 34 w 46"/>
                    <a:gd name="T5" fmla="*/ 22 h 88"/>
                    <a:gd name="T6" fmla="*/ 37 w 46"/>
                    <a:gd name="T7" fmla="*/ 6 h 88"/>
                    <a:gd name="T8" fmla="*/ 23 w 46"/>
                    <a:gd name="T9" fmla="*/ 13 h 88"/>
                    <a:gd name="T10" fmla="*/ 18 w 46"/>
                    <a:gd name="T11" fmla="*/ 18 h 88"/>
                    <a:gd name="T12" fmla="*/ 9 w 46"/>
                    <a:gd name="T13" fmla="*/ 24 h 88"/>
                    <a:gd name="T14" fmla="*/ 14 w 46"/>
                    <a:gd name="T15" fmla="*/ 40 h 88"/>
                    <a:gd name="T16" fmla="*/ 8 w 46"/>
                    <a:gd name="T17" fmla="*/ 39 h 88"/>
                    <a:gd name="T18" fmla="*/ 5 w 46"/>
                    <a:gd name="T19" fmla="*/ 58 h 88"/>
                    <a:gd name="T20" fmla="*/ 6 w 46"/>
                    <a:gd name="T21" fmla="*/ 63 h 88"/>
                    <a:gd name="T22" fmla="*/ 2 w 46"/>
                    <a:gd name="T23" fmla="*/ 62 h 88"/>
                    <a:gd name="T24" fmla="*/ 1 w 46"/>
                    <a:gd name="T25" fmla="*/ 61 h 88"/>
                    <a:gd name="T26" fmla="*/ 1 w 46"/>
                    <a:gd name="T27" fmla="*/ 80 h 88"/>
                    <a:gd name="T28" fmla="*/ 2 w 46"/>
                    <a:gd name="T29" fmla="*/ 80 h 88"/>
                    <a:gd name="T30" fmla="*/ 3 w 46"/>
                    <a:gd name="T31" fmla="*/ 78 h 88"/>
                    <a:gd name="T32" fmla="*/ 2 w 46"/>
                    <a:gd name="T33" fmla="*/ 66 h 88"/>
                    <a:gd name="T34" fmla="*/ 4 w 46"/>
                    <a:gd name="T35" fmla="*/ 76 h 88"/>
                    <a:gd name="T36" fmla="*/ 5 w 46"/>
                    <a:gd name="T37" fmla="*/ 76 h 88"/>
                    <a:gd name="T38" fmla="*/ 15 w 46"/>
                    <a:gd name="T39" fmla="*/ 59 h 88"/>
                    <a:gd name="T40" fmla="*/ 9 w 46"/>
                    <a:gd name="T41" fmla="*/ 45 h 88"/>
                    <a:gd name="T42" fmla="*/ 9 w 46"/>
                    <a:gd name="T43" fmla="*/ 45 h 88"/>
                    <a:gd name="T44" fmla="*/ 16 w 46"/>
                    <a:gd name="T45" fmla="*/ 56 h 88"/>
                    <a:gd name="T46" fmla="*/ 16 w 46"/>
                    <a:gd name="T47" fmla="*/ 56 h 88"/>
                    <a:gd name="T48" fmla="*/ 16 w 46"/>
                    <a:gd name="T49" fmla="*/ 55 h 88"/>
                    <a:gd name="T50" fmla="*/ 18 w 46"/>
                    <a:gd name="T51" fmla="*/ 50 h 88"/>
                    <a:gd name="T52" fmla="*/ 22 w 46"/>
                    <a:gd name="T53" fmla="*/ 39 h 88"/>
                    <a:gd name="T54" fmla="*/ 22 w 46"/>
                    <a:gd name="T55" fmla="*/ 39 h 88"/>
                    <a:gd name="T56" fmla="*/ 23 w 46"/>
                    <a:gd name="T57" fmla="*/ 36 h 88"/>
                    <a:gd name="T58" fmla="*/ 22 w 46"/>
                    <a:gd name="T59" fmla="*/ 33 h 88"/>
                    <a:gd name="T60" fmla="*/ 23 w 46"/>
                    <a:gd name="T61" fmla="*/ 35 h 88"/>
                    <a:gd name="T62" fmla="*/ 26 w 46"/>
                    <a:gd name="T63" fmla="*/ 25 h 88"/>
                    <a:gd name="T64" fmla="*/ 29 w 46"/>
                    <a:gd name="T65" fmla="*/ 13 h 88"/>
                    <a:gd name="T66" fmla="*/ 29 w 46"/>
                    <a:gd name="T67" fmla="*/ 17 h 88"/>
                    <a:gd name="T68" fmla="*/ 25 w 46"/>
                    <a:gd name="T69" fmla="*/ 33 h 88"/>
                    <a:gd name="T70" fmla="*/ 24 w 46"/>
                    <a:gd name="T71" fmla="*/ 36 h 88"/>
                    <a:gd name="T72" fmla="*/ 40 w 46"/>
                    <a:gd name="T73" fmla="*/ 27 h 88"/>
                    <a:gd name="T74" fmla="*/ 24 w 46"/>
                    <a:gd name="T75" fmla="*/ 38 h 88"/>
                    <a:gd name="T76" fmla="*/ 24 w 46"/>
                    <a:gd name="T77" fmla="*/ 38 h 88"/>
                    <a:gd name="T78" fmla="*/ 20 w 46"/>
                    <a:gd name="T79" fmla="*/ 51 h 88"/>
                    <a:gd name="T80" fmla="*/ 18 w 46"/>
                    <a:gd name="T81" fmla="*/ 55 h 88"/>
                    <a:gd name="T82" fmla="*/ 16 w 46"/>
                    <a:gd name="T83" fmla="*/ 59 h 88"/>
                    <a:gd name="T84" fmla="*/ 33 w 46"/>
                    <a:gd name="T85" fmla="*/ 49 h 88"/>
                    <a:gd name="T86" fmla="*/ 15 w 46"/>
                    <a:gd name="T87" fmla="*/ 61 h 88"/>
                    <a:gd name="T88" fmla="*/ 14 w 46"/>
                    <a:gd name="T89" fmla="*/ 64 h 88"/>
                    <a:gd name="T90" fmla="*/ 12 w 46"/>
                    <a:gd name="T91" fmla="*/ 68 h 88"/>
                    <a:gd name="T92" fmla="*/ 10 w 46"/>
                    <a:gd name="T93" fmla="*/ 72 h 88"/>
                    <a:gd name="T94" fmla="*/ 8 w 46"/>
                    <a:gd name="T95" fmla="*/ 75 h 88"/>
                    <a:gd name="T96" fmla="*/ 5 w 46"/>
                    <a:gd name="T97" fmla="*/ 79 h 88"/>
                    <a:gd name="T98" fmla="*/ 19 w 46"/>
                    <a:gd name="T99" fmla="*/ 74 h 88"/>
                    <a:gd name="T100" fmla="*/ 20 w 46"/>
                    <a:gd name="T101" fmla="*/ 74 h 88"/>
                    <a:gd name="T102" fmla="*/ 4 w 46"/>
                    <a:gd name="T103" fmla="*/ 80 h 88"/>
                    <a:gd name="T104" fmla="*/ 2 w 46"/>
                    <a:gd name="T105" fmla="*/ 84 h 88"/>
                    <a:gd name="T106" fmla="*/ 4 w 46"/>
                    <a:gd name="T107" fmla="*/ 88 h 88"/>
                    <a:gd name="T108" fmla="*/ 6 w 46"/>
                    <a:gd name="T109" fmla="*/ 86 h 88"/>
                    <a:gd name="T110" fmla="*/ 24 w 46"/>
                    <a:gd name="T111" fmla="*/ 74 h 88"/>
                    <a:gd name="T112" fmla="*/ 23 w 46"/>
                    <a:gd name="T113" fmla="*/ 70 h 88"/>
                    <a:gd name="T114" fmla="*/ 23 w 46"/>
                    <a:gd name="T115" fmla="*/ 70 h 88"/>
                    <a:gd name="T116" fmla="*/ 22 w 46"/>
                    <a:gd name="T117" fmla="*/ 67 h 88"/>
                    <a:gd name="T118" fmla="*/ 38 w 46"/>
                    <a:gd name="T119" fmla="*/ 47 h 88"/>
                    <a:gd name="T120" fmla="*/ 30 w 46"/>
                    <a:gd name="T121" fmla="*/ 43 h 88"/>
                    <a:gd name="T122" fmla="*/ 44 w 46"/>
                    <a:gd name="T123" fmla="*/ 24 h 88"/>
                    <a:gd name="T124" fmla="*/ 43 w 46"/>
                    <a:gd name="T125" fmla="*/ 2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" h="88">
                      <a:moveTo>
                        <a:pt x="43" y="24"/>
                      </a:move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3"/>
                        <a:pt x="42" y="23"/>
                        <a:pt x="42" y="22"/>
                      </a:cubicBezTo>
                      <a:cubicBezTo>
                        <a:pt x="41" y="22"/>
                        <a:pt x="40" y="23"/>
                        <a:pt x="38" y="24"/>
                      </a:cubicBezTo>
                      <a:cubicBezTo>
                        <a:pt x="37" y="25"/>
                        <a:pt x="36" y="25"/>
                        <a:pt x="35" y="25"/>
                      </a:cubicBezTo>
                      <a:cubicBezTo>
                        <a:pt x="35" y="25"/>
                        <a:pt x="34" y="24"/>
                        <a:pt x="34" y="22"/>
                      </a:cubicBezTo>
                      <a:cubicBezTo>
                        <a:pt x="33" y="20"/>
                        <a:pt x="34" y="17"/>
                        <a:pt x="35" y="15"/>
                      </a:cubicBezTo>
                      <a:cubicBezTo>
                        <a:pt x="37" y="12"/>
                        <a:pt x="38" y="9"/>
                        <a:pt x="37" y="6"/>
                      </a:cubicBezTo>
                      <a:cubicBezTo>
                        <a:pt x="36" y="2"/>
                        <a:pt x="31" y="0"/>
                        <a:pt x="28" y="1"/>
                      </a:cubicBezTo>
                      <a:cubicBezTo>
                        <a:pt x="26" y="2"/>
                        <a:pt x="22" y="4"/>
                        <a:pt x="23" y="13"/>
                      </a:cubicBezTo>
                      <a:cubicBezTo>
                        <a:pt x="24" y="16"/>
                        <a:pt x="23" y="19"/>
                        <a:pt x="21" y="20"/>
                      </a:cubicBezTo>
                      <a:cubicBezTo>
                        <a:pt x="20" y="20"/>
                        <a:pt x="19" y="20"/>
                        <a:pt x="18" y="18"/>
                      </a:cubicBezTo>
                      <a:cubicBezTo>
                        <a:pt x="16" y="15"/>
                        <a:pt x="14" y="15"/>
                        <a:pt x="13" y="16"/>
                      </a:cubicBezTo>
                      <a:cubicBezTo>
                        <a:pt x="10" y="17"/>
                        <a:pt x="8" y="21"/>
                        <a:pt x="9" y="24"/>
                      </a:cubicBezTo>
                      <a:cubicBezTo>
                        <a:pt x="9" y="25"/>
                        <a:pt x="10" y="27"/>
                        <a:pt x="11" y="29"/>
                      </a:cubicBezTo>
                      <a:cubicBezTo>
                        <a:pt x="13" y="33"/>
                        <a:pt x="15" y="39"/>
                        <a:pt x="14" y="40"/>
                      </a:cubicBezTo>
                      <a:cubicBezTo>
                        <a:pt x="14" y="41"/>
                        <a:pt x="12" y="41"/>
                        <a:pt x="10" y="40"/>
                      </a:cubicBezTo>
                      <a:cubicBezTo>
                        <a:pt x="9" y="39"/>
                        <a:pt x="8" y="39"/>
                        <a:pt x="8" y="39"/>
                      </a:cubicBezTo>
                      <a:cubicBezTo>
                        <a:pt x="7" y="39"/>
                        <a:pt x="6" y="39"/>
                        <a:pt x="5" y="40"/>
                      </a:cubicBezTo>
                      <a:cubicBezTo>
                        <a:pt x="3" y="43"/>
                        <a:pt x="4" y="52"/>
                        <a:pt x="5" y="58"/>
                      </a:cubicBezTo>
                      <a:cubicBezTo>
                        <a:pt x="6" y="59"/>
                        <a:pt x="6" y="60"/>
                        <a:pt x="6" y="61"/>
                      </a:cubicBezTo>
                      <a:cubicBezTo>
                        <a:pt x="6" y="62"/>
                        <a:pt x="6" y="62"/>
                        <a:pt x="6" y="63"/>
                      </a:cubicBezTo>
                      <a:cubicBezTo>
                        <a:pt x="5" y="64"/>
                        <a:pt x="3" y="63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1" y="62"/>
                        <a:pt x="1" y="61"/>
                        <a:pt x="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" y="80"/>
                        <a:pt x="1" y="80"/>
                        <a:pt x="1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3" y="79"/>
                        <a:pt x="3" y="79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4"/>
                        <a:pt x="2" y="67"/>
                        <a:pt x="2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3" y="70"/>
                        <a:pt x="3" y="74"/>
                        <a:pt x="4" y="76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9" y="71"/>
                        <a:pt x="12" y="65"/>
                        <a:pt x="14" y="59"/>
                      </a:cubicBezTo>
                      <a:cubicBezTo>
                        <a:pt x="15" y="59"/>
                        <a:pt x="15" y="59"/>
                        <a:pt x="15" y="59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12" y="56"/>
                        <a:pt x="9" y="49"/>
                        <a:pt x="9" y="45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9" y="44"/>
                        <a:pt x="9" y="44"/>
                        <a:pt x="9" y="45"/>
                      </a:cubicBezTo>
                      <a:cubicBezTo>
                        <a:pt x="10" y="48"/>
                        <a:pt x="13" y="54"/>
                        <a:pt x="14" y="55"/>
                      </a:cubicBezTo>
                      <a:cubicBezTo>
                        <a:pt x="14" y="56"/>
                        <a:pt x="15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5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7" y="54"/>
                        <a:pt x="17" y="52"/>
                        <a:pt x="18" y="51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9" y="48"/>
                        <a:pt x="20" y="45"/>
                        <a:pt x="21" y="41"/>
                      </a:cubicBezTo>
                      <a:cubicBezTo>
                        <a:pt x="22" y="41"/>
                        <a:pt x="22" y="40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18" y="30"/>
                        <a:pt x="16" y="26"/>
                        <a:pt x="16" y="22"/>
                      </a:cubicBezTo>
                      <a:cubicBezTo>
                        <a:pt x="18" y="28"/>
                        <a:pt x="21" y="32"/>
                        <a:pt x="22" y="33"/>
                      </a:cubicBezTo>
                      <a:cubicBezTo>
                        <a:pt x="22" y="34"/>
                        <a:pt x="23" y="34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5" y="29"/>
                        <a:pt x="26" y="27"/>
                        <a:pt x="26" y="2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5"/>
                        <a:pt x="29" y="14"/>
                        <a:pt x="29" y="13"/>
                      </a:cubicBezTo>
                      <a:cubicBezTo>
                        <a:pt x="29" y="13"/>
                        <a:pt x="29" y="14"/>
                        <a:pt x="29" y="14"/>
                      </a:cubicBezTo>
                      <a:cubicBezTo>
                        <a:pt x="29" y="15"/>
                        <a:pt x="29" y="16"/>
                        <a:pt x="29" y="17"/>
                      </a:cubicBezTo>
                      <a:cubicBezTo>
                        <a:pt x="28" y="19"/>
                        <a:pt x="28" y="22"/>
                        <a:pt x="27" y="25"/>
                      </a:cubicBezTo>
                      <a:cubicBezTo>
                        <a:pt x="26" y="28"/>
                        <a:pt x="26" y="31"/>
                        <a:pt x="25" y="33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7" y="35"/>
                        <a:pt x="35" y="31"/>
                        <a:pt x="40" y="27"/>
                      </a:cubicBezTo>
                      <a:cubicBezTo>
                        <a:pt x="40" y="27"/>
                        <a:pt x="39" y="28"/>
                        <a:pt x="39" y="28"/>
                      </a:cubicBezTo>
                      <a:cubicBezTo>
                        <a:pt x="36" y="30"/>
                        <a:pt x="30" y="36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9"/>
                        <a:pt x="23" y="41"/>
                        <a:pt x="23" y="42"/>
                      </a:cubicBezTo>
                      <a:cubicBezTo>
                        <a:pt x="22" y="45"/>
                        <a:pt x="21" y="48"/>
                        <a:pt x="20" y="51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19" y="52"/>
                        <a:pt x="18" y="54"/>
                        <a:pt x="18" y="55"/>
                      </a:cubicBezTo>
                      <a:cubicBezTo>
                        <a:pt x="18" y="56"/>
                        <a:pt x="17" y="57"/>
                        <a:pt x="17" y="57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20" y="58"/>
                        <a:pt x="27" y="55"/>
                        <a:pt x="33" y="49"/>
                      </a:cubicBezTo>
                      <a:cubicBezTo>
                        <a:pt x="32" y="51"/>
                        <a:pt x="28" y="58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2"/>
                        <a:pt x="14" y="63"/>
                        <a:pt x="14" y="64"/>
                      </a:cubicBezTo>
                      <a:cubicBezTo>
                        <a:pt x="14" y="65"/>
                        <a:pt x="13" y="66"/>
                        <a:pt x="12" y="67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1" y="69"/>
                        <a:pt x="11" y="70"/>
                        <a:pt x="10" y="71"/>
                      </a:cubicBezTo>
                      <a:cubicBezTo>
                        <a:pt x="10" y="72"/>
                        <a:pt x="10" y="72"/>
                        <a:pt x="10" y="72"/>
                      </a:cubicBezTo>
                      <a:cubicBezTo>
                        <a:pt x="9" y="73"/>
                        <a:pt x="9" y="73"/>
                        <a:pt x="8" y="74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7" y="76"/>
                        <a:pt x="6" y="77"/>
                        <a:pt x="6" y="78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6" y="79"/>
                        <a:pt x="6" y="79"/>
                        <a:pt x="6" y="79"/>
                      </a:cubicBezTo>
                      <a:cubicBezTo>
                        <a:pt x="12" y="78"/>
                        <a:pt x="16" y="75"/>
                        <a:pt x="19" y="74"/>
                      </a:cubicBezTo>
                      <a:cubicBezTo>
                        <a:pt x="20" y="73"/>
                        <a:pt x="21" y="73"/>
                        <a:pt x="21" y="73"/>
                      </a:cubicBezTo>
                      <a:cubicBezTo>
                        <a:pt x="21" y="73"/>
                        <a:pt x="20" y="74"/>
                        <a:pt x="20" y="74"/>
                      </a:cubicBezTo>
                      <a:cubicBezTo>
                        <a:pt x="13" y="79"/>
                        <a:pt x="7" y="80"/>
                        <a:pt x="4" y="80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3" y="84"/>
                        <a:pt x="3" y="84"/>
                        <a:pt x="3" y="84"/>
                      </a:cubicBezTo>
                      <a:cubicBezTo>
                        <a:pt x="4" y="88"/>
                        <a:pt x="4" y="88"/>
                        <a:pt x="4" y="88"/>
                      </a:cubicBezTo>
                      <a:cubicBezTo>
                        <a:pt x="6" y="88"/>
                        <a:pt x="6" y="88"/>
                        <a:pt x="6" y="88"/>
                      </a:cubicBezTo>
                      <a:cubicBezTo>
                        <a:pt x="6" y="86"/>
                        <a:pt x="6" y="86"/>
                        <a:pt x="6" y="86"/>
                      </a:cubicBezTo>
                      <a:cubicBezTo>
                        <a:pt x="6" y="86"/>
                        <a:pt x="7" y="86"/>
                        <a:pt x="8" y="85"/>
                      </a:cubicBezTo>
                      <a:cubicBezTo>
                        <a:pt x="14" y="83"/>
                        <a:pt x="23" y="79"/>
                        <a:pt x="24" y="74"/>
                      </a:cubicBezTo>
                      <a:cubicBezTo>
                        <a:pt x="24" y="73"/>
                        <a:pt x="24" y="72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0"/>
                        <a:pt x="21" y="70"/>
                        <a:pt x="21" y="69"/>
                      </a:cubicBezTo>
                      <a:cubicBezTo>
                        <a:pt x="21" y="68"/>
                        <a:pt x="21" y="67"/>
                        <a:pt x="22" y="67"/>
                      </a:cubicBezTo>
                      <a:cubicBezTo>
                        <a:pt x="22" y="66"/>
                        <a:pt x="24" y="65"/>
                        <a:pt x="25" y="64"/>
                      </a:cubicBezTo>
                      <a:cubicBezTo>
                        <a:pt x="32" y="57"/>
                        <a:pt x="39" y="51"/>
                        <a:pt x="38" y="47"/>
                      </a:cubicBezTo>
                      <a:cubicBezTo>
                        <a:pt x="37" y="46"/>
                        <a:pt x="36" y="45"/>
                        <a:pt x="33" y="45"/>
                      </a:cubicBezTo>
                      <a:cubicBezTo>
                        <a:pt x="32" y="45"/>
                        <a:pt x="30" y="44"/>
                        <a:pt x="30" y="43"/>
                      </a:cubicBezTo>
                      <a:cubicBezTo>
                        <a:pt x="30" y="42"/>
                        <a:pt x="31" y="41"/>
                        <a:pt x="32" y="41"/>
                      </a:cubicBezTo>
                      <a:cubicBezTo>
                        <a:pt x="42" y="36"/>
                        <a:pt x="46" y="30"/>
                        <a:pt x="44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6" name="Freeform 153"/>
                <p:cNvSpPr>
                  <a:spLocks noEditPoints="1"/>
                </p:cNvSpPr>
                <p:nvPr/>
              </p:nvSpPr>
              <p:spPr bwMode="auto">
                <a:xfrm>
                  <a:off x="1504950" y="1738313"/>
                  <a:ext cx="30163" cy="38100"/>
                </a:xfrm>
                <a:custGeom>
                  <a:avLst/>
                  <a:gdLst>
                    <a:gd name="T0" fmla="*/ 8 w 19"/>
                    <a:gd name="T1" fmla="*/ 0 h 24"/>
                    <a:gd name="T2" fmla="*/ 0 w 19"/>
                    <a:gd name="T3" fmla="*/ 24 h 24"/>
                    <a:gd name="T4" fmla="*/ 3 w 19"/>
                    <a:gd name="T5" fmla="*/ 24 h 24"/>
                    <a:gd name="T6" fmla="*/ 5 w 19"/>
                    <a:gd name="T7" fmla="*/ 17 h 24"/>
                    <a:gd name="T8" fmla="*/ 15 w 19"/>
                    <a:gd name="T9" fmla="*/ 17 h 24"/>
                    <a:gd name="T10" fmla="*/ 15 w 19"/>
                    <a:gd name="T11" fmla="*/ 24 h 24"/>
                    <a:gd name="T12" fmla="*/ 19 w 19"/>
                    <a:gd name="T13" fmla="*/ 24 h 24"/>
                    <a:gd name="T14" fmla="*/ 12 w 19"/>
                    <a:gd name="T15" fmla="*/ 0 h 24"/>
                    <a:gd name="T16" fmla="*/ 8 w 19"/>
                    <a:gd name="T17" fmla="*/ 0 h 24"/>
                    <a:gd name="T18" fmla="*/ 8 w 19"/>
                    <a:gd name="T19" fmla="*/ 0 h 24"/>
                    <a:gd name="T20" fmla="*/ 8 w 19"/>
                    <a:gd name="T21" fmla="*/ 0 h 24"/>
                    <a:gd name="T22" fmla="*/ 8 w 19"/>
                    <a:gd name="T23" fmla="*/ 15 h 24"/>
                    <a:gd name="T24" fmla="*/ 10 w 19"/>
                    <a:gd name="T25" fmla="*/ 5 h 24"/>
                    <a:gd name="T26" fmla="*/ 12 w 19"/>
                    <a:gd name="T27" fmla="*/ 15 h 24"/>
                    <a:gd name="T28" fmla="*/ 8 w 19"/>
                    <a:gd name="T29" fmla="*/ 15 h 24"/>
                    <a:gd name="T30" fmla="*/ 8 w 19"/>
                    <a:gd name="T31" fmla="*/ 15 h 24"/>
                    <a:gd name="T32" fmla="*/ 8 w 19"/>
                    <a:gd name="T33" fmla="*/ 1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24">
                      <a:moveTo>
                        <a:pt x="8" y="0"/>
                      </a:moveTo>
                      <a:lnTo>
                        <a:pt x="0" y="24"/>
                      </a:lnTo>
                      <a:lnTo>
                        <a:pt x="3" y="24"/>
                      </a:lnTo>
                      <a:lnTo>
                        <a:pt x="5" y="17"/>
                      </a:lnTo>
                      <a:lnTo>
                        <a:pt x="15" y="17"/>
                      </a:lnTo>
                      <a:lnTo>
                        <a:pt x="15" y="24"/>
                      </a:lnTo>
                      <a:lnTo>
                        <a:pt x="19" y="2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15"/>
                      </a:moveTo>
                      <a:lnTo>
                        <a:pt x="10" y="5"/>
                      </a:lnTo>
                      <a:lnTo>
                        <a:pt x="12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7" name="Freeform 154"/>
                <p:cNvSpPr>
                  <a:spLocks noEditPoints="1"/>
                </p:cNvSpPr>
                <p:nvPr/>
              </p:nvSpPr>
              <p:spPr bwMode="auto">
                <a:xfrm>
                  <a:off x="1565275" y="1727200"/>
                  <a:ext cx="34925" cy="52388"/>
                </a:xfrm>
                <a:custGeom>
                  <a:avLst/>
                  <a:gdLst>
                    <a:gd name="T0" fmla="*/ 0 w 9"/>
                    <a:gd name="T1" fmla="*/ 7 h 14"/>
                    <a:gd name="T2" fmla="*/ 9 w 9"/>
                    <a:gd name="T3" fmla="*/ 7 h 14"/>
                    <a:gd name="T4" fmla="*/ 0 w 9"/>
                    <a:gd name="T5" fmla="*/ 7 h 14"/>
                    <a:gd name="T6" fmla="*/ 2 w 9"/>
                    <a:gd name="T7" fmla="*/ 7 h 14"/>
                    <a:gd name="T8" fmla="*/ 7 w 9"/>
                    <a:gd name="T9" fmla="*/ 7 h 14"/>
                    <a:gd name="T10" fmla="*/ 2 w 9"/>
                    <a:gd name="T11" fmla="*/ 7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4">
                      <a:moveTo>
                        <a:pt x="0" y="7"/>
                      </a:moveTo>
                      <a:cubicBezTo>
                        <a:pt x="0" y="14"/>
                        <a:pt x="9" y="14"/>
                        <a:pt x="9" y="7"/>
                      </a:cubicBezTo>
                      <a:cubicBezTo>
                        <a:pt x="9" y="0"/>
                        <a:pt x="0" y="0"/>
                        <a:pt x="0" y="7"/>
                      </a:cubicBezTo>
                      <a:close/>
                      <a:moveTo>
                        <a:pt x="2" y="7"/>
                      </a:moveTo>
                      <a:cubicBezTo>
                        <a:pt x="2" y="3"/>
                        <a:pt x="7" y="3"/>
                        <a:pt x="7" y="7"/>
                      </a:cubicBezTo>
                      <a:cubicBezTo>
                        <a:pt x="7" y="12"/>
                        <a:pt x="2" y="12"/>
                        <a:pt x="2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sp>
            <p:nvSpPr>
              <p:cNvPr id="31" name="Line 156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2" name="Line 157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grpSp>
            <p:nvGrpSpPr>
              <p:cNvPr id="5" name="Группа 32"/>
              <p:cNvGrpSpPr/>
              <p:nvPr/>
            </p:nvGrpSpPr>
            <p:grpSpPr>
              <a:xfrm>
                <a:off x="374650" y="217487"/>
                <a:ext cx="2336801" cy="2895601"/>
                <a:chOff x="374650" y="217487"/>
                <a:chExt cx="2336801" cy="2895601"/>
              </a:xfrm>
            </p:grpSpPr>
            <p:sp>
              <p:nvSpPr>
                <p:cNvPr id="34" name="Freeform 155"/>
                <p:cNvSpPr>
                  <a:spLocks/>
                </p:cNvSpPr>
                <p:nvPr/>
              </p:nvSpPr>
              <p:spPr bwMode="auto">
                <a:xfrm>
                  <a:off x="1554163" y="533400"/>
                  <a:ext cx="1157288" cy="2451100"/>
                </a:xfrm>
                <a:custGeom>
                  <a:avLst/>
                  <a:gdLst>
                    <a:gd name="T0" fmla="*/ 307 w 307"/>
                    <a:gd name="T1" fmla="*/ 75 h 651"/>
                    <a:gd name="T2" fmla="*/ 307 w 307"/>
                    <a:gd name="T3" fmla="*/ 56 h 651"/>
                    <a:gd name="T4" fmla="*/ 269 w 307"/>
                    <a:gd name="T5" fmla="*/ 13 h 651"/>
                    <a:gd name="T6" fmla="*/ 236 w 307"/>
                    <a:gd name="T7" fmla="*/ 0 h 651"/>
                    <a:gd name="T8" fmla="*/ 236 w 307"/>
                    <a:gd name="T9" fmla="*/ 0 h 651"/>
                    <a:gd name="T10" fmla="*/ 235 w 307"/>
                    <a:gd name="T11" fmla="*/ 0 h 651"/>
                    <a:gd name="T12" fmla="*/ 235 w 307"/>
                    <a:gd name="T13" fmla="*/ 128 h 651"/>
                    <a:gd name="T14" fmla="*/ 235 w 307"/>
                    <a:gd name="T15" fmla="*/ 172 h 651"/>
                    <a:gd name="T16" fmla="*/ 235 w 307"/>
                    <a:gd name="T17" fmla="*/ 341 h 651"/>
                    <a:gd name="T18" fmla="*/ 235 w 307"/>
                    <a:gd name="T19" fmla="*/ 386 h 651"/>
                    <a:gd name="T20" fmla="*/ 235 w 307"/>
                    <a:gd name="T21" fmla="*/ 453 h 651"/>
                    <a:gd name="T22" fmla="*/ 216 w 307"/>
                    <a:gd name="T23" fmla="*/ 486 h 651"/>
                    <a:gd name="T24" fmla="*/ 0 w 307"/>
                    <a:gd name="T25" fmla="*/ 613 h 651"/>
                    <a:gd name="T26" fmla="*/ 67 w 307"/>
                    <a:gd name="T27" fmla="*/ 651 h 651"/>
                    <a:gd name="T28" fmla="*/ 262 w 307"/>
                    <a:gd name="T29" fmla="*/ 541 h 651"/>
                    <a:gd name="T30" fmla="*/ 307 w 307"/>
                    <a:gd name="T31" fmla="*/ 463 h 651"/>
                    <a:gd name="T32" fmla="*/ 307 w 307"/>
                    <a:gd name="T33" fmla="*/ 386 h 651"/>
                    <a:gd name="T34" fmla="*/ 307 w 307"/>
                    <a:gd name="T35" fmla="*/ 386 h 651"/>
                    <a:gd name="T36" fmla="*/ 307 w 307"/>
                    <a:gd name="T37" fmla="*/ 172 h 651"/>
                    <a:gd name="T38" fmla="*/ 307 w 307"/>
                    <a:gd name="T39" fmla="*/ 172 h 651"/>
                    <a:gd name="T40" fmla="*/ 307 w 307"/>
                    <a:gd name="T41" fmla="*/ 85 h 651"/>
                    <a:gd name="T42" fmla="*/ 307 w 307"/>
                    <a:gd name="T43" fmla="*/ 84 h 651"/>
                    <a:gd name="T44" fmla="*/ 307 w 307"/>
                    <a:gd name="T45" fmla="*/ 75 h 651"/>
                    <a:gd name="T46" fmla="*/ 307 w 307"/>
                    <a:gd name="T47" fmla="*/ 75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07" h="651">
                      <a:moveTo>
                        <a:pt x="307" y="75"/>
                      </a:moveTo>
                      <a:cubicBezTo>
                        <a:pt x="307" y="56"/>
                        <a:pt x="307" y="56"/>
                        <a:pt x="307" y="56"/>
                      </a:cubicBezTo>
                      <a:cubicBezTo>
                        <a:pt x="307" y="38"/>
                        <a:pt x="293" y="22"/>
                        <a:pt x="269" y="13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5" y="0"/>
                        <a:pt x="235" y="0"/>
                        <a:pt x="235" y="0"/>
                      </a:cubicBezTo>
                      <a:cubicBezTo>
                        <a:pt x="235" y="128"/>
                        <a:pt x="235" y="128"/>
                        <a:pt x="235" y="128"/>
                      </a:cubicBezTo>
                      <a:cubicBezTo>
                        <a:pt x="235" y="172"/>
                        <a:pt x="235" y="172"/>
                        <a:pt x="235" y="172"/>
                      </a:cubicBezTo>
                      <a:cubicBezTo>
                        <a:pt x="235" y="341"/>
                        <a:pt x="235" y="341"/>
                        <a:pt x="235" y="341"/>
                      </a:cubicBezTo>
                      <a:cubicBezTo>
                        <a:pt x="235" y="386"/>
                        <a:pt x="235" y="386"/>
                        <a:pt x="235" y="386"/>
                      </a:cubicBezTo>
                      <a:cubicBezTo>
                        <a:pt x="235" y="453"/>
                        <a:pt x="235" y="453"/>
                        <a:pt x="235" y="453"/>
                      </a:cubicBezTo>
                      <a:cubicBezTo>
                        <a:pt x="235" y="467"/>
                        <a:pt x="228" y="480"/>
                        <a:pt x="216" y="486"/>
                      </a:cubicBezTo>
                      <a:cubicBezTo>
                        <a:pt x="0" y="613"/>
                        <a:pt x="0" y="613"/>
                        <a:pt x="0" y="613"/>
                      </a:cubicBezTo>
                      <a:cubicBezTo>
                        <a:pt x="67" y="651"/>
                        <a:pt x="67" y="651"/>
                        <a:pt x="67" y="651"/>
                      </a:cubicBezTo>
                      <a:cubicBezTo>
                        <a:pt x="262" y="541"/>
                        <a:pt x="262" y="541"/>
                        <a:pt x="262" y="541"/>
                      </a:cubicBezTo>
                      <a:cubicBezTo>
                        <a:pt x="289" y="525"/>
                        <a:pt x="307" y="495"/>
                        <a:pt x="307" y="463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85"/>
                        <a:pt x="307" y="85"/>
                        <a:pt x="307" y="85"/>
                      </a:cubicBezTo>
                      <a:cubicBezTo>
                        <a:pt x="307" y="84"/>
                        <a:pt x="307" y="84"/>
                        <a:pt x="307" y="84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lose/>
                    </a:path>
                  </a:pathLst>
                </a:custGeom>
                <a:solidFill>
                  <a:srgbClr val="0886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5" name="Freeform 158"/>
                <p:cNvSpPr>
                  <a:spLocks/>
                </p:cNvSpPr>
                <p:nvPr/>
              </p:nvSpPr>
              <p:spPr bwMode="auto">
                <a:xfrm>
                  <a:off x="374650" y="217487"/>
                  <a:ext cx="2068513" cy="696913"/>
                </a:xfrm>
                <a:custGeom>
                  <a:avLst/>
                  <a:gdLst>
                    <a:gd name="T0" fmla="*/ 354 w 549"/>
                    <a:gd name="T1" fmla="*/ 10 h 185"/>
                    <a:gd name="T2" fmla="*/ 265 w 549"/>
                    <a:gd name="T3" fmla="*/ 10 h 185"/>
                    <a:gd name="T4" fmla="*/ 38 w 549"/>
                    <a:gd name="T5" fmla="*/ 97 h 185"/>
                    <a:gd name="T6" fmla="*/ 1 w 549"/>
                    <a:gd name="T7" fmla="*/ 140 h 185"/>
                    <a:gd name="T8" fmla="*/ 1 w 549"/>
                    <a:gd name="T9" fmla="*/ 159 h 185"/>
                    <a:gd name="T10" fmla="*/ 1 w 549"/>
                    <a:gd name="T11" fmla="*/ 159 h 185"/>
                    <a:gd name="T12" fmla="*/ 1 w 549"/>
                    <a:gd name="T13" fmla="*/ 185 h 185"/>
                    <a:gd name="T14" fmla="*/ 291 w 549"/>
                    <a:gd name="T15" fmla="*/ 74 h 185"/>
                    <a:gd name="T16" fmla="*/ 330 w 549"/>
                    <a:gd name="T17" fmla="*/ 74 h 185"/>
                    <a:gd name="T18" fmla="*/ 549 w 549"/>
                    <a:gd name="T19" fmla="*/ 157 h 185"/>
                    <a:gd name="T20" fmla="*/ 549 w 549"/>
                    <a:gd name="T21" fmla="*/ 137 h 185"/>
                    <a:gd name="T22" fmla="*/ 549 w 549"/>
                    <a:gd name="T23" fmla="*/ 104 h 185"/>
                    <a:gd name="T24" fmla="*/ 549 w 549"/>
                    <a:gd name="T25" fmla="*/ 84 h 185"/>
                    <a:gd name="T26" fmla="*/ 354 w 549"/>
                    <a:gd name="T27" fmla="*/ 1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9" h="185">
                      <a:moveTo>
                        <a:pt x="354" y="10"/>
                      </a:moveTo>
                      <a:cubicBezTo>
                        <a:pt x="326" y="0"/>
                        <a:pt x="292" y="0"/>
                        <a:pt x="265" y="10"/>
                      </a:cubicBezTo>
                      <a:cubicBezTo>
                        <a:pt x="38" y="97"/>
                        <a:pt x="38" y="97"/>
                        <a:pt x="38" y="97"/>
                      </a:cubicBezTo>
                      <a:cubicBezTo>
                        <a:pt x="15" y="106"/>
                        <a:pt x="0" y="122"/>
                        <a:pt x="1" y="140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85"/>
                        <a:pt x="1" y="185"/>
                        <a:pt x="1" y="185"/>
                      </a:cubicBezTo>
                      <a:cubicBezTo>
                        <a:pt x="291" y="74"/>
                        <a:pt x="291" y="74"/>
                        <a:pt x="291" y="74"/>
                      </a:cubicBezTo>
                      <a:cubicBezTo>
                        <a:pt x="303" y="70"/>
                        <a:pt x="318" y="70"/>
                        <a:pt x="330" y="74"/>
                      </a:cubicBezTo>
                      <a:cubicBezTo>
                        <a:pt x="549" y="157"/>
                        <a:pt x="549" y="157"/>
                        <a:pt x="549" y="157"/>
                      </a:cubicBezTo>
                      <a:cubicBezTo>
                        <a:pt x="549" y="137"/>
                        <a:pt x="549" y="137"/>
                        <a:pt x="549" y="137"/>
                      </a:cubicBezTo>
                      <a:cubicBezTo>
                        <a:pt x="549" y="104"/>
                        <a:pt x="549" y="104"/>
                        <a:pt x="549" y="104"/>
                      </a:cubicBezTo>
                      <a:cubicBezTo>
                        <a:pt x="549" y="84"/>
                        <a:pt x="549" y="84"/>
                        <a:pt x="549" y="84"/>
                      </a:cubicBezTo>
                      <a:lnTo>
                        <a:pt x="354" y="10"/>
                      </a:lnTo>
                      <a:close/>
                    </a:path>
                  </a:pathLst>
                </a:custGeom>
                <a:solidFill>
                  <a:srgbClr val="1049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6" name="Freeform 159"/>
                <p:cNvSpPr>
                  <a:spLocks/>
                </p:cNvSpPr>
                <p:nvPr/>
              </p:nvSpPr>
              <p:spPr bwMode="auto">
                <a:xfrm>
                  <a:off x="374650" y="815975"/>
                  <a:ext cx="1436688" cy="2297113"/>
                </a:xfrm>
                <a:custGeom>
                  <a:avLst/>
                  <a:gdLst>
                    <a:gd name="T0" fmla="*/ 90 w 381"/>
                    <a:gd name="T1" fmla="*/ 409 h 610"/>
                    <a:gd name="T2" fmla="*/ 71 w 381"/>
                    <a:gd name="T3" fmla="*/ 376 h 610"/>
                    <a:gd name="T4" fmla="*/ 70 w 381"/>
                    <a:gd name="T5" fmla="*/ 0 h 610"/>
                    <a:gd name="T6" fmla="*/ 1 w 381"/>
                    <a:gd name="T7" fmla="*/ 26 h 610"/>
                    <a:gd name="T8" fmla="*/ 1 w 381"/>
                    <a:gd name="T9" fmla="*/ 49 h 610"/>
                    <a:gd name="T10" fmla="*/ 0 w 381"/>
                    <a:gd name="T11" fmla="*/ 49 h 610"/>
                    <a:gd name="T12" fmla="*/ 0 w 381"/>
                    <a:gd name="T13" fmla="*/ 96 h 610"/>
                    <a:gd name="T14" fmla="*/ 0 w 381"/>
                    <a:gd name="T15" fmla="*/ 96 h 610"/>
                    <a:gd name="T16" fmla="*/ 0 w 381"/>
                    <a:gd name="T17" fmla="*/ 388 h 610"/>
                    <a:gd name="T18" fmla="*/ 45 w 381"/>
                    <a:gd name="T19" fmla="*/ 466 h 610"/>
                    <a:gd name="T20" fmla="*/ 271 w 381"/>
                    <a:gd name="T21" fmla="*/ 596 h 610"/>
                    <a:gd name="T22" fmla="*/ 347 w 381"/>
                    <a:gd name="T23" fmla="*/ 596 h 610"/>
                    <a:gd name="T24" fmla="*/ 381 w 381"/>
                    <a:gd name="T25" fmla="*/ 577 h 610"/>
                    <a:gd name="T26" fmla="*/ 90 w 381"/>
                    <a:gd name="T27" fmla="*/ 409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1" h="610">
                      <a:moveTo>
                        <a:pt x="90" y="409"/>
                      </a:moveTo>
                      <a:cubicBezTo>
                        <a:pt x="78" y="402"/>
                        <a:pt x="71" y="389"/>
                        <a:pt x="71" y="376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388"/>
                        <a:pt x="0" y="388"/>
                        <a:pt x="0" y="388"/>
                      </a:cubicBezTo>
                      <a:cubicBezTo>
                        <a:pt x="0" y="420"/>
                        <a:pt x="17" y="450"/>
                        <a:pt x="45" y="466"/>
                      </a:cubicBezTo>
                      <a:cubicBezTo>
                        <a:pt x="271" y="596"/>
                        <a:pt x="271" y="596"/>
                        <a:pt x="271" y="596"/>
                      </a:cubicBezTo>
                      <a:cubicBezTo>
                        <a:pt x="295" y="610"/>
                        <a:pt x="323" y="610"/>
                        <a:pt x="347" y="596"/>
                      </a:cubicBezTo>
                      <a:cubicBezTo>
                        <a:pt x="381" y="577"/>
                        <a:pt x="381" y="577"/>
                        <a:pt x="381" y="577"/>
                      </a:cubicBezTo>
                      <a:lnTo>
                        <a:pt x="90" y="409"/>
                      </a:lnTo>
                      <a:close/>
                    </a:path>
                  </a:pathLst>
                </a:custGeom>
                <a:solidFill>
                  <a:srgbClr val="2AA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</p:grpSp>
      </p:grpSp>
      <p:sp>
        <p:nvSpPr>
          <p:cNvPr id="212" name="Freeform 169"/>
          <p:cNvSpPr>
            <a:spLocks/>
          </p:cNvSpPr>
          <p:nvPr/>
        </p:nvSpPr>
        <p:spPr bwMode="auto">
          <a:xfrm rot="1046995">
            <a:off x="11586181" y="-4893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213" name="Номер слайда 123"/>
          <p:cNvSpPr txBox="1">
            <a:spLocks/>
          </p:cNvSpPr>
          <p:nvPr/>
        </p:nvSpPr>
        <p:spPr>
          <a:xfrm>
            <a:off x="9334504" y="152400"/>
            <a:ext cx="28448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b="1" i="0" kern="1200">
                <a:solidFill>
                  <a:srgbClr val="282C5E"/>
                </a:solidFill>
                <a:latin typeface="Arial Black"/>
                <a:ea typeface="+mn-ea"/>
                <a:cs typeface="Arial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>
              <a:spcBef>
                <a:spcPts val="245"/>
              </a:spcBef>
            </a:pPr>
            <a:fld id="{81D60167-4931-47E6-BA6A-407CBD079E47}" type="slidenum">
              <a:rPr lang="ru-RU" sz="1067" b="0" smtClean="0">
                <a:solidFill>
                  <a:srgbClr val="8E9EB0"/>
                </a:solidFill>
                <a:latin typeface="Arial Narrow" panose="020B0606020202030204" pitchFamily="34" charset="0"/>
              </a:rPr>
              <a:pPr marL="25398">
                <a:spcBef>
                  <a:spcPts val="245"/>
                </a:spcBef>
              </a:pPr>
              <a:t>6</a:t>
            </a:fld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09" name="Таблица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5909533"/>
              </p:ext>
            </p:extLst>
          </p:nvPr>
        </p:nvGraphicFramePr>
        <p:xfrm>
          <a:off x="717982" y="2877107"/>
          <a:ext cx="3711280" cy="1114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1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14318">
                <a:tc>
                  <a:txBody>
                    <a:bodyPr/>
                    <a:lstStyle/>
                    <a:p>
                      <a:pPr marL="0" marR="0" lvl="0" indent="0" algn="ctr" defTabSz="1188553" rtl="0" eaLnBrk="1" fontAlgn="auto" latinLnBrk="0" hangingPunct="1">
                        <a:lnSpc>
                          <a:spcPts val="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КОЛИЧЕСТВО ПОСТУПИВШИХ ОТ ОБЩЕСТВЕННЫХ ИНСПЕКТОРОВ МАТЕРИАЛОВ с</a:t>
                      </a:r>
                      <a:r>
                        <a:rPr lang="ru-RU" sz="1600" b="1" kern="1200" baseline="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2018 по 2020 годы составило </a:t>
                      </a:r>
                      <a:r>
                        <a:rPr lang="ru-RU" sz="1600" b="1" kern="1200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327.</a:t>
                      </a: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11" name="Прямоугольник 210"/>
          <p:cNvSpPr/>
          <p:nvPr/>
        </p:nvSpPr>
        <p:spPr>
          <a:xfrm>
            <a:off x="1286202" y="881846"/>
            <a:ext cx="9539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E46C0A"/>
              </a:buClr>
            </a:pPr>
            <a:r>
              <a:rPr lang="ru-RU" sz="1600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ДИНАМИКА КОЛИЧЕСТВА </a:t>
            </a:r>
            <a:r>
              <a:rPr lang="ru-RU" sz="1600" b="1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ПРЕДСТАВЛЕННЫХ ОБЩЕСТВЕННЫМИ ИНСПЕКТОРАМИ МАТЕРИАЛОВ В ТЕРРИТОРИАЛЬНЫЕ ОРГАНЫ РОСПРИРОДНАДЗОРА О ВОЗМОЖНЫХ НАРУШЕНИЯХ В ОБЛАСТИ ОХРАНЫ ОКРУЖАЮЩЕЙ СРЕДЫ</a:t>
            </a:r>
            <a:endParaRPr lang="ru-RU" sz="1600" b="1" dirty="0">
              <a:solidFill>
                <a:srgbClr val="002060"/>
              </a:solidFill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6" name="Диаграмма 215"/>
          <p:cNvGraphicFramePr/>
          <p:nvPr>
            <p:extLst>
              <p:ext uri="{D42A27DB-BD31-4B8C-83A1-F6EECF244321}">
                <p14:modId xmlns:p14="http://schemas.microsoft.com/office/powerpoint/2010/main" xmlns="" val="3569195759"/>
              </p:ext>
            </p:extLst>
          </p:nvPr>
        </p:nvGraphicFramePr>
        <p:xfrm>
          <a:off x="4373201" y="1712843"/>
          <a:ext cx="7086121" cy="4818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7674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44" t="22657" r="4737" b="4962"/>
          <a:stretch/>
        </p:blipFill>
        <p:spPr>
          <a:xfrm flipH="1">
            <a:off x="0" y="0"/>
            <a:ext cx="12211051" cy="6858000"/>
          </a:xfrm>
          <a:prstGeom prst="rect">
            <a:avLst/>
          </a:prstGeom>
        </p:spPr>
      </p:pic>
      <p:sp>
        <p:nvSpPr>
          <p:cNvPr id="208" name="Заголовок 5">
            <a:extLst>
              <a:ext uri="{FF2B5EF4-FFF2-40B4-BE49-F238E27FC236}">
                <a16:creationId xmlns="" xmlns:a16="http://schemas.microsoft.com/office/drawing/2014/main" id="{98C155AA-4A22-491C-B862-8E3333A8FB16}"/>
              </a:ext>
            </a:extLst>
          </p:cNvPr>
          <p:cNvSpPr txBox="1">
            <a:spLocks/>
          </p:cNvSpPr>
          <p:nvPr/>
        </p:nvSpPr>
        <p:spPr>
          <a:xfrm>
            <a:off x="1008209" y="216218"/>
            <a:ext cx="10421791" cy="4936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900"/>
              </a:lnSpc>
              <a:spcBef>
                <a:spcPct val="0"/>
              </a:spcBef>
              <a:buNone/>
              <a:defRPr sz="2400" b="1" spc="3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pc="0" dirty="0"/>
              <a:t>ОБЩЕСТВЕННЫЙ КОНТРОЛЬ В ОБЛАСТИ ОХРАНЫ ОКРУЖАЮЩЕЙ СРЕДЫ</a:t>
            </a:r>
          </a:p>
        </p:txBody>
      </p:sp>
      <p:sp>
        <p:nvSpPr>
          <p:cNvPr id="25" name="Freeform 169"/>
          <p:cNvSpPr>
            <a:spLocks/>
          </p:cNvSpPr>
          <p:nvPr/>
        </p:nvSpPr>
        <p:spPr bwMode="auto">
          <a:xfrm rot="1046995">
            <a:off x="11433781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26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4" y="0"/>
            <a:ext cx="2844801" cy="365125"/>
          </a:xfrm>
        </p:spPr>
        <p:txBody>
          <a:bodyPr/>
          <a:lstStyle/>
          <a:p>
            <a:pPr marL="25398">
              <a:spcBef>
                <a:spcPts val="245"/>
              </a:spcBef>
            </a:pPr>
            <a:fld id="{81D60167-4931-47E6-BA6A-407CBD079E47}" type="slidenum">
              <a:rPr lang="ru-RU" sz="1067" b="0">
                <a:solidFill>
                  <a:srgbClr val="8E9EB0"/>
                </a:solidFill>
                <a:latin typeface="Arial Narrow" panose="020B0606020202030204" pitchFamily="34" charset="0"/>
              </a:rPr>
              <a:pPr marL="25398">
                <a:spcBef>
                  <a:spcPts val="245"/>
                </a:spcBef>
              </a:pPr>
              <a:t>7</a:t>
            </a:fld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77801" y="46038"/>
            <a:ext cx="736599" cy="912743"/>
            <a:chOff x="142875" y="82153"/>
            <a:chExt cx="552449" cy="684557"/>
          </a:xfrm>
        </p:grpSpPr>
        <p:sp>
          <p:nvSpPr>
            <p:cNvPr id="28" name="Полилиния 27"/>
            <p:cNvSpPr/>
            <p:nvPr/>
          </p:nvSpPr>
          <p:spPr>
            <a:xfrm>
              <a:off x="176213" y="109538"/>
              <a:ext cx="495300" cy="623887"/>
            </a:xfrm>
            <a:custGeom>
              <a:avLst/>
              <a:gdLst>
                <a:gd name="connsiteX0" fmla="*/ 9525 w 495300"/>
                <a:gd name="connsiteY0" fmla="*/ 90487 h 623887"/>
                <a:gd name="connsiteX1" fmla="*/ 247650 w 495300"/>
                <a:gd name="connsiteY1" fmla="*/ 0 h 623887"/>
                <a:gd name="connsiteX2" fmla="*/ 495300 w 495300"/>
                <a:gd name="connsiteY2" fmla="*/ 104775 h 623887"/>
                <a:gd name="connsiteX3" fmla="*/ 490537 w 495300"/>
                <a:gd name="connsiteY3" fmla="*/ 476250 h 623887"/>
                <a:gd name="connsiteX4" fmla="*/ 261937 w 495300"/>
                <a:gd name="connsiteY4" fmla="*/ 623887 h 623887"/>
                <a:gd name="connsiteX5" fmla="*/ 0 w 495300"/>
                <a:gd name="connsiteY5" fmla="*/ 481012 h 623887"/>
                <a:gd name="connsiteX6" fmla="*/ 9525 w 495300"/>
                <a:gd name="connsiteY6" fmla="*/ 90487 h 62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300" h="623887">
                  <a:moveTo>
                    <a:pt x="9525" y="90487"/>
                  </a:moveTo>
                  <a:lnTo>
                    <a:pt x="247650" y="0"/>
                  </a:lnTo>
                  <a:lnTo>
                    <a:pt x="495300" y="104775"/>
                  </a:lnTo>
                  <a:cubicBezTo>
                    <a:pt x="493712" y="228600"/>
                    <a:pt x="492125" y="352425"/>
                    <a:pt x="490537" y="476250"/>
                  </a:cubicBezTo>
                  <a:lnTo>
                    <a:pt x="261937" y="623887"/>
                  </a:lnTo>
                  <a:lnTo>
                    <a:pt x="0" y="481012"/>
                  </a:lnTo>
                  <a:lnTo>
                    <a:pt x="9525" y="904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42875" y="82153"/>
              <a:ext cx="552449" cy="684557"/>
              <a:chOff x="374650" y="217487"/>
              <a:chExt cx="2336801" cy="2895601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763588" y="771525"/>
                <a:ext cx="1582738" cy="1751013"/>
                <a:chOff x="763588" y="771525"/>
                <a:chExt cx="1582738" cy="1751013"/>
              </a:xfrm>
            </p:grpSpPr>
            <p:sp>
              <p:nvSpPr>
                <p:cNvPr id="37" name="Freeform 5"/>
                <p:cNvSpPr>
                  <a:spLocks noEditPoints="1"/>
                </p:cNvSpPr>
                <p:nvPr/>
              </p:nvSpPr>
              <p:spPr bwMode="auto">
                <a:xfrm>
                  <a:off x="1268413" y="1433513"/>
                  <a:ext cx="576263" cy="801688"/>
                </a:xfrm>
                <a:custGeom>
                  <a:avLst/>
                  <a:gdLst>
                    <a:gd name="T0" fmla="*/ 113 w 153"/>
                    <a:gd name="T1" fmla="*/ 19 h 213"/>
                    <a:gd name="T2" fmla="*/ 108 w 153"/>
                    <a:gd name="T3" fmla="*/ 8 h 213"/>
                    <a:gd name="T4" fmla="*/ 96 w 153"/>
                    <a:gd name="T5" fmla="*/ 15 h 213"/>
                    <a:gd name="T6" fmla="*/ 84 w 153"/>
                    <a:gd name="T7" fmla="*/ 5 h 213"/>
                    <a:gd name="T8" fmla="*/ 77 w 153"/>
                    <a:gd name="T9" fmla="*/ 11 h 213"/>
                    <a:gd name="T10" fmla="*/ 75 w 153"/>
                    <a:gd name="T11" fmla="*/ 12 h 213"/>
                    <a:gd name="T12" fmla="*/ 59 w 153"/>
                    <a:gd name="T13" fmla="*/ 0 h 213"/>
                    <a:gd name="T14" fmla="*/ 49 w 153"/>
                    <a:gd name="T15" fmla="*/ 2 h 213"/>
                    <a:gd name="T16" fmla="*/ 42 w 153"/>
                    <a:gd name="T17" fmla="*/ 16 h 213"/>
                    <a:gd name="T18" fmla="*/ 8 w 153"/>
                    <a:gd name="T19" fmla="*/ 21 h 213"/>
                    <a:gd name="T20" fmla="*/ 0 w 153"/>
                    <a:gd name="T21" fmla="*/ 103 h 213"/>
                    <a:gd name="T22" fmla="*/ 1 w 153"/>
                    <a:gd name="T23" fmla="*/ 185 h 213"/>
                    <a:gd name="T24" fmla="*/ 43 w 153"/>
                    <a:gd name="T25" fmla="*/ 200 h 213"/>
                    <a:gd name="T26" fmla="*/ 78 w 153"/>
                    <a:gd name="T27" fmla="*/ 212 h 213"/>
                    <a:gd name="T28" fmla="*/ 138 w 153"/>
                    <a:gd name="T29" fmla="*/ 199 h 213"/>
                    <a:gd name="T30" fmla="*/ 153 w 153"/>
                    <a:gd name="T31" fmla="*/ 176 h 213"/>
                    <a:gd name="T32" fmla="*/ 146 w 153"/>
                    <a:gd name="T33" fmla="*/ 21 h 213"/>
                    <a:gd name="T34" fmla="*/ 92 w 153"/>
                    <a:gd name="T35" fmla="*/ 16 h 213"/>
                    <a:gd name="T36" fmla="*/ 73 w 153"/>
                    <a:gd name="T37" fmla="*/ 13 h 213"/>
                    <a:gd name="T38" fmla="*/ 73 w 153"/>
                    <a:gd name="T39" fmla="*/ 13 h 213"/>
                    <a:gd name="T40" fmla="*/ 48 w 153"/>
                    <a:gd name="T41" fmla="*/ 18 h 213"/>
                    <a:gd name="T42" fmla="*/ 52 w 153"/>
                    <a:gd name="T43" fmla="*/ 18 h 213"/>
                    <a:gd name="T44" fmla="*/ 52 w 153"/>
                    <a:gd name="T45" fmla="*/ 18 h 213"/>
                    <a:gd name="T46" fmla="*/ 41 w 153"/>
                    <a:gd name="T47" fmla="*/ 19 h 213"/>
                    <a:gd name="T48" fmla="*/ 47 w 153"/>
                    <a:gd name="T49" fmla="*/ 18 h 213"/>
                    <a:gd name="T50" fmla="*/ 47 w 153"/>
                    <a:gd name="T51" fmla="*/ 18 h 213"/>
                    <a:gd name="T52" fmla="*/ 147 w 153"/>
                    <a:gd name="T53" fmla="*/ 183 h 213"/>
                    <a:gd name="T54" fmla="*/ 110 w 153"/>
                    <a:gd name="T55" fmla="*/ 194 h 213"/>
                    <a:gd name="T56" fmla="*/ 75 w 153"/>
                    <a:gd name="T57" fmla="*/ 206 h 213"/>
                    <a:gd name="T58" fmla="*/ 21 w 153"/>
                    <a:gd name="T59" fmla="*/ 194 h 213"/>
                    <a:gd name="T60" fmla="*/ 5 w 153"/>
                    <a:gd name="T61" fmla="*/ 171 h 213"/>
                    <a:gd name="T62" fmla="*/ 5 w 153"/>
                    <a:gd name="T63" fmla="*/ 34 h 213"/>
                    <a:gd name="T64" fmla="*/ 77 w 153"/>
                    <a:gd name="T65" fmla="*/ 17 h 213"/>
                    <a:gd name="T66" fmla="*/ 148 w 153"/>
                    <a:gd name="T67" fmla="*/ 34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3" h="213">
                      <a:moveTo>
                        <a:pt x="146" y="21"/>
                      </a:moveTo>
                      <a:cubicBezTo>
                        <a:pt x="132" y="21"/>
                        <a:pt x="121" y="20"/>
                        <a:pt x="113" y="19"/>
                      </a:cubicBezTo>
                      <a:cubicBezTo>
                        <a:pt x="112" y="16"/>
                        <a:pt x="111" y="14"/>
                        <a:pt x="110" y="11"/>
                      </a:cubicBezTo>
                      <a:cubicBezTo>
                        <a:pt x="109" y="10"/>
                        <a:pt x="108" y="9"/>
                        <a:pt x="108" y="8"/>
                      </a:cubicBezTo>
                      <a:cubicBezTo>
                        <a:pt x="107" y="6"/>
                        <a:pt x="106" y="4"/>
                        <a:pt x="105" y="2"/>
                      </a:cubicBezTo>
                      <a:cubicBezTo>
                        <a:pt x="102" y="6"/>
                        <a:pt x="99" y="11"/>
                        <a:pt x="96" y="15"/>
                      </a:cubicBezTo>
                      <a:cubicBezTo>
                        <a:pt x="96" y="10"/>
                        <a:pt x="95" y="5"/>
                        <a:pt x="94" y="0"/>
                      </a:cubicBezTo>
                      <a:cubicBezTo>
                        <a:pt x="91" y="1"/>
                        <a:pt x="88" y="4"/>
                        <a:pt x="84" y="5"/>
                      </a:cubicBezTo>
                      <a:cubicBezTo>
                        <a:pt x="81" y="6"/>
                        <a:pt x="79" y="9"/>
                        <a:pt x="78" y="12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77" y="11"/>
                        <a:pt x="76" y="12"/>
                        <a:pt x="75" y="12"/>
                      </a:cubicBezTo>
                      <a:cubicBezTo>
                        <a:pt x="75" y="12"/>
                        <a:pt x="75" y="12"/>
                        <a:pt x="75" y="12"/>
                      </a:cubicBezTo>
                      <a:cubicBezTo>
                        <a:pt x="74" y="10"/>
                        <a:pt x="74" y="7"/>
                        <a:pt x="71" y="6"/>
                      </a:cubicBezTo>
                      <a:cubicBezTo>
                        <a:pt x="67" y="4"/>
                        <a:pt x="64" y="2"/>
                        <a:pt x="59" y="0"/>
                      </a:cubicBezTo>
                      <a:cubicBezTo>
                        <a:pt x="59" y="5"/>
                        <a:pt x="58" y="10"/>
                        <a:pt x="58" y="15"/>
                      </a:cubicBezTo>
                      <a:cubicBezTo>
                        <a:pt x="55" y="11"/>
                        <a:pt x="52" y="6"/>
                        <a:pt x="49" y="2"/>
                      </a:cubicBezTo>
                      <a:cubicBezTo>
                        <a:pt x="48" y="3"/>
                        <a:pt x="48" y="3"/>
                        <a:pt x="47" y="4"/>
                      </a:cubicBezTo>
                      <a:cubicBezTo>
                        <a:pt x="46" y="8"/>
                        <a:pt x="44" y="12"/>
                        <a:pt x="42" y="16"/>
                      </a:cubicBezTo>
                      <a:cubicBezTo>
                        <a:pt x="42" y="17"/>
                        <a:pt x="42" y="18"/>
                        <a:pt x="41" y="19"/>
                      </a:cubicBezTo>
                      <a:cubicBezTo>
                        <a:pt x="32" y="20"/>
                        <a:pt x="21" y="21"/>
                        <a:pt x="8" y="21"/>
                      </a:cubicBezTo>
                      <a:cubicBezTo>
                        <a:pt x="1" y="21"/>
                        <a:pt x="0" y="22"/>
                        <a:pt x="0" y="29"/>
                      </a:cubicBezTo>
                      <a:cubicBezTo>
                        <a:pt x="0" y="54"/>
                        <a:pt x="0" y="79"/>
                        <a:pt x="0" y="103"/>
                      </a:cubicBezTo>
                      <a:cubicBezTo>
                        <a:pt x="0" y="127"/>
                        <a:pt x="0" y="151"/>
                        <a:pt x="0" y="174"/>
                      </a:cubicBezTo>
                      <a:cubicBezTo>
                        <a:pt x="0" y="178"/>
                        <a:pt x="1" y="182"/>
                        <a:pt x="1" y="185"/>
                      </a:cubicBezTo>
                      <a:cubicBezTo>
                        <a:pt x="3" y="195"/>
                        <a:pt x="8" y="199"/>
                        <a:pt x="17" y="199"/>
                      </a:cubicBezTo>
                      <a:cubicBezTo>
                        <a:pt x="25" y="200"/>
                        <a:pt x="34" y="199"/>
                        <a:pt x="43" y="200"/>
                      </a:cubicBezTo>
                      <a:cubicBezTo>
                        <a:pt x="55" y="200"/>
                        <a:pt x="66" y="202"/>
                        <a:pt x="75" y="212"/>
                      </a:cubicBezTo>
                      <a:cubicBezTo>
                        <a:pt x="75" y="212"/>
                        <a:pt x="77" y="213"/>
                        <a:pt x="78" y="212"/>
                      </a:cubicBezTo>
                      <a:cubicBezTo>
                        <a:pt x="88" y="202"/>
                        <a:pt x="100" y="200"/>
                        <a:pt x="113" y="199"/>
                      </a:cubicBezTo>
                      <a:cubicBezTo>
                        <a:pt x="121" y="199"/>
                        <a:pt x="129" y="200"/>
                        <a:pt x="138" y="199"/>
                      </a:cubicBezTo>
                      <a:cubicBezTo>
                        <a:pt x="145" y="199"/>
                        <a:pt x="150" y="194"/>
                        <a:pt x="152" y="188"/>
                      </a:cubicBezTo>
                      <a:cubicBezTo>
                        <a:pt x="152" y="184"/>
                        <a:pt x="153" y="180"/>
                        <a:pt x="153" y="176"/>
                      </a:cubicBezTo>
                      <a:cubicBezTo>
                        <a:pt x="153" y="127"/>
                        <a:pt x="153" y="78"/>
                        <a:pt x="153" y="29"/>
                      </a:cubicBezTo>
                      <a:cubicBezTo>
                        <a:pt x="153" y="23"/>
                        <a:pt x="152" y="21"/>
                        <a:pt x="146" y="21"/>
                      </a:cubicBezTo>
                      <a:close/>
                      <a:moveTo>
                        <a:pt x="113" y="19"/>
                      </a:moveTo>
                      <a:cubicBezTo>
                        <a:pt x="104" y="18"/>
                        <a:pt x="97" y="17"/>
                        <a:pt x="92" y="16"/>
                      </a:cubicBezTo>
                      <a:cubicBezTo>
                        <a:pt x="97" y="17"/>
                        <a:pt x="104" y="18"/>
                        <a:pt x="113" y="19"/>
                      </a:cubicBezTo>
                      <a:close/>
                      <a:moveTo>
                        <a:pt x="73" y="13"/>
                      </a:moveTo>
                      <a:cubicBezTo>
                        <a:pt x="73" y="13"/>
                        <a:pt x="72" y="13"/>
                        <a:pt x="72" y="14"/>
                      </a:cubicBezTo>
                      <a:cubicBezTo>
                        <a:pt x="72" y="13"/>
                        <a:pt x="73" y="13"/>
                        <a:pt x="73" y="13"/>
                      </a:cubicBezTo>
                      <a:close/>
                      <a:moveTo>
                        <a:pt x="49" y="18"/>
                      </a:moveTo>
                      <a:cubicBezTo>
                        <a:pt x="49" y="18"/>
                        <a:pt x="48" y="18"/>
                        <a:pt x="48" y="18"/>
                      </a:cubicBezTo>
                      <a:cubicBezTo>
                        <a:pt x="48" y="18"/>
                        <a:pt x="49" y="18"/>
                        <a:pt x="49" y="18"/>
                      </a:cubicBezTo>
                      <a:close/>
                      <a:moveTo>
                        <a:pt x="52" y="18"/>
                      </a:moveTo>
                      <a:cubicBezTo>
                        <a:pt x="52" y="18"/>
                        <a:pt x="51" y="18"/>
                        <a:pt x="50" y="18"/>
                      </a:cubicBezTo>
                      <a:cubicBezTo>
                        <a:pt x="51" y="18"/>
                        <a:pt x="52" y="18"/>
                        <a:pt x="52" y="18"/>
                      </a:cubicBezTo>
                      <a:close/>
                      <a:moveTo>
                        <a:pt x="44" y="19"/>
                      </a:moveTo>
                      <a:cubicBezTo>
                        <a:pt x="43" y="19"/>
                        <a:pt x="42" y="19"/>
                        <a:pt x="41" y="19"/>
                      </a:cubicBezTo>
                      <a:cubicBezTo>
                        <a:pt x="42" y="19"/>
                        <a:pt x="43" y="19"/>
                        <a:pt x="44" y="19"/>
                      </a:cubicBezTo>
                      <a:close/>
                      <a:moveTo>
                        <a:pt x="47" y="18"/>
                      </a:moveTo>
                      <a:cubicBezTo>
                        <a:pt x="46" y="18"/>
                        <a:pt x="45" y="19"/>
                        <a:pt x="45" y="19"/>
                      </a:cubicBezTo>
                      <a:cubicBezTo>
                        <a:pt x="45" y="19"/>
                        <a:pt x="46" y="18"/>
                        <a:pt x="47" y="18"/>
                      </a:cubicBezTo>
                      <a:close/>
                      <a:moveTo>
                        <a:pt x="148" y="172"/>
                      </a:moveTo>
                      <a:cubicBezTo>
                        <a:pt x="148" y="176"/>
                        <a:pt x="147" y="180"/>
                        <a:pt x="147" y="183"/>
                      </a:cubicBezTo>
                      <a:cubicBezTo>
                        <a:pt x="145" y="190"/>
                        <a:pt x="140" y="194"/>
                        <a:pt x="134" y="194"/>
                      </a:cubicBezTo>
                      <a:cubicBezTo>
                        <a:pt x="126" y="195"/>
                        <a:pt x="118" y="194"/>
                        <a:pt x="110" y="194"/>
                      </a:cubicBezTo>
                      <a:cubicBezTo>
                        <a:pt x="99" y="195"/>
                        <a:pt x="87" y="197"/>
                        <a:pt x="78" y="206"/>
                      </a:cubicBezTo>
                      <a:cubicBezTo>
                        <a:pt x="77" y="207"/>
                        <a:pt x="75" y="207"/>
                        <a:pt x="75" y="206"/>
                      </a:cubicBezTo>
                      <a:cubicBezTo>
                        <a:pt x="67" y="197"/>
                        <a:pt x="56" y="195"/>
                        <a:pt x="45" y="195"/>
                      </a:cubicBezTo>
                      <a:cubicBezTo>
                        <a:pt x="37" y="194"/>
                        <a:pt x="29" y="194"/>
                        <a:pt x="21" y="194"/>
                      </a:cubicBezTo>
                      <a:cubicBezTo>
                        <a:pt x="12" y="194"/>
                        <a:pt x="8" y="190"/>
                        <a:pt x="6" y="181"/>
                      </a:cubicBezTo>
                      <a:cubicBezTo>
                        <a:pt x="6" y="178"/>
                        <a:pt x="5" y="174"/>
                        <a:pt x="5" y="171"/>
                      </a:cubicBezTo>
                      <a:cubicBezTo>
                        <a:pt x="5" y="148"/>
                        <a:pt x="5" y="126"/>
                        <a:pt x="5" y="104"/>
                      </a:cubicBezTo>
                      <a:cubicBezTo>
                        <a:pt x="5" y="80"/>
                        <a:pt x="5" y="57"/>
                        <a:pt x="5" y="34"/>
                      </a:cubicBezTo>
                      <a:cubicBezTo>
                        <a:pt x="5" y="28"/>
                        <a:pt x="6" y="27"/>
                        <a:pt x="12" y="27"/>
                      </a:cubicBezTo>
                      <a:cubicBezTo>
                        <a:pt x="72" y="24"/>
                        <a:pt x="77" y="17"/>
                        <a:pt x="77" y="17"/>
                      </a:cubicBezTo>
                      <a:cubicBezTo>
                        <a:pt x="77" y="17"/>
                        <a:pt x="80" y="24"/>
                        <a:pt x="141" y="27"/>
                      </a:cubicBezTo>
                      <a:cubicBezTo>
                        <a:pt x="147" y="27"/>
                        <a:pt x="148" y="28"/>
                        <a:pt x="148" y="34"/>
                      </a:cubicBezTo>
                      <a:cubicBezTo>
                        <a:pt x="148" y="80"/>
                        <a:pt x="148" y="126"/>
                        <a:pt x="148" y="17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8" name="Freeform 6"/>
                <p:cNvSpPr>
                  <a:spLocks/>
                </p:cNvSpPr>
                <p:nvPr/>
              </p:nvSpPr>
              <p:spPr bwMode="auto">
                <a:xfrm>
                  <a:off x="1276350" y="2224088"/>
                  <a:ext cx="568325" cy="298450"/>
                </a:xfrm>
                <a:custGeom>
                  <a:avLst/>
                  <a:gdLst>
                    <a:gd name="T0" fmla="*/ 134 w 151"/>
                    <a:gd name="T1" fmla="*/ 19 h 79"/>
                    <a:gd name="T2" fmla="*/ 137 w 151"/>
                    <a:gd name="T3" fmla="*/ 7 h 79"/>
                    <a:gd name="T4" fmla="*/ 107 w 151"/>
                    <a:gd name="T5" fmla="*/ 1 h 79"/>
                    <a:gd name="T6" fmla="*/ 102 w 151"/>
                    <a:gd name="T7" fmla="*/ 2 h 79"/>
                    <a:gd name="T8" fmla="*/ 125 w 151"/>
                    <a:gd name="T9" fmla="*/ 17 h 79"/>
                    <a:gd name="T10" fmla="*/ 126 w 151"/>
                    <a:gd name="T11" fmla="*/ 25 h 79"/>
                    <a:gd name="T12" fmla="*/ 103 w 151"/>
                    <a:gd name="T13" fmla="*/ 6 h 79"/>
                    <a:gd name="T14" fmla="*/ 98 w 151"/>
                    <a:gd name="T15" fmla="*/ 8 h 79"/>
                    <a:gd name="T16" fmla="*/ 91 w 151"/>
                    <a:gd name="T17" fmla="*/ 9 h 79"/>
                    <a:gd name="T18" fmla="*/ 104 w 151"/>
                    <a:gd name="T19" fmla="*/ 26 h 79"/>
                    <a:gd name="T20" fmla="*/ 105 w 151"/>
                    <a:gd name="T21" fmla="*/ 45 h 79"/>
                    <a:gd name="T22" fmla="*/ 83 w 151"/>
                    <a:gd name="T23" fmla="*/ 15 h 79"/>
                    <a:gd name="T24" fmla="*/ 77 w 151"/>
                    <a:gd name="T25" fmla="*/ 22 h 79"/>
                    <a:gd name="T26" fmla="*/ 77 w 151"/>
                    <a:gd name="T27" fmla="*/ 56 h 79"/>
                    <a:gd name="T28" fmla="*/ 72 w 151"/>
                    <a:gd name="T29" fmla="*/ 51 h 79"/>
                    <a:gd name="T30" fmla="*/ 73 w 151"/>
                    <a:gd name="T31" fmla="*/ 13 h 79"/>
                    <a:gd name="T32" fmla="*/ 45 w 151"/>
                    <a:gd name="T33" fmla="*/ 46 h 79"/>
                    <a:gd name="T34" fmla="*/ 42 w 151"/>
                    <a:gd name="T35" fmla="*/ 35 h 79"/>
                    <a:gd name="T36" fmla="*/ 60 w 151"/>
                    <a:gd name="T37" fmla="*/ 8 h 79"/>
                    <a:gd name="T38" fmla="*/ 52 w 151"/>
                    <a:gd name="T39" fmla="*/ 5 h 79"/>
                    <a:gd name="T40" fmla="*/ 27 w 151"/>
                    <a:gd name="T41" fmla="*/ 23 h 79"/>
                    <a:gd name="T42" fmla="*/ 23 w 151"/>
                    <a:gd name="T43" fmla="*/ 22 h 79"/>
                    <a:gd name="T44" fmla="*/ 48 w 151"/>
                    <a:gd name="T45" fmla="*/ 2 h 79"/>
                    <a:gd name="T46" fmla="*/ 44 w 151"/>
                    <a:gd name="T47" fmla="*/ 0 h 79"/>
                    <a:gd name="T48" fmla="*/ 13 w 151"/>
                    <a:gd name="T49" fmla="*/ 7 h 79"/>
                    <a:gd name="T50" fmla="*/ 18 w 151"/>
                    <a:gd name="T51" fmla="*/ 16 h 79"/>
                    <a:gd name="T52" fmla="*/ 17 w 151"/>
                    <a:gd name="T53" fmla="*/ 18 h 79"/>
                    <a:gd name="T54" fmla="*/ 1 w 151"/>
                    <a:gd name="T55" fmla="*/ 40 h 79"/>
                    <a:gd name="T56" fmla="*/ 25 w 151"/>
                    <a:gd name="T57" fmla="*/ 57 h 79"/>
                    <a:gd name="T58" fmla="*/ 46 w 151"/>
                    <a:gd name="T59" fmla="*/ 15 h 79"/>
                    <a:gd name="T60" fmla="*/ 44 w 151"/>
                    <a:gd name="T61" fmla="*/ 68 h 79"/>
                    <a:gd name="T62" fmla="*/ 66 w 151"/>
                    <a:gd name="T63" fmla="*/ 19 h 79"/>
                    <a:gd name="T64" fmla="*/ 62 w 151"/>
                    <a:gd name="T65" fmla="*/ 34 h 79"/>
                    <a:gd name="T66" fmla="*/ 67 w 151"/>
                    <a:gd name="T67" fmla="*/ 73 h 79"/>
                    <a:gd name="T68" fmla="*/ 76 w 151"/>
                    <a:gd name="T69" fmla="*/ 79 h 79"/>
                    <a:gd name="T70" fmla="*/ 89 w 151"/>
                    <a:gd name="T71" fmla="*/ 57 h 79"/>
                    <a:gd name="T72" fmla="*/ 85 w 151"/>
                    <a:gd name="T73" fmla="*/ 21 h 79"/>
                    <a:gd name="T74" fmla="*/ 96 w 151"/>
                    <a:gd name="T75" fmla="*/ 43 h 79"/>
                    <a:gd name="T76" fmla="*/ 109 w 151"/>
                    <a:gd name="T77" fmla="*/ 66 h 79"/>
                    <a:gd name="T78" fmla="*/ 104 w 151"/>
                    <a:gd name="T79" fmla="*/ 15 h 79"/>
                    <a:gd name="T80" fmla="*/ 103 w 151"/>
                    <a:gd name="T81" fmla="*/ 13 h 79"/>
                    <a:gd name="T82" fmla="*/ 151 w 151"/>
                    <a:gd name="T83" fmla="*/ 40 h 79"/>
                    <a:gd name="T84" fmla="*/ 139 w 151"/>
                    <a:gd name="T85" fmla="*/ 3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1" h="79">
                      <a:moveTo>
                        <a:pt x="139" y="30"/>
                      </a:moveTo>
                      <a:cubicBezTo>
                        <a:pt x="138" y="26"/>
                        <a:pt x="137" y="22"/>
                        <a:pt x="134" y="19"/>
                      </a:cubicBezTo>
                      <a:cubicBezTo>
                        <a:pt x="134" y="18"/>
                        <a:pt x="133" y="17"/>
                        <a:pt x="132" y="16"/>
                      </a:cubicBezTo>
                      <a:cubicBezTo>
                        <a:pt x="135" y="14"/>
                        <a:pt x="138" y="9"/>
                        <a:pt x="137" y="7"/>
                      </a:cubicBezTo>
                      <a:cubicBezTo>
                        <a:pt x="133" y="7"/>
                        <a:pt x="129" y="8"/>
                        <a:pt x="125" y="7"/>
                      </a:cubicBezTo>
                      <a:cubicBezTo>
                        <a:pt x="119" y="5"/>
                        <a:pt x="113" y="3"/>
                        <a:pt x="107" y="1"/>
                      </a:cubicBezTo>
                      <a:cubicBezTo>
                        <a:pt x="105" y="0"/>
                        <a:pt x="103" y="0"/>
                        <a:pt x="101" y="1"/>
                      </a:cubicBez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5" y="3"/>
                        <a:pt x="107" y="4"/>
                        <a:pt x="109" y="5"/>
                      </a:cubicBezTo>
                      <a:cubicBezTo>
                        <a:pt x="115" y="8"/>
                        <a:pt x="121" y="12"/>
                        <a:pt x="125" y="17"/>
                      </a:cubicBezTo>
                      <a:cubicBezTo>
                        <a:pt x="127" y="19"/>
                        <a:pt x="127" y="21"/>
                        <a:pt x="127" y="24"/>
                      </a:cubicBezTo>
                      <a:cubicBezTo>
                        <a:pt x="127" y="24"/>
                        <a:pt x="126" y="25"/>
                        <a:pt x="126" y="25"/>
                      </a:cubicBezTo>
                      <a:cubicBezTo>
                        <a:pt x="125" y="25"/>
                        <a:pt x="125" y="24"/>
                        <a:pt x="124" y="24"/>
                      </a:cubicBezTo>
                      <a:cubicBezTo>
                        <a:pt x="118" y="17"/>
                        <a:pt x="111" y="11"/>
                        <a:pt x="103" y="6"/>
                      </a:cubicBezTo>
                      <a:cubicBezTo>
                        <a:pt x="101" y="6"/>
                        <a:pt x="100" y="5"/>
                        <a:pt x="98" y="5"/>
                      </a:cubicBezTo>
                      <a:cubicBezTo>
                        <a:pt x="98" y="6"/>
                        <a:pt x="98" y="7"/>
                        <a:pt x="98" y="8"/>
                      </a:cubicBezTo>
                      <a:cubicBezTo>
                        <a:pt x="95" y="8"/>
                        <a:pt x="93" y="8"/>
                        <a:pt x="91" y="8"/>
                      </a:cubicBezTo>
                      <a:cubicBezTo>
                        <a:pt x="91" y="9"/>
                        <a:pt x="91" y="9"/>
                        <a:pt x="91" y="9"/>
                      </a:cubicBezTo>
                      <a:cubicBezTo>
                        <a:pt x="91" y="9"/>
                        <a:pt x="92" y="10"/>
                        <a:pt x="92" y="10"/>
                      </a:cubicBezTo>
                      <a:cubicBezTo>
                        <a:pt x="97" y="15"/>
                        <a:pt x="101" y="20"/>
                        <a:pt x="104" y="26"/>
                      </a:cubicBezTo>
                      <a:cubicBezTo>
                        <a:pt x="107" y="31"/>
                        <a:pt x="109" y="36"/>
                        <a:pt x="109" y="41"/>
                      </a:cubicBezTo>
                      <a:cubicBezTo>
                        <a:pt x="108" y="44"/>
                        <a:pt x="107" y="45"/>
                        <a:pt x="105" y="45"/>
                      </a:cubicBezTo>
                      <a:cubicBezTo>
                        <a:pt x="102" y="29"/>
                        <a:pt x="93" y="18"/>
                        <a:pt x="88" y="13"/>
                      </a:cubicBezTo>
                      <a:cubicBezTo>
                        <a:pt x="86" y="14"/>
                        <a:pt x="85" y="15"/>
                        <a:pt x="83" y="15"/>
                      </a:cubicBezTo>
                      <a:cubicBezTo>
                        <a:pt x="81" y="15"/>
                        <a:pt x="79" y="14"/>
                        <a:pt x="77" y="14"/>
                      </a:cubicBezTo>
                      <a:cubicBezTo>
                        <a:pt x="77" y="17"/>
                        <a:pt x="77" y="20"/>
                        <a:pt x="77" y="22"/>
                      </a:cubicBezTo>
                      <a:cubicBezTo>
                        <a:pt x="78" y="32"/>
                        <a:pt x="78" y="41"/>
                        <a:pt x="78" y="51"/>
                      </a:cubicBezTo>
                      <a:cubicBezTo>
                        <a:pt x="78" y="53"/>
                        <a:pt x="77" y="54"/>
                        <a:pt x="77" y="56"/>
                      </a:cubicBezTo>
                      <a:cubicBezTo>
                        <a:pt x="76" y="58"/>
                        <a:pt x="75" y="58"/>
                        <a:pt x="74" y="56"/>
                      </a:cubicBezTo>
                      <a:cubicBezTo>
                        <a:pt x="73" y="54"/>
                        <a:pt x="72" y="53"/>
                        <a:pt x="72" y="51"/>
                      </a:cubicBezTo>
                      <a:cubicBezTo>
                        <a:pt x="73" y="39"/>
                        <a:pt x="73" y="28"/>
                        <a:pt x="73" y="16"/>
                      </a:cubicBezTo>
                      <a:cubicBezTo>
                        <a:pt x="73" y="15"/>
                        <a:pt x="73" y="15"/>
                        <a:pt x="73" y="13"/>
                      </a:cubicBezTo>
                      <a:cubicBezTo>
                        <a:pt x="69" y="16"/>
                        <a:pt x="66" y="17"/>
                        <a:pt x="63" y="12"/>
                      </a:cubicBezTo>
                      <a:cubicBezTo>
                        <a:pt x="53" y="22"/>
                        <a:pt x="47" y="32"/>
                        <a:pt x="45" y="46"/>
                      </a:cubicBezTo>
                      <a:cubicBezTo>
                        <a:pt x="43" y="45"/>
                        <a:pt x="42" y="44"/>
                        <a:pt x="42" y="42"/>
                      </a:cubicBezTo>
                      <a:cubicBezTo>
                        <a:pt x="41" y="40"/>
                        <a:pt x="41" y="37"/>
                        <a:pt x="42" y="35"/>
                      </a:cubicBezTo>
                      <a:cubicBezTo>
                        <a:pt x="44" y="27"/>
                        <a:pt x="49" y="20"/>
                        <a:pt x="55" y="14"/>
                      </a:cubicBezTo>
                      <a:cubicBezTo>
                        <a:pt x="56" y="13"/>
                        <a:pt x="58" y="10"/>
                        <a:pt x="60" y="8"/>
                      </a:cubicBezTo>
                      <a:cubicBezTo>
                        <a:pt x="57" y="8"/>
                        <a:pt x="54" y="8"/>
                        <a:pt x="52" y="8"/>
                      </a:cubicBezTo>
                      <a:cubicBezTo>
                        <a:pt x="52" y="7"/>
                        <a:pt x="52" y="6"/>
                        <a:pt x="52" y="5"/>
                      </a:cubicBezTo>
                      <a:cubicBezTo>
                        <a:pt x="51" y="5"/>
                        <a:pt x="50" y="5"/>
                        <a:pt x="49" y="5"/>
                      </a:cubicBezTo>
                      <a:cubicBezTo>
                        <a:pt x="40" y="9"/>
                        <a:pt x="33" y="16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4" y="24"/>
                        <a:pt x="24" y="23"/>
                        <a:pt x="23" y="22"/>
                      </a:cubicBezTo>
                      <a:cubicBezTo>
                        <a:pt x="23" y="19"/>
                        <a:pt x="25" y="16"/>
                        <a:pt x="27" y="15"/>
                      </a:cubicBezTo>
                      <a:cubicBezTo>
                        <a:pt x="33" y="9"/>
                        <a:pt x="40" y="5"/>
                        <a:pt x="48" y="2"/>
                      </a:cubicBezTo>
                      <a:cubicBezTo>
                        <a:pt x="48" y="2"/>
                        <a:pt x="48" y="2"/>
                        <a:pt x="49" y="1"/>
                      </a:cubicBezTo>
                      <a:cubicBezTo>
                        <a:pt x="47" y="1"/>
                        <a:pt x="45" y="0"/>
                        <a:pt x="44" y="0"/>
                      </a:cubicBezTo>
                      <a:cubicBezTo>
                        <a:pt x="41" y="1"/>
                        <a:pt x="38" y="3"/>
                        <a:pt x="34" y="4"/>
                      </a:cubicBezTo>
                      <a:cubicBezTo>
                        <a:pt x="28" y="7"/>
                        <a:pt x="21" y="9"/>
                        <a:pt x="13" y="7"/>
                      </a:cubicBezTo>
                      <a:cubicBezTo>
                        <a:pt x="13" y="8"/>
                        <a:pt x="14" y="10"/>
                        <a:pt x="15" y="11"/>
                      </a:cubicBezTo>
                      <a:cubicBezTo>
                        <a:pt x="16" y="13"/>
                        <a:pt x="17" y="15"/>
                        <a:pt x="18" y="16"/>
                      </a:cubicBezTo>
                      <a:cubicBezTo>
                        <a:pt x="18" y="16"/>
                        <a:pt x="18" y="16"/>
                        <a:pt x="18" y="17"/>
                      </a:cubicBezTo>
                      <a:cubicBezTo>
                        <a:pt x="18" y="17"/>
                        <a:pt x="17" y="17"/>
                        <a:pt x="17" y="18"/>
                      </a:cubicBezTo>
                      <a:cubicBezTo>
                        <a:pt x="13" y="22"/>
                        <a:pt x="12" y="28"/>
                        <a:pt x="10" y="33"/>
                      </a:cubicBezTo>
                      <a:cubicBezTo>
                        <a:pt x="9" y="38"/>
                        <a:pt x="6" y="41"/>
                        <a:pt x="1" y="40"/>
                      </a:cubicBezTo>
                      <a:cubicBezTo>
                        <a:pt x="1" y="40"/>
                        <a:pt x="0" y="40"/>
                        <a:pt x="0" y="40"/>
                      </a:cubicBezTo>
                      <a:cubicBezTo>
                        <a:pt x="3" y="49"/>
                        <a:pt x="18" y="58"/>
                        <a:pt x="25" y="57"/>
                      </a:cubicBezTo>
                      <a:cubicBezTo>
                        <a:pt x="21" y="39"/>
                        <a:pt x="35" y="18"/>
                        <a:pt x="48" y="13"/>
                      </a:cubicBezTo>
                      <a:cubicBezTo>
                        <a:pt x="47" y="14"/>
                        <a:pt x="46" y="14"/>
                        <a:pt x="46" y="15"/>
                      </a:cubicBezTo>
                      <a:cubicBezTo>
                        <a:pt x="40" y="22"/>
                        <a:pt x="35" y="30"/>
                        <a:pt x="33" y="39"/>
                      </a:cubicBezTo>
                      <a:cubicBezTo>
                        <a:pt x="29" y="50"/>
                        <a:pt x="32" y="62"/>
                        <a:pt x="44" y="68"/>
                      </a:cubicBezTo>
                      <a:cubicBezTo>
                        <a:pt x="48" y="70"/>
                        <a:pt x="51" y="71"/>
                        <a:pt x="56" y="70"/>
                      </a:cubicBezTo>
                      <a:cubicBezTo>
                        <a:pt x="49" y="56"/>
                        <a:pt x="55" y="26"/>
                        <a:pt x="66" y="19"/>
                      </a:cubicBezTo>
                      <a:cubicBezTo>
                        <a:pt x="66" y="20"/>
                        <a:pt x="66" y="20"/>
                        <a:pt x="66" y="20"/>
                      </a:cubicBezTo>
                      <a:cubicBezTo>
                        <a:pt x="64" y="25"/>
                        <a:pt x="63" y="29"/>
                        <a:pt x="62" y="34"/>
                      </a:cubicBezTo>
                      <a:cubicBezTo>
                        <a:pt x="61" y="42"/>
                        <a:pt x="60" y="50"/>
                        <a:pt x="61" y="58"/>
                      </a:cubicBezTo>
                      <a:cubicBezTo>
                        <a:pt x="62" y="64"/>
                        <a:pt x="63" y="69"/>
                        <a:pt x="67" y="73"/>
                      </a:cubicBezTo>
                      <a:cubicBezTo>
                        <a:pt x="69" y="76"/>
                        <a:pt x="72" y="77"/>
                        <a:pt x="75" y="79"/>
                      </a:cubicBezTo>
                      <a:cubicBezTo>
                        <a:pt x="75" y="79"/>
                        <a:pt x="75" y="79"/>
                        <a:pt x="76" y="79"/>
                      </a:cubicBezTo>
                      <a:cubicBezTo>
                        <a:pt x="77" y="78"/>
                        <a:pt x="79" y="78"/>
                        <a:pt x="80" y="77"/>
                      </a:cubicBezTo>
                      <a:cubicBezTo>
                        <a:pt x="86" y="72"/>
                        <a:pt x="89" y="65"/>
                        <a:pt x="89" y="57"/>
                      </a:cubicBezTo>
                      <a:cubicBezTo>
                        <a:pt x="90" y="51"/>
                        <a:pt x="89" y="44"/>
                        <a:pt x="88" y="37"/>
                      </a:cubicBezTo>
                      <a:cubicBezTo>
                        <a:pt x="88" y="31"/>
                        <a:pt x="86" y="26"/>
                        <a:pt x="85" y="21"/>
                      </a:cubicBezTo>
                      <a:cubicBezTo>
                        <a:pt x="85" y="20"/>
                        <a:pt x="85" y="20"/>
                        <a:pt x="85" y="19"/>
                      </a:cubicBezTo>
                      <a:cubicBezTo>
                        <a:pt x="91" y="26"/>
                        <a:pt x="95" y="34"/>
                        <a:pt x="96" y="43"/>
                      </a:cubicBezTo>
                      <a:cubicBezTo>
                        <a:pt x="98" y="53"/>
                        <a:pt x="97" y="61"/>
                        <a:pt x="95" y="70"/>
                      </a:cubicBezTo>
                      <a:cubicBezTo>
                        <a:pt x="98" y="72"/>
                        <a:pt x="105" y="69"/>
                        <a:pt x="109" y="66"/>
                      </a:cubicBezTo>
                      <a:cubicBezTo>
                        <a:pt x="118" y="60"/>
                        <a:pt x="120" y="50"/>
                        <a:pt x="118" y="39"/>
                      </a:cubicBezTo>
                      <a:cubicBezTo>
                        <a:pt x="115" y="30"/>
                        <a:pt x="110" y="22"/>
                        <a:pt x="104" y="15"/>
                      </a:cubicBezTo>
                      <a:cubicBezTo>
                        <a:pt x="103" y="14"/>
                        <a:pt x="103" y="14"/>
                        <a:pt x="103" y="13"/>
                      </a:cubicBezTo>
                      <a:cubicBezTo>
                        <a:pt x="103" y="13"/>
                        <a:pt x="103" y="13"/>
                        <a:pt x="103" y="13"/>
                      </a:cubicBezTo>
                      <a:cubicBezTo>
                        <a:pt x="119" y="23"/>
                        <a:pt x="128" y="37"/>
                        <a:pt x="126" y="57"/>
                      </a:cubicBezTo>
                      <a:cubicBezTo>
                        <a:pt x="134" y="57"/>
                        <a:pt x="148" y="48"/>
                        <a:pt x="151" y="40"/>
                      </a:cubicBezTo>
                      <a:cubicBezTo>
                        <a:pt x="149" y="40"/>
                        <a:pt x="147" y="40"/>
                        <a:pt x="145" y="39"/>
                      </a:cubicBezTo>
                      <a:cubicBezTo>
                        <a:pt x="141" y="38"/>
                        <a:pt x="140" y="34"/>
                        <a:pt x="139" y="3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9" name="Freeform 7"/>
                <p:cNvSpPr>
                  <a:spLocks/>
                </p:cNvSpPr>
                <p:nvPr/>
              </p:nvSpPr>
              <p:spPr bwMode="auto">
                <a:xfrm>
                  <a:off x="2138363" y="1312863"/>
                  <a:ext cx="207963" cy="219075"/>
                </a:xfrm>
                <a:custGeom>
                  <a:avLst/>
                  <a:gdLst>
                    <a:gd name="T0" fmla="*/ 54 w 55"/>
                    <a:gd name="T1" fmla="*/ 13 h 58"/>
                    <a:gd name="T2" fmla="*/ 52 w 55"/>
                    <a:gd name="T3" fmla="*/ 4 h 58"/>
                    <a:gd name="T4" fmla="*/ 50 w 55"/>
                    <a:gd name="T5" fmla="*/ 0 h 58"/>
                    <a:gd name="T6" fmla="*/ 0 w 55"/>
                    <a:gd name="T7" fmla="*/ 36 h 58"/>
                    <a:gd name="T8" fmla="*/ 15 w 55"/>
                    <a:gd name="T9" fmla="*/ 39 h 58"/>
                    <a:gd name="T10" fmla="*/ 18 w 55"/>
                    <a:gd name="T11" fmla="*/ 39 h 58"/>
                    <a:gd name="T12" fmla="*/ 41 w 55"/>
                    <a:gd name="T13" fmla="*/ 24 h 58"/>
                    <a:gd name="T14" fmla="*/ 40 w 55"/>
                    <a:gd name="T15" fmla="*/ 31 h 58"/>
                    <a:gd name="T16" fmla="*/ 29 w 55"/>
                    <a:gd name="T17" fmla="*/ 39 h 58"/>
                    <a:gd name="T18" fmla="*/ 13 w 55"/>
                    <a:gd name="T19" fmla="*/ 50 h 58"/>
                    <a:gd name="T20" fmla="*/ 4 w 55"/>
                    <a:gd name="T21" fmla="*/ 58 h 58"/>
                    <a:gd name="T22" fmla="*/ 8 w 55"/>
                    <a:gd name="T23" fmla="*/ 58 h 58"/>
                    <a:gd name="T24" fmla="*/ 17 w 55"/>
                    <a:gd name="T25" fmla="*/ 55 h 58"/>
                    <a:gd name="T26" fmla="*/ 43 w 55"/>
                    <a:gd name="T27" fmla="*/ 43 h 58"/>
                    <a:gd name="T28" fmla="*/ 54 w 55"/>
                    <a:gd name="T29" fmla="*/ 23 h 58"/>
                    <a:gd name="T30" fmla="*/ 55 w 55"/>
                    <a:gd name="T31" fmla="*/ 21 h 58"/>
                    <a:gd name="T32" fmla="*/ 55 w 55"/>
                    <a:gd name="T33" fmla="*/ 14 h 58"/>
                    <a:gd name="T34" fmla="*/ 54 w 55"/>
                    <a:gd name="T35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58">
                      <a:moveTo>
                        <a:pt x="54" y="13"/>
                      </a:moveTo>
                      <a:cubicBezTo>
                        <a:pt x="54" y="10"/>
                        <a:pt x="53" y="7"/>
                        <a:pt x="52" y="4"/>
                      </a:cubicBezTo>
                      <a:cubicBezTo>
                        <a:pt x="52" y="2"/>
                        <a:pt x="51" y="1"/>
                        <a:pt x="50" y="0"/>
                      </a:cubicBezTo>
                      <a:cubicBezTo>
                        <a:pt x="36" y="16"/>
                        <a:pt x="18" y="27"/>
                        <a:pt x="0" y="36"/>
                      </a:cubicBezTo>
                      <a:cubicBezTo>
                        <a:pt x="5" y="37"/>
                        <a:pt x="10" y="38"/>
                        <a:pt x="15" y="39"/>
                      </a:cubicBezTo>
                      <a:cubicBezTo>
                        <a:pt x="16" y="40"/>
                        <a:pt x="17" y="40"/>
                        <a:pt x="18" y="39"/>
                      </a:cubicBezTo>
                      <a:cubicBezTo>
                        <a:pt x="26" y="36"/>
                        <a:pt x="34" y="31"/>
                        <a:pt x="41" y="24"/>
                      </a:cubicBezTo>
                      <a:cubicBezTo>
                        <a:pt x="42" y="26"/>
                        <a:pt x="42" y="28"/>
                        <a:pt x="40" y="31"/>
                      </a:cubicBezTo>
                      <a:cubicBezTo>
                        <a:pt x="38" y="35"/>
                        <a:pt x="33" y="37"/>
                        <a:pt x="29" y="39"/>
                      </a:cubicBezTo>
                      <a:cubicBezTo>
                        <a:pt x="23" y="42"/>
                        <a:pt x="17" y="44"/>
                        <a:pt x="13" y="50"/>
                      </a:cubicBezTo>
                      <a:cubicBezTo>
                        <a:pt x="11" y="53"/>
                        <a:pt x="7" y="55"/>
                        <a:pt x="4" y="58"/>
                      </a:cubicBezTo>
                      <a:cubicBezTo>
                        <a:pt x="5" y="58"/>
                        <a:pt x="7" y="58"/>
                        <a:pt x="8" y="58"/>
                      </a:cubicBezTo>
                      <a:cubicBezTo>
                        <a:pt x="12" y="57"/>
                        <a:pt x="15" y="56"/>
                        <a:pt x="17" y="55"/>
                      </a:cubicBezTo>
                      <a:cubicBezTo>
                        <a:pt x="26" y="53"/>
                        <a:pt x="35" y="49"/>
                        <a:pt x="43" y="43"/>
                      </a:cubicBezTo>
                      <a:cubicBezTo>
                        <a:pt x="49" y="38"/>
                        <a:pt x="53" y="31"/>
                        <a:pt x="54" y="23"/>
                      </a:cubicBezTo>
                      <a:cubicBezTo>
                        <a:pt x="55" y="22"/>
                        <a:pt x="55" y="22"/>
                        <a:pt x="55" y="21"/>
                      </a:cubicBezTo>
                      <a:cubicBezTo>
                        <a:pt x="55" y="19"/>
                        <a:pt x="55" y="17"/>
                        <a:pt x="55" y="14"/>
                      </a:cubicBezTo>
                      <a:cubicBezTo>
                        <a:pt x="55" y="14"/>
                        <a:pt x="55" y="14"/>
                        <a:pt x="54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0" name="Freeform 8"/>
                <p:cNvSpPr>
                  <a:spLocks/>
                </p:cNvSpPr>
                <p:nvPr/>
              </p:nvSpPr>
              <p:spPr bwMode="auto">
                <a:xfrm>
                  <a:off x="763588" y="1312863"/>
                  <a:ext cx="219075" cy="219075"/>
                </a:xfrm>
                <a:custGeom>
                  <a:avLst/>
                  <a:gdLst>
                    <a:gd name="T0" fmla="*/ 17 w 58"/>
                    <a:gd name="T1" fmla="*/ 46 h 58"/>
                    <a:gd name="T2" fmla="*/ 45 w 58"/>
                    <a:gd name="T3" fmla="*/ 57 h 58"/>
                    <a:gd name="T4" fmla="*/ 53 w 58"/>
                    <a:gd name="T5" fmla="*/ 58 h 58"/>
                    <a:gd name="T6" fmla="*/ 39 w 58"/>
                    <a:gd name="T7" fmla="*/ 46 h 58"/>
                    <a:gd name="T8" fmla="*/ 36 w 58"/>
                    <a:gd name="T9" fmla="*/ 43 h 58"/>
                    <a:gd name="T10" fmla="*/ 25 w 58"/>
                    <a:gd name="T11" fmla="*/ 38 h 58"/>
                    <a:gd name="T12" fmla="*/ 15 w 58"/>
                    <a:gd name="T13" fmla="*/ 31 h 58"/>
                    <a:gd name="T14" fmla="*/ 15 w 58"/>
                    <a:gd name="T15" fmla="*/ 24 h 58"/>
                    <a:gd name="T16" fmla="*/ 37 w 58"/>
                    <a:gd name="T17" fmla="*/ 39 h 58"/>
                    <a:gd name="T18" fmla="*/ 42 w 58"/>
                    <a:gd name="T19" fmla="*/ 39 h 58"/>
                    <a:gd name="T20" fmla="*/ 46 w 58"/>
                    <a:gd name="T21" fmla="*/ 38 h 58"/>
                    <a:gd name="T22" fmla="*/ 58 w 58"/>
                    <a:gd name="T23" fmla="*/ 36 h 58"/>
                    <a:gd name="T24" fmla="*/ 30 w 58"/>
                    <a:gd name="T25" fmla="*/ 21 h 58"/>
                    <a:gd name="T26" fmla="*/ 5 w 58"/>
                    <a:gd name="T27" fmla="*/ 0 h 58"/>
                    <a:gd name="T28" fmla="*/ 4 w 58"/>
                    <a:gd name="T29" fmla="*/ 1 h 58"/>
                    <a:gd name="T30" fmla="*/ 1 w 58"/>
                    <a:gd name="T31" fmla="*/ 12 h 58"/>
                    <a:gd name="T32" fmla="*/ 0 w 58"/>
                    <a:gd name="T33" fmla="*/ 14 h 58"/>
                    <a:gd name="T34" fmla="*/ 0 w 58"/>
                    <a:gd name="T35" fmla="*/ 21 h 58"/>
                    <a:gd name="T36" fmla="*/ 2 w 58"/>
                    <a:gd name="T37" fmla="*/ 27 h 58"/>
                    <a:gd name="T38" fmla="*/ 17 w 58"/>
                    <a:gd name="T3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8" h="58">
                      <a:moveTo>
                        <a:pt x="17" y="46"/>
                      </a:moveTo>
                      <a:cubicBezTo>
                        <a:pt x="26" y="51"/>
                        <a:pt x="35" y="55"/>
                        <a:pt x="45" y="57"/>
                      </a:cubicBezTo>
                      <a:cubicBezTo>
                        <a:pt x="48" y="58"/>
                        <a:pt x="50" y="58"/>
                        <a:pt x="53" y="58"/>
                      </a:cubicBezTo>
                      <a:cubicBezTo>
                        <a:pt x="48" y="54"/>
                        <a:pt x="44" y="50"/>
                        <a:pt x="39" y="46"/>
                      </a:cubicBezTo>
                      <a:cubicBezTo>
                        <a:pt x="38" y="45"/>
                        <a:pt x="37" y="44"/>
                        <a:pt x="36" y="43"/>
                      </a:cubicBezTo>
                      <a:cubicBezTo>
                        <a:pt x="32" y="42"/>
                        <a:pt x="28" y="40"/>
                        <a:pt x="25" y="38"/>
                      </a:cubicBezTo>
                      <a:cubicBezTo>
                        <a:pt x="21" y="36"/>
                        <a:pt x="18" y="34"/>
                        <a:pt x="15" y="31"/>
                      </a:cubicBezTo>
                      <a:cubicBezTo>
                        <a:pt x="14" y="28"/>
                        <a:pt x="14" y="26"/>
                        <a:pt x="15" y="24"/>
                      </a:cubicBezTo>
                      <a:cubicBezTo>
                        <a:pt x="22" y="30"/>
                        <a:pt x="29" y="35"/>
                        <a:pt x="37" y="39"/>
                      </a:cubicBezTo>
                      <a:cubicBezTo>
                        <a:pt x="38" y="40"/>
                        <a:pt x="40" y="40"/>
                        <a:pt x="42" y="39"/>
                      </a:cubicBezTo>
                      <a:cubicBezTo>
                        <a:pt x="43" y="39"/>
                        <a:pt x="44" y="39"/>
                        <a:pt x="46" y="38"/>
                      </a:cubicBezTo>
                      <a:cubicBezTo>
                        <a:pt x="49" y="38"/>
                        <a:pt x="53" y="37"/>
                        <a:pt x="58" y="36"/>
                      </a:cubicBezTo>
                      <a:cubicBezTo>
                        <a:pt x="48" y="32"/>
                        <a:pt x="38" y="27"/>
                        <a:pt x="30" y="21"/>
                      </a:cubicBezTo>
                      <a:cubicBezTo>
                        <a:pt x="21" y="15"/>
                        <a:pt x="13" y="8"/>
                        <a:pt x="5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4"/>
                        <a:pt x="2" y="8"/>
                        <a:pt x="1" y="12"/>
                      </a:cubicBezTo>
                      <a:cubicBezTo>
                        <a:pt x="1" y="13"/>
                        <a:pt x="1" y="13"/>
                        <a:pt x="0" y="14"/>
                      </a:cubicBezTo>
                      <a:cubicBezTo>
                        <a:pt x="0" y="17"/>
                        <a:pt x="0" y="19"/>
                        <a:pt x="0" y="21"/>
                      </a:cubicBezTo>
                      <a:cubicBezTo>
                        <a:pt x="1" y="23"/>
                        <a:pt x="1" y="25"/>
                        <a:pt x="2" y="27"/>
                      </a:cubicBezTo>
                      <a:cubicBezTo>
                        <a:pt x="4" y="35"/>
                        <a:pt x="10" y="42"/>
                        <a:pt x="17" y="4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1" name="Freeform 9"/>
                <p:cNvSpPr>
                  <a:spLocks/>
                </p:cNvSpPr>
                <p:nvPr/>
              </p:nvSpPr>
              <p:spPr bwMode="auto">
                <a:xfrm>
                  <a:off x="2130425" y="1493838"/>
                  <a:ext cx="215900" cy="139700"/>
                </a:xfrm>
                <a:custGeom>
                  <a:avLst/>
                  <a:gdLst>
                    <a:gd name="T0" fmla="*/ 8 w 57"/>
                    <a:gd name="T1" fmla="*/ 14 h 37"/>
                    <a:gd name="T2" fmla="*/ 5 w 57"/>
                    <a:gd name="T3" fmla="*/ 14 h 37"/>
                    <a:gd name="T4" fmla="*/ 6 w 57"/>
                    <a:gd name="T5" fmla="*/ 15 h 37"/>
                    <a:gd name="T6" fmla="*/ 15 w 57"/>
                    <a:gd name="T7" fmla="*/ 22 h 37"/>
                    <a:gd name="T8" fmla="*/ 16 w 57"/>
                    <a:gd name="T9" fmla="*/ 23 h 37"/>
                    <a:gd name="T10" fmla="*/ 28 w 57"/>
                    <a:gd name="T11" fmla="*/ 21 h 37"/>
                    <a:gd name="T12" fmla="*/ 39 w 57"/>
                    <a:gd name="T13" fmla="*/ 18 h 37"/>
                    <a:gd name="T14" fmla="*/ 35 w 57"/>
                    <a:gd name="T15" fmla="*/ 24 h 37"/>
                    <a:gd name="T16" fmla="*/ 20 w 57"/>
                    <a:gd name="T17" fmla="*/ 28 h 37"/>
                    <a:gd name="T18" fmla="*/ 11 w 57"/>
                    <a:gd name="T19" fmla="*/ 30 h 37"/>
                    <a:gd name="T20" fmla="*/ 10 w 57"/>
                    <a:gd name="T21" fmla="*/ 31 h 37"/>
                    <a:gd name="T22" fmla="*/ 0 w 57"/>
                    <a:gd name="T23" fmla="*/ 35 h 37"/>
                    <a:gd name="T24" fmla="*/ 12 w 57"/>
                    <a:gd name="T25" fmla="*/ 36 h 37"/>
                    <a:gd name="T26" fmla="*/ 38 w 57"/>
                    <a:gd name="T27" fmla="*/ 34 h 37"/>
                    <a:gd name="T28" fmla="*/ 55 w 57"/>
                    <a:gd name="T29" fmla="*/ 17 h 37"/>
                    <a:gd name="T30" fmla="*/ 57 w 57"/>
                    <a:gd name="T31" fmla="*/ 12 h 37"/>
                    <a:gd name="T32" fmla="*/ 57 w 57"/>
                    <a:gd name="T33" fmla="*/ 0 h 37"/>
                    <a:gd name="T34" fmla="*/ 31 w 57"/>
                    <a:gd name="T35" fmla="*/ 10 h 37"/>
                    <a:gd name="T36" fmla="*/ 8 w 57"/>
                    <a:gd name="T37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37">
                      <a:moveTo>
                        <a:pt x="8" y="14"/>
                      </a:moveTo>
                      <a:cubicBezTo>
                        <a:pt x="7" y="14"/>
                        <a:pt x="6" y="14"/>
                        <a:pt x="5" y="14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9" y="18"/>
                        <a:pt x="12" y="20"/>
                        <a:pt x="15" y="22"/>
                      </a:cubicBezTo>
                      <a:cubicBezTo>
                        <a:pt x="15" y="23"/>
                        <a:pt x="16" y="23"/>
                        <a:pt x="16" y="23"/>
                      </a:cubicBezTo>
                      <a:cubicBezTo>
                        <a:pt x="20" y="22"/>
                        <a:pt x="24" y="22"/>
                        <a:pt x="28" y="21"/>
                      </a:cubicBezTo>
                      <a:cubicBezTo>
                        <a:pt x="31" y="20"/>
                        <a:pt x="35" y="19"/>
                        <a:pt x="39" y="18"/>
                      </a:cubicBezTo>
                      <a:cubicBezTo>
                        <a:pt x="39" y="21"/>
                        <a:pt x="37" y="23"/>
                        <a:pt x="35" y="24"/>
                      </a:cubicBezTo>
                      <a:cubicBezTo>
                        <a:pt x="30" y="27"/>
                        <a:pt x="25" y="27"/>
                        <a:pt x="20" y="28"/>
                      </a:cubicBezTo>
                      <a:cubicBezTo>
                        <a:pt x="17" y="28"/>
                        <a:pt x="14" y="28"/>
                        <a:pt x="11" y="30"/>
                      </a:cubicBezTo>
                      <a:cubicBezTo>
                        <a:pt x="11" y="30"/>
                        <a:pt x="10" y="30"/>
                        <a:pt x="10" y="31"/>
                      </a:cubicBezTo>
                      <a:cubicBezTo>
                        <a:pt x="7" y="32"/>
                        <a:pt x="4" y="33"/>
                        <a:pt x="0" y="35"/>
                      </a:cubicBezTo>
                      <a:cubicBezTo>
                        <a:pt x="4" y="36"/>
                        <a:pt x="8" y="36"/>
                        <a:pt x="12" y="36"/>
                      </a:cubicBezTo>
                      <a:cubicBezTo>
                        <a:pt x="21" y="37"/>
                        <a:pt x="30" y="36"/>
                        <a:pt x="38" y="34"/>
                      </a:cubicBezTo>
                      <a:cubicBezTo>
                        <a:pt x="47" y="31"/>
                        <a:pt x="52" y="25"/>
                        <a:pt x="55" y="17"/>
                      </a:cubicBezTo>
                      <a:cubicBezTo>
                        <a:pt x="56" y="15"/>
                        <a:pt x="57" y="14"/>
                        <a:pt x="57" y="12"/>
                      </a:cubicBezTo>
                      <a:cubicBezTo>
                        <a:pt x="57" y="8"/>
                        <a:pt x="57" y="4"/>
                        <a:pt x="57" y="0"/>
                      </a:cubicBezTo>
                      <a:cubicBezTo>
                        <a:pt x="49" y="4"/>
                        <a:pt x="40" y="8"/>
                        <a:pt x="31" y="10"/>
                      </a:cubicBezTo>
                      <a:cubicBezTo>
                        <a:pt x="23" y="12"/>
                        <a:pt x="16" y="14"/>
                        <a:pt x="8" y="1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2" name="Freeform 10"/>
                <p:cNvSpPr>
                  <a:spLocks/>
                </p:cNvSpPr>
                <p:nvPr/>
              </p:nvSpPr>
              <p:spPr bwMode="auto">
                <a:xfrm>
                  <a:off x="763588" y="1493838"/>
                  <a:ext cx="219075" cy="131763"/>
                </a:xfrm>
                <a:custGeom>
                  <a:avLst/>
                  <a:gdLst>
                    <a:gd name="T0" fmla="*/ 47 w 58"/>
                    <a:gd name="T1" fmla="*/ 35 h 35"/>
                    <a:gd name="T2" fmla="*/ 58 w 58"/>
                    <a:gd name="T3" fmla="*/ 34 h 35"/>
                    <a:gd name="T4" fmla="*/ 49 w 58"/>
                    <a:gd name="T5" fmla="*/ 30 h 35"/>
                    <a:gd name="T6" fmla="*/ 42 w 58"/>
                    <a:gd name="T7" fmla="*/ 27 h 35"/>
                    <a:gd name="T8" fmla="*/ 30 w 58"/>
                    <a:gd name="T9" fmla="*/ 26 h 35"/>
                    <a:gd name="T10" fmla="*/ 23 w 58"/>
                    <a:gd name="T11" fmla="*/ 24 h 35"/>
                    <a:gd name="T12" fmla="*/ 19 w 58"/>
                    <a:gd name="T13" fmla="*/ 17 h 35"/>
                    <a:gd name="T14" fmla="*/ 25 w 58"/>
                    <a:gd name="T15" fmla="*/ 19 h 35"/>
                    <a:gd name="T16" fmla="*/ 36 w 58"/>
                    <a:gd name="T17" fmla="*/ 21 h 35"/>
                    <a:gd name="T18" fmla="*/ 46 w 58"/>
                    <a:gd name="T19" fmla="*/ 20 h 35"/>
                    <a:gd name="T20" fmla="*/ 52 w 58"/>
                    <a:gd name="T21" fmla="*/ 16 h 35"/>
                    <a:gd name="T22" fmla="*/ 53 w 58"/>
                    <a:gd name="T23" fmla="*/ 14 h 35"/>
                    <a:gd name="T24" fmla="*/ 35 w 58"/>
                    <a:gd name="T25" fmla="*/ 12 h 35"/>
                    <a:gd name="T26" fmla="*/ 18 w 58"/>
                    <a:gd name="T27" fmla="*/ 7 h 35"/>
                    <a:gd name="T28" fmla="*/ 0 w 58"/>
                    <a:gd name="T29" fmla="*/ 0 h 35"/>
                    <a:gd name="T30" fmla="*/ 0 w 58"/>
                    <a:gd name="T31" fmla="*/ 12 h 35"/>
                    <a:gd name="T32" fmla="*/ 2 w 58"/>
                    <a:gd name="T33" fmla="*/ 16 h 35"/>
                    <a:gd name="T34" fmla="*/ 23 w 58"/>
                    <a:gd name="T35" fmla="*/ 33 h 35"/>
                    <a:gd name="T36" fmla="*/ 47 w 58"/>
                    <a:gd name="T3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8" h="35">
                      <a:moveTo>
                        <a:pt x="47" y="35"/>
                      </a:moveTo>
                      <a:cubicBezTo>
                        <a:pt x="50" y="35"/>
                        <a:pt x="54" y="35"/>
                        <a:pt x="58" y="34"/>
                      </a:cubicBezTo>
                      <a:cubicBezTo>
                        <a:pt x="55" y="32"/>
                        <a:pt x="52" y="31"/>
                        <a:pt x="49" y="30"/>
                      </a:cubicBezTo>
                      <a:cubicBezTo>
                        <a:pt x="47" y="29"/>
                        <a:pt x="45" y="27"/>
                        <a:pt x="42" y="27"/>
                      </a:cubicBezTo>
                      <a:cubicBezTo>
                        <a:pt x="38" y="26"/>
                        <a:pt x="34" y="26"/>
                        <a:pt x="30" y="26"/>
                      </a:cubicBezTo>
                      <a:cubicBezTo>
                        <a:pt x="27" y="26"/>
                        <a:pt x="25" y="25"/>
                        <a:pt x="23" y="24"/>
                      </a:cubicBezTo>
                      <a:cubicBezTo>
                        <a:pt x="20" y="23"/>
                        <a:pt x="19" y="21"/>
                        <a:pt x="19" y="17"/>
                      </a:cubicBezTo>
                      <a:cubicBezTo>
                        <a:pt x="21" y="18"/>
                        <a:pt x="23" y="19"/>
                        <a:pt x="25" y="19"/>
                      </a:cubicBezTo>
                      <a:cubicBezTo>
                        <a:pt x="29" y="20"/>
                        <a:pt x="32" y="21"/>
                        <a:pt x="36" y="21"/>
                      </a:cubicBezTo>
                      <a:cubicBezTo>
                        <a:pt x="39" y="22"/>
                        <a:pt x="43" y="23"/>
                        <a:pt x="46" y="20"/>
                      </a:cubicBezTo>
                      <a:cubicBezTo>
                        <a:pt x="48" y="18"/>
                        <a:pt x="50" y="17"/>
                        <a:pt x="52" y="16"/>
                      </a:cubicBezTo>
                      <a:cubicBezTo>
                        <a:pt x="52" y="15"/>
                        <a:pt x="53" y="15"/>
                        <a:pt x="53" y="14"/>
                      </a:cubicBezTo>
                      <a:cubicBezTo>
                        <a:pt x="47" y="13"/>
                        <a:pt x="40" y="13"/>
                        <a:pt x="35" y="12"/>
                      </a:cubicBezTo>
                      <a:cubicBezTo>
                        <a:pt x="29" y="10"/>
                        <a:pt x="23" y="9"/>
                        <a:pt x="18" y="7"/>
                      </a:cubicBezTo>
                      <a:cubicBezTo>
                        <a:pt x="12" y="5"/>
                        <a:pt x="6" y="3"/>
                        <a:pt x="0" y="0"/>
                      </a:cubicBezTo>
                      <a:cubicBezTo>
                        <a:pt x="0" y="4"/>
                        <a:pt x="0" y="8"/>
                        <a:pt x="0" y="12"/>
                      </a:cubicBezTo>
                      <a:cubicBezTo>
                        <a:pt x="1" y="13"/>
                        <a:pt x="1" y="15"/>
                        <a:pt x="2" y="16"/>
                      </a:cubicBezTo>
                      <a:cubicBezTo>
                        <a:pt x="5" y="26"/>
                        <a:pt x="13" y="32"/>
                        <a:pt x="23" y="33"/>
                      </a:cubicBezTo>
                      <a:cubicBezTo>
                        <a:pt x="30" y="35"/>
                        <a:pt x="38" y="35"/>
                        <a:pt x="47" y="3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3" name="Freeform 11"/>
                <p:cNvSpPr>
                  <a:spLocks/>
                </p:cNvSpPr>
                <p:nvPr/>
              </p:nvSpPr>
              <p:spPr bwMode="auto">
                <a:xfrm>
                  <a:off x="1860550" y="1282700"/>
                  <a:ext cx="319088" cy="561975"/>
                </a:xfrm>
                <a:custGeom>
                  <a:avLst/>
                  <a:gdLst>
                    <a:gd name="T0" fmla="*/ 17 w 85"/>
                    <a:gd name="T1" fmla="*/ 144 h 149"/>
                    <a:gd name="T2" fmla="*/ 21 w 85"/>
                    <a:gd name="T3" fmla="*/ 135 h 149"/>
                    <a:gd name="T4" fmla="*/ 23 w 85"/>
                    <a:gd name="T5" fmla="*/ 134 h 149"/>
                    <a:gd name="T6" fmla="*/ 30 w 85"/>
                    <a:gd name="T7" fmla="*/ 135 h 149"/>
                    <a:gd name="T8" fmla="*/ 37 w 85"/>
                    <a:gd name="T9" fmla="*/ 137 h 149"/>
                    <a:gd name="T10" fmla="*/ 38 w 85"/>
                    <a:gd name="T11" fmla="*/ 122 h 149"/>
                    <a:gd name="T12" fmla="*/ 56 w 85"/>
                    <a:gd name="T13" fmla="*/ 124 h 149"/>
                    <a:gd name="T14" fmla="*/ 51 w 85"/>
                    <a:gd name="T15" fmla="*/ 107 h 149"/>
                    <a:gd name="T16" fmla="*/ 71 w 85"/>
                    <a:gd name="T17" fmla="*/ 104 h 149"/>
                    <a:gd name="T18" fmla="*/ 71 w 85"/>
                    <a:gd name="T19" fmla="*/ 103 h 149"/>
                    <a:gd name="T20" fmla="*/ 59 w 85"/>
                    <a:gd name="T21" fmla="*/ 89 h 149"/>
                    <a:gd name="T22" fmla="*/ 65 w 85"/>
                    <a:gd name="T23" fmla="*/ 87 h 149"/>
                    <a:gd name="T24" fmla="*/ 80 w 85"/>
                    <a:gd name="T25" fmla="*/ 81 h 149"/>
                    <a:gd name="T26" fmla="*/ 80 w 85"/>
                    <a:gd name="T27" fmla="*/ 78 h 149"/>
                    <a:gd name="T28" fmla="*/ 68 w 85"/>
                    <a:gd name="T29" fmla="*/ 71 h 149"/>
                    <a:gd name="T30" fmla="*/ 62 w 85"/>
                    <a:gd name="T31" fmla="*/ 68 h 149"/>
                    <a:gd name="T32" fmla="*/ 63 w 85"/>
                    <a:gd name="T33" fmla="*/ 68 h 149"/>
                    <a:gd name="T34" fmla="*/ 83 w 85"/>
                    <a:gd name="T35" fmla="*/ 54 h 149"/>
                    <a:gd name="T36" fmla="*/ 85 w 85"/>
                    <a:gd name="T37" fmla="*/ 51 h 149"/>
                    <a:gd name="T38" fmla="*/ 85 w 85"/>
                    <a:gd name="T39" fmla="*/ 50 h 149"/>
                    <a:gd name="T40" fmla="*/ 59 w 85"/>
                    <a:gd name="T41" fmla="*/ 47 h 149"/>
                    <a:gd name="T42" fmla="*/ 71 w 85"/>
                    <a:gd name="T43" fmla="*/ 25 h 149"/>
                    <a:gd name="T44" fmla="*/ 70 w 85"/>
                    <a:gd name="T45" fmla="*/ 0 h 149"/>
                    <a:gd name="T46" fmla="*/ 58 w 85"/>
                    <a:gd name="T47" fmla="*/ 17 h 149"/>
                    <a:gd name="T48" fmla="*/ 51 w 85"/>
                    <a:gd name="T49" fmla="*/ 25 h 149"/>
                    <a:gd name="T50" fmla="*/ 50 w 85"/>
                    <a:gd name="T51" fmla="*/ 27 h 149"/>
                    <a:gd name="T52" fmla="*/ 45 w 85"/>
                    <a:gd name="T53" fmla="*/ 51 h 149"/>
                    <a:gd name="T54" fmla="*/ 47 w 85"/>
                    <a:gd name="T55" fmla="*/ 54 h 149"/>
                    <a:gd name="T56" fmla="*/ 58 w 85"/>
                    <a:gd name="T57" fmla="*/ 60 h 149"/>
                    <a:gd name="T58" fmla="*/ 59 w 85"/>
                    <a:gd name="T59" fmla="*/ 63 h 149"/>
                    <a:gd name="T60" fmla="*/ 50 w 85"/>
                    <a:gd name="T61" fmla="*/ 71 h 149"/>
                    <a:gd name="T62" fmla="*/ 50 w 85"/>
                    <a:gd name="T63" fmla="*/ 77 h 149"/>
                    <a:gd name="T64" fmla="*/ 59 w 85"/>
                    <a:gd name="T65" fmla="*/ 87 h 149"/>
                    <a:gd name="T66" fmla="*/ 43 w 85"/>
                    <a:gd name="T67" fmla="*/ 95 h 149"/>
                    <a:gd name="T68" fmla="*/ 44 w 85"/>
                    <a:gd name="T69" fmla="*/ 97 h 149"/>
                    <a:gd name="T70" fmla="*/ 47 w 85"/>
                    <a:gd name="T71" fmla="*/ 107 h 149"/>
                    <a:gd name="T72" fmla="*/ 43 w 85"/>
                    <a:gd name="T73" fmla="*/ 112 h 149"/>
                    <a:gd name="T74" fmla="*/ 31 w 85"/>
                    <a:gd name="T75" fmla="*/ 113 h 149"/>
                    <a:gd name="T76" fmla="*/ 30 w 85"/>
                    <a:gd name="T77" fmla="*/ 131 h 149"/>
                    <a:gd name="T78" fmla="*/ 13 w 85"/>
                    <a:gd name="T79" fmla="*/ 127 h 149"/>
                    <a:gd name="T80" fmla="*/ 7 w 85"/>
                    <a:gd name="T81" fmla="*/ 140 h 149"/>
                    <a:gd name="T82" fmla="*/ 0 w 85"/>
                    <a:gd name="T83" fmla="*/ 135 h 149"/>
                    <a:gd name="T84" fmla="*/ 0 w 85"/>
                    <a:gd name="T85" fmla="*/ 149 h 149"/>
                    <a:gd name="T86" fmla="*/ 1 w 85"/>
                    <a:gd name="T87" fmla="*/ 148 h 149"/>
                    <a:gd name="T88" fmla="*/ 4 w 85"/>
                    <a:gd name="T89" fmla="*/ 143 h 149"/>
                    <a:gd name="T90" fmla="*/ 13 w 85"/>
                    <a:gd name="T91" fmla="*/ 146 h 149"/>
                    <a:gd name="T92" fmla="*/ 17 w 85"/>
                    <a:gd name="T93" fmla="*/ 14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" h="149">
                      <a:moveTo>
                        <a:pt x="17" y="144"/>
                      </a:moveTo>
                      <a:cubicBezTo>
                        <a:pt x="18" y="141"/>
                        <a:pt x="20" y="138"/>
                        <a:pt x="21" y="135"/>
                      </a:cubicBezTo>
                      <a:cubicBezTo>
                        <a:pt x="21" y="134"/>
                        <a:pt x="22" y="133"/>
                        <a:pt x="23" y="134"/>
                      </a:cubicBezTo>
                      <a:cubicBezTo>
                        <a:pt x="25" y="134"/>
                        <a:pt x="27" y="135"/>
                        <a:pt x="30" y="135"/>
                      </a:cubicBezTo>
                      <a:cubicBezTo>
                        <a:pt x="32" y="136"/>
                        <a:pt x="34" y="136"/>
                        <a:pt x="37" y="137"/>
                      </a:cubicBezTo>
                      <a:cubicBezTo>
                        <a:pt x="38" y="132"/>
                        <a:pt x="38" y="127"/>
                        <a:pt x="38" y="122"/>
                      </a:cubicBezTo>
                      <a:cubicBezTo>
                        <a:pt x="44" y="123"/>
                        <a:pt x="49" y="123"/>
                        <a:pt x="56" y="124"/>
                      </a:cubicBezTo>
                      <a:cubicBezTo>
                        <a:pt x="54" y="117"/>
                        <a:pt x="53" y="112"/>
                        <a:pt x="51" y="107"/>
                      </a:cubicBezTo>
                      <a:cubicBezTo>
                        <a:pt x="58" y="106"/>
                        <a:pt x="64" y="105"/>
                        <a:pt x="71" y="104"/>
                      </a:cubicBezTo>
                      <a:cubicBezTo>
                        <a:pt x="71" y="104"/>
                        <a:pt x="71" y="103"/>
                        <a:pt x="71" y="103"/>
                      </a:cubicBezTo>
                      <a:cubicBezTo>
                        <a:pt x="67" y="98"/>
                        <a:pt x="63" y="94"/>
                        <a:pt x="59" y="89"/>
                      </a:cubicBezTo>
                      <a:cubicBezTo>
                        <a:pt x="61" y="88"/>
                        <a:pt x="63" y="87"/>
                        <a:pt x="65" y="87"/>
                      </a:cubicBezTo>
                      <a:cubicBezTo>
                        <a:pt x="70" y="85"/>
                        <a:pt x="75" y="83"/>
                        <a:pt x="80" y="81"/>
                      </a:cubicBezTo>
                      <a:cubicBezTo>
                        <a:pt x="82" y="80"/>
                        <a:pt x="82" y="79"/>
                        <a:pt x="80" y="78"/>
                      </a:cubicBezTo>
                      <a:cubicBezTo>
                        <a:pt x="76" y="76"/>
                        <a:pt x="72" y="74"/>
                        <a:pt x="68" y="71"/>
                      </a:cubicBezTo>
                      <a:cubicBezTo>
                        <a:pt x="66" y="70"/>
                        <a:pt x="64" y="69"/>
                        <a:pt x="62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70" y="64"/>
                        <a:pt x="77" y="59"/>
                        <a:pt x="83" y="54"/>
                      </a:cubicBezTo>
                      <a:cubicBezTo>
                        <a:pt x="84" y="53"/>
                        <a:pt x="85" y="52"/>
                        <a:pt x="85" y="51"/>
                      </a:cubicBezTo>
                      <a:cubicBezTo>
                        <a:pt x="85" y="51"/>
                        <a:pt x="85" y="51"/>
                        <a:pt x="85" y="50"/>
                      </a:cubicBezTo>
                      <a:cubicBezTo>
                        <a:pt x="76" y="49"/>
                        <a:pt x="68" y="48"/>
                        <a:pt x="59" y="47"/>
                      </a:cubicBezTo>
                      <a:cubicBezTo>
                        <a:pt x="67" y="38"/>
                        <a:pt x="67" y="38"/>
                        <a:pt x="71" y="25"/>
                      </a:cubicBezTo>
                      <a:cubicBezTo>
                        <a:pt x="73" y="19"/>
                        <a:pt x="72" y="3"/>
                        <a:pt x="70" y="0"/>
                      </a:cubicBezTo>
                      <a:cubicBezTo>
                        <a:pt x="66" y="6"/>
                        <a:pt x="62" y="12"/>
                        <a:pt x="58" y="17"/>
                      </a:cubicBezTo>
                      <a:cubicBezTo>
                        <a:pt x="56" y="20"/>
                        <a:pt x="53" y="23"/>
                        <a:pt x="51" y="25"/>
                      </a:cubicBezTo>
                      <a:cubicBezTo>
                        <a:pt x="50" y="26"/>
                        <a:pt x="50" y="27"/>
                        <a:pt x="50" y="27"/>
                      </a:cubicBezTo>
                      <a:cubicBezTo>
                        <a:pt x="50" y="36"/>
                        <a:pt x="48" y="43"/>
                        <a:pt x="45" y="51"/>
                      </a:cubicBezTo>
                      <a:cubicBezTo>
                        <a:pt x="45" y="52"/>
                        <a:pt x="45" y="53"/>
                        <a:pt x="47" y="54"/>
                      </a:cubicBezTo>
                      <a:cubicBezTo>
                        <a:pt x="51" y="55"/>
                        <a:pt x="55" y="58"/>
                        <a:pt x="58" y="60"/>
                      </a:cubicBezTo>
                      <a:cubicBezTo>
                        <a:pt x="60" y="61"/>
                        <a:pt x="60" y="62"/>
                        <a:pt x="59" y="63"/>
                      </a:cubicBezTo>
                      <a:cubicBezTo>
                        <a:pt x="56" y="65"/>
                        <a:pt x="53" y="68"/>
                        <a:pt x="50" y="71"/>
                      </a:cubicBezTo>
                      <a:cubicBezTo>
                        <a:pt x="47" y="74"/>
                        <a:pt x="47" y="73"/>
                        <a:pt x="50" y="77"/>
                      </a:cubicBezTo>
                      <a:cubicBezTo>
                        <a:pt x="53" y="80"/>
                        <a:pt x="56" y="84"/>
                        <a:pt x="59" y="87"/>
                      </a:cubicBezTo>
                      <a:cubicBezTo>
                        <a:pt x="53" y="90"/>
                        <a:pt x="48" y="92"/>
                        <a:pt x="43" y="95"/>
                      </a:cubicBezTo>
                      <a:cubicBezTo>
                        <a:pt x="43" y="96"/>
                        <a:pt x="44" y="96"/>
                        <a:pt x="44" y="97"/>
                      </a:cubicBezTo>
                      <a:cubicBezTo>
                        <a:pt x="45" y="100"/>
                        <a:pt x="46" y="103"/>
                        <a:pt x="47" y="107"/>
                      </a:cubicBezTo>
                      <a:cubicBezTo>
                        <a:pt x="49" y="112"/>
                        <a:pt x="49" y="112"/>
                        <a:pt x="43" y="112"/>
                      </a:cubicBezTo>
                      <a:cubicBezTo>
                        <a:pt x="39" y="112"/>
                        <a:pt x="35" y="113"/>
                        <a:pt x="31" y="113"/>
                      </a:cubicBezTo>
                      <a:cubicBezTo>
                        <a:pt x="31" y="119"/>
                        <a:pt x="30" y="125"/>
                        <a:pt x="30" y="131"/>
                      </a:cubicBezTo>
                      <a:cubicBezTo>
                        <a:pt x="24" y="130"/>
                        <a:pt x="18" y="128"/>
                        <a:pt x="13" y="127"/>
                      </a:cubicBezTo>
                      <a:cubicBezTo>
                        <a:pt x="11" y="131"/>
                        <a:pt x="9" y="135"/>
                        <a:pt x="7" y="140"/>
                      </a:cubicBezTo>
                      <a:cubicBezTo>
                        <a:pt x="4" y="138"/>
                        <a:pt x="2" y="136"/>
                        <a:pt x="0" y="135"/>
                      </a:cubicBezTo>
                      <a:cubicBezTo>
                        <a:pt x="0" y="140"/>
                        <a:pt x="0" y="144"/>
                        <a:pt x="0" y="149"/>
                      </a:cubicBezTo>
                      <a:cubicBezTo>
                        <a:pt x="1" y="149"/>
                        <a:pt x="1" y="148"/>
                        <a:pt x="1" y="148"/>
                      </a:cubicBezTo>
                      <a:cubicBezTo>
                        <a:pt x="2" y="146"/>
                        <a:pt x="3" y="144"/>
                        <a:pt x="4" y="143"/>
                      </a:cubicBezTo>
                      <a:cubicBezTo>
                        <a:pt x="7" y="144"/>
                        <a:pt x="10" y="145"/>
                        <a:pt x="13" y="146"/>
                      </a:cubicBezTo>
                      <a:cubicBezTo>
                        <a:pt x="15" y="147"/>
                        <a:pt x="17" y="146"/>
                        <a:pt x="17" y="14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4" name="Freeform 12"/>
                <p:cNvSpPr>
                  <a:spLocks/>
                </p:cNvSpPr>
                <p:nvPr/>
              </p:nvSpPr>
              <p:spPr bwMode="auto">
                <a:xfrm>
                  <a:off x="928688" y="1282700"/>
                  <a:ext cx="323850" cy="561975"/>
                </a:xfrm>
                <a:custGeom>
                  <a:avLst/>
                  <a:gdLst>
                    <a:gd name="T0" fmla="*/ 74 w 86"/>
                    <a:gd name="T1" fmla="*/ 128 h 149"/>
                    <a:gd name="T2" fmla="*/ 57 w 86"/>
                    <a:gd name="T3" fmla="*/ 132 h 149"/>
                    <a:gd name="T4" fmla="*/ 55 w 86"/>
                    <a:gd name="T5" fmla="*/ 114 h 149"/>
                    <a:gd name="T6" fmla="*/ 52 w 86"/>
                    <a:gd name="T7" fmla="*/ 114 h 149"/>
                    <a:gd name="T8" fmla="*/ 41 w 86"/>
                    <a:gd name="T9" fmla="*/ 113 h 149"/>
                    <a:gd name="T10" fmla="*/ 39 w 86"/>
                    <a:gd name="T11" fmla="*/ 110 h 149"/>
                    <a:gd name="T12" fmla="*/ 42 w 86"/>
                    <a:gd name="T13" fmla="*/ 100 h 149"/>
                    <a:gd name="T14" fmla="*/ 44 w 86"/>
                    <a:gd name="T15" fmla="*/ 96 h 149"/>
                    <a:gd name="T16" fmla="*/ 27 w 86"/>
                    <a:gd name="T17" fmla="*/ 88 h 149"/>
                    <a:gd name="T18" fmla="*/ 37 w 86"/>
                    <a:gd name="T19" fmla="*/ 77 h 149"/>
                    <a:gd name="T20" fmla="*/ 37 w 86"/>
                    <a:gd name="T21" fmla="*/ 72 h 149"/>
                    <a:gd name="T22" fmla="*/ 28 w 86"/>
                    <a:gd name="T23" fmla="*/ 64 h 149"/>
                    <a:gd name="T24" fmla="*/ 28 w 86"/>
                    <a:gd name="T25" fmla="*/ 61 h 149"/>
                    <a:gd name="T26" fmla="*/ 40 w 86"/>
                    <a:gd name="T27" fmla="*/ 55 h 149"/>
                    <a:gd name="T28" fmla="*/ 41 w 86"/>
                    <a:gd name="T29" fmla="*/ 51 h 149"/>
                    <a:gd name="T30" fmla="*/ 37 w 86"/>
                    <a:gd name="T31" fmla="*/ 33 h 149"/>
                    <a:gd name="T32" fmla="*/ 33 w 86"/>
                    <a:gd name="T33" fmla="*/ 23 h 149"/>
                    <a:gd name="T34" fmla="*/ 31 w 86"/>
                    <a:gd name="T35" fmla="*/ 21 h 149"/>
                    <a:gd name="T36" fmla="*/ 17 w 86"/>
                    <a:gd name="T37" fmla="*/ 0 h 149"/>
                    <a:gd name="T38" fmla="*/ 14 w 86"/>
                    <a:gd name="T39" fmla="*/ 17 h 149"/>
                    <a:gd name="T40" fmla="*/ 28 w 86"/>
                    <a:gd name="T41" fmla="*/ 48 h 149"/>
                    <a:gd name="T42" fmla="*/ 1 w 86"/>
                    <a:gd name="T43" fmla="*/ 51 h 149"/>
                    <a:gd name="T44" fmla="*/ 0 w 86"/>
                    <a:gd name="T45" fmla="*/ 52 h 149"/>
                    <a:gd name="T46" fmla="*/ 24 w 86"/>
                    <a:gd name="T47" fmla="*/ 69 h 149"/>
                    <a:gd name="T48" fmla="*/ 22 w 86"/>
                    <a:gd name="T49" fmla="*/ 70 h 149"/>
                    <a:gd name="T50" fmla="*/ 6 w 86"/>
                    <a:gd name="T51" fmla="*/ 79 h 149"/>
                    <a:gd name="T52" fmla="*/ 6 w 86"/>
                    <a:gd name="T53" fmla="*/ 82 h 149"/>
                    <a:gd name="T54" fmla="*/ 21 w 86"/>
                    <a:gd name="T55" fmla="*/ 88 h 149"/>
                    <a:gd name="T56" fmla="*/ 28 w 86"/>
                    <a:gd name="T57" fmla="*/ 90 h 149"/>
                    <a:gd name="T58" fmla="*/ 15 w 86"/>
                    <a:gd name="T59" fmla="*/ 105 h 149"/>
                    <a:gd name="T60" fmla="*/ 35 w 86"/>
                    <a:gd name="T61" fmla="*/ 108 h 149"/>
                    <a:gd name="T62" fmla="*/ 31 w 86"/>
                    <a:gd name="T63" fmla="*/ 125 h 149"/>
                    <a:gd name="T64" fmla="*/ 49 w 86"/>
                    <a:gd name="T65" fmla="*/ 123 h 149"/>
                    <a:gd name="T66" fmla="*/ 50 w 86"/>
                    <a:gd name="T67" fmla="*/ 138 h 149"/>
                    <a:gd name="T68" fmla="*/ 61 w 86"/>
                    <a:gd name="T69" fmla="*/ 135 h 149"/>
                    <a:gd name="T70" fmla="*/ 66 w 86"/>
                    <a:gd name="T71" fmla="*/ 137 h 149"/>
                    <a:gd name="T72" fmla="*/ 70 w 86"/>
                    <a:gd name="T73" fmla="*/ 145 h 149"/>
                    <a:gd name="T74" fmla="*/ 74 w 86"/>
                    <a:gd name="T75" fmla="*/ 147 h 149"/>
                    <a:gd name="T76" fmla="*/ 83 w 86"/>
                    <a:gd name="T77" fmla="*/ 144 h 149"/>
                    <a:gd name="T78" fmla="*/ 86 w 86"/>
                    <a:gd name="T79" fmla="*/ 149 h 149"/>
                    <a:gd name="T80" fmla="*/ 86 w 86"/>
                    <a:gd name="T81" fmla="*/ 146 h 149"/>
                    <a:gd name="T82" fmla="*/ 86 w 86"/>
                    <a:gd name="T83" fmla="*/ 136 h 149"/>
                    <a:gd name="T84" fmla="*/ 80 w 86"/>
                    <a:gd name="T85" fmla="*/ 141 h 149"/>
                    <a:gd name="T86" fmla="*/ 74 w 86"/>
                    <a:gd name="T87" fmla="*/ 128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6" h="149">
                      <a:moveTo>
                        <a:pt x="74" y="128"/>
                      </a:moveTo>
                      <a:cubicBezTo>
                        <a:pt x="69" y="129"/>
                        <a:pt x="63" y="131"/>
                        <a:pt x="57" y="132"/>
                      </a:cubicBezTo>
                      <a:cubicBezTo>
                        <a:pt x="57" y="126"/>
                        <a:pt x="56" y="120"/>
                        <a:pt x="55" y="114"/>
                      </a:cubicBezTo>
                      <a:cubicBezTo>
                        <a:pt x="54" y="114"/>
                        <a:pt x="53" y="114"/>
                        <a:pt x="52" y="114"/>
                      </a:cubicBezTo>
                      <a:cubicBezTo>
                        <a:pt x="48" y="113"/>
                        <a:pt x="45" y="113"/>
                        <a:pt x="41" y="113"/>
                      </a:cubicBezTo>
                      <a:cubicBezTo>
                        <a:pt x="38" y="113"/>
                        <a:pt x="38" y="112"/>
                        <a:pt x="39" y="110"/>
                      </a:cubicBezTo>
                      <a:cubicBezTo>
                        <a:pt x="40" y="106"/>
                        <a:pt x="41" y="103"/>
                        <a:pt x="42" y="100"/>
                      </a:cubicBezTo>
                      <a:cubicBezTo>
                        <a:pt x="42" y="99"/>
                        <a:pt x="43" y="97"/>
                        <a:pt x="44" y="96"/>
                      </a:cubicBezTo>
                      <a:cubicBezTo>
                        <a:pt x="38" y="93"/>
                        <a:pt x="33" y="91"/>
                        <a:pt x="27" y="88"/>
                      </a:cubicBezTo>
                      <a:cubicBezTo>
                        <a:pt x="31" y="84"/>
                        <a:pt x="34" y="81"/>
                        <a:pt x="37" y="77"/>
                      </a:cubicBezTo>
                      <a:cubicBezTo>
                        <a:pt x="39" y="75"/>
                        <a:pt x="39" y="75"/>
                        <a:pt x="37" y="72"/>
                      </a:cubicBezTo>
                      <a:cubicBezTo>
                        <a:pt x="34" y="70"/>
                        <a:pt x="31" y="67"/>
                        <a:pt x="28" y="64"/>
                      </a:cubicBezTo>
                      <a:cubicBezTo>
                        <a:pt x="27" y="63"/>
                        <a:pt x="26" y="62"/>
                        <a:pt x="28" y="61"/>
                      </a:cubicBezTo>
                      <a:cubicBezTo>
                        <a:pt x="32" y="59"/>
                        <a:pt x="36" y="56"/>
                        <a:pt x="40" y="55"/>
                      </a:cubicBezTo>
                      <a:cubicBezTo>
                        <a:pt x="42" y="54"/>
                        <a:pt x="42" y="53"/>
                        <a:pt x="41" y="51"/>
                      </a:cubicBezTo>
                      <a:cubicBezTo>
                        <a:pt x="38" y="45"/>
                        <a:pt x="37" y="39"/>
                        <a:pt x="37" y="33"/>
                      </a:cubicBezTo>
                      <a:cubicBezTo>
                        <a:pt x="37" y="28"/>
                        <a:pt x="36" y="26"/>
                        <a:pt x="33" y="23"/>
                      </a:cubicBezTo>
                      <a:cubicBezTo>
                        <a:pt x="32" y="23"/>
                        <a:pt x="32" y="22"/>
                        <a:pt x="31" y="21"/>
                      </a:cubicBezTo>
                      <a:cubicBezTo>
                        <a:pt x="26" y="15"/>
                        <a:pt x="21" y="9"/>
                        <a:pt x="17" y="0"/>
                      </a:cubicBezTo>
                      <a:cubicBezTo>
                        <a:pt x="14" y="6"/>
                        <a:pt x="14" y="11"/>
                        <a:pt x="14" y="17"/>
                      </a:cubicBezTo>
                      <a:cubicBezTo>
                        <a:pt x="15" y="29"/>
                        <a:pt x="18" y="40"/>
                        <a:pt x="28" y="48"/>
                      </a:cubicBezTo>
                      <a:cubicBezTo>
                        <a:pt x="19" y="49"/>
                        <a:pt x="9" y="50"/>
                        <a:pt x="1" y="51"/>
                      </a:cubicBezTo>
                      <a:cubicBezTo>
                        <a:pt x="1" y="52"/>
                        <a:pt x="1" y="52"/>
                        <a:pt x="0" y="52"/>
                      </a:cubicBezTo>
                      <a:cubicBezTo>
                        <a:pt x="7" y="60"/>
                        <a:pt x="16" y="64"/>
                        <a:pt x="24" y="69"/>
                      </a:cubicBezTo>
                      <a:cubicBezTo>
                        <a:pt x="23" y="70"/>
                        <a:pt x="23" y="70"/>
                        <a:pt x="22" y="70"/>
                      </a:cubicBezTo>
                      <a:cubicBezTo>
                        <a:pt x="17" y="73"/>
                        <a:pt x="11" y="76"/>
                        <a:pt x="6" y="79"/>
                      </a:cubicBezTo>
                      <a:cubicBezTo>
                        <a:pt x="4" y="80"/>
                        <a:pt x="4" y="81"/>
                        <a:pt x="6" y="82"/>
                      </a:cubicBezTo>
                      <a:cubicBezTo>
                        <a:pt x="11" y="84"/>
                        <a:pt x="16" y="86"/>
                        <a:pt x="21" y="88"/>
                      </a:cubicBezTo>
                      <a:cubicBezTo>
                        <a:pt x="23" y="88"/>
                        <a:pt x="25" y="89"/>
                        <a:pt x="28" y="90"/>
                      </a:cubicBezTo>
                      <a:cubicBezTo>
                        <a:pt x="23" y="94"/>
                        <a:pt x="19" y="99"/>
                        <a:pt x="15" y="105"/>
                      </a:cubicBezTo>
                      <a:cubicBezTo>
                        <a:pt x="22" y="106"/>
                        <a:pt x="29" y="107"/>
                        <a:pt x="35" y="108"/>
                      </a:cubicBezTo>
                      <a:cubicBezTo>
                        <a:pt x="34" y="113"/>
                        <a:pt x="32" y="118"/>
                        <a:pt x="31" y="125"/>
                      </a:cubicBezTo>
                      <a:cubicBezTo>
                        <a:pt x="37" y="124"/>
                        <a:pt x="43" y="124"/>
                        <a:pt x="49" y="123"/>
                      </a:cubicBezTo>
                      <a:cubicBezTo>
                        <a:pt x="49" y="128"/>
                        <a:pt x="49" y="133"/>
                        <a:pt x="50" y="138"/>
                      </a:cubicBezTo>
                      <a:cubicBezTo>
                        <a:pt x="54" y="137"/>
                        <a:pt x="58" y="136"/>
                        <a:pt x="61" y="135"/>
                      </a:cubicBezTo>
                      <a:cubicBezTo>
                        <a:pt x="65" y="134"/>
                        <a:pt x="65" y="134"/>
                        <a:pt x="66" y="137"/>
                      </a:cubicBezTo>
                      <a:cubicBezTo>
                        <a:pt x="67" y="140"/>
                        <a:pt x="69" y="142"/>
                        <a:pt x="70" y="145"/>
                      </a:cubicBezTo>
                      <a:cubicBezTo>
                        <a:pt x="70" y="147"/>
                        <a:pt x="72" y="148"/>
                        <a:pt x="74" y="147"/>
                      </a:cubicBezTo>
                      <a:cubicBezTo>
                        <a:pt x="77" y="146"/>
                        <a:pt x="80" y="145"/>
                        <a:pt x="83" y="144"/>
                      </a:cubicBezTo>
                      <a:cubicBezTo>
                        <a:pt x="84" y="145"/>
                        <a:pt x="85" y="147"/>
                        <a:pt x="86" y="149"/>
                      </a:cubicBezTo>
                      <a:cubicBezTo>
                        <a:pt x="86" y="148"/>
                        <a:pt x="86" y="147"/>
                        <a:pt x="86" y="146"/>
                      </a:cubicBezTo>
                      <a:cubicBezTo>
                        <a:pt x="86" y="143"/>
                        <a:pt x="86" y="140"/>
                        <a:pt x="86" y="136"/>
                      </a:cubicBezTo>
                      <a:cubicBezTo>
                        <a:pt x="84" y="138"/>
                        <a:pt x="82" y="139"/>
                        <a:pt x="80" y="141"/>
                      </a:cubicBezTo>
                      <a:cubicBezTo>
                        <a:pt x="78" y="136"/>
                        <a:pt x="76" y="132"/>
                        <a:pt x="74" y="1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5" name="Freeform 13"/>
                <p:cNvSpPr>
                  <a:spLocks/>
                </p:cNvSpPr>
                <p:nvPr/>
              </p:nvSpPr>
              <p:spPr bwMode="auto">
                <a:xfrm>
                  <a:off x="1054100" y="1377950"/>
                  <a:ext cx="198438" cy="401638"/>
                </a:xfrm>
                <a:custGeom>
                  <a:avLst/>
                  <a:gdLst>
                    <a:gd name="T0" fmla="*/ 40 w 53"/>
                    <a:gd name="T1" fmla="*/ 60 h 107"/>
                    <a:gd name="T2" fmla="*/ 45 w 53"/>
                    <a:gd name="T3" fmla="*/ 46 h 107"/>
                    <a:gd name="T4" fmla="*/ 42 w 53"/>
                    <a:gd name="T5" fmla="*/ 34 h 107"/>
                    <a:gd name="T6" fmla="*/ 37 w 53"/>
                    <a:gd name="T7" fmla="*/ 31 h 107"/>
                    <a:gd name="T8" fmla="*/ 10 w 53"/>
                    <a:gd name="T9" fmla="*/ 2 h 107"/>
                    <a:gd name="T10" fmla="*/ 9 w 53"/>
                    <a:gd name="T11" fmla="*/ 0 h 107"/>
                    <a:gd name="T12" fmla="*/ 8 w 53"/>
                    <a:gd name="T13" fmla="*/ 1 h 107"/>
                    <a:gd name="T14" fmla="*/ 15 w 53"/>
                    <a:gd name="T15" fmla="*/ 30 h 107"/>
                    <a:gd name="T16" fmla="*/ 0 w 53"/>
                    <a:gd name="T17" fmla="*/ 38 h 107"/>
                    <a:gd name="T18" fmla="*/ 10 w 53"/>
                    <a:gd name="T19" fmla="*/ 47 h 107"/>
                    <a:gd name="T20" fmla="*/ 10 w 53"/>
                    <a:gd name="T21" fmla="*/ 51 h 107"/>
                    <a:gd name="T22" fmla="*/ 1 w 53"/>
                    <a:gd name="T23" fmla="*/ 61 h 107"/>
                    <a:gd name="T24" fmla="*/ 18 w 53"/>
                    <a:gd name="T25" fmla="*/ 67 h 107"/>
                    <a:gd name="T26" fmla="*/ 10 w 53"/>
                    <a:gd name="T27" fmla="*/ 83 h 107"/>
                    <a:gd name="T28" fmla="*/ 25 w 53"/>
                    <a:gd name="T29" fmla="*/ 83 h 107"/>
                    <a:gd name="T30" fmla="*/ 28 w 53"/>
                    <a:gd name="T31" fmla="*/ 86 h 107"/>
                    <a:gd name="T32" fmla="*/ 28 w 53"/>
                    <a:gd name="T33" fmla="*/ 97 h 107"/>
                    <a:gd name="T34" fmla="*/ 31 w 53"/>
                    <a:gd name="T35" fmla="*/ 99 h 107"/>
                    <a:gd name="T36" fmla="*/ 33 w 53"/>
                    <a:gd name="T37" fmla="*/ 99 h 107"/>
                    <a:gd name="T38" fmla="*/ 44 w 53"/>
                    <a:gd name="T39" fmla="*/ 95 h 107"/>
                    <a:gd name="T40" fmla="*/ 48 w 53"/>
                    <a:gd name="T41" fmla="*/ 105 h 107"/>
                    <a:gd name="T42" fmla="*/ 51 w 53"/>
                    <a:gd name="T43" fmla="*/ 106 h 107"/>
                    <a:gd name="T44" fmla="*/ 53 w 53"/>
                    <a:gd name="T45" fmla="*/ 105 h 107"/>
                    <a:gd name="T46" fmla="*/ 53 w 53"/>
                    <a:gd name="T47" fmla="*/ 77 h 107"/>
                    <a:gd name="T48" fmla="*/ 53 w 53"/>
                    <a:gd name="T49" fmla="*/ 77 h 107"/>
                    <a:gd name="T50" fmla="*/ 40 w 53"/>
                    <a:gd name="T51" fmla="*/ 6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3" h="107">
                      <a:moveTo>
                        <a:pt x="40" y="60"/>
                      </a:moveTo>
                      <a:cubicBezTo>
                        <a:pt x="40" y="55"/>
                        <a:pt x="42" y="50"/>
                        <a:pt x="45" y="46"/>
                      </a:cubicBezTo>
                      <a:cubicBezTo>
                        <a:pt x="47" y="41"/>
                        <a:pt x="47" y="37"/>
                        <a:pt x="42" y="34"/>
                      </a:cubicBezTo>
                      <a:cubicBezTo>
                        <a:pt x="41" y="33"/>
                        <a:pt x="39" y="32"/>
                        <a:pt x="37" y="31"/>
                      </a:cubicBezTo>
                      <a:cubicBezTo>
                        <a:pt x="27" y="23"/>
                        <a:pt x="17" y="14"/>
                        <a:pt x="10" y="2"/>
                      </a:cubicBezTo>
                      <a:cubicBezTo>
                        <a:pt x="10" y="1"/>
                        <a:pt x="9" y="1"/>
                        <a:pt x="9" y="0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11"/>
                        <a:pt x="10" y="21"/>
                        <a:pt x="15" y="30"/>
                      </a:cubicBezTo>
                      <a:cubicBezTo>
                        <a:pt x="10" y="33"/>
                        <a:pt x="5" y="34"/>
                        <a:pt x="0" y="38"/>
                      </a:cubicBezTo>
                      <a:cubicBezTo>
                        <a:pt x="4" y="41"/>
                        <a:pt x="7" y="44"/>
                        <a:pt x="10" y="47"/>
                      </a:cubicBezTo>
                      <a:cubicBezTo>
                        <a:pt x="13" y="49"/>
                        <a:pt x="13" y="49"/>
                        <a:pt x="10" y="51"/>
                      </a:cubicBezTo>
                      <a:cubicBezTo>
                        <a:pt x="7" y="54"/>
                        <a:pt x="4" y="57"/>
                        <a:pt x="1" y="61"/>
                      </a:cubicBezTo>
                      <a:cubicBezTo>
                        <a:pt x="7" y="63"/>
                        <a:pt x="12" y="65"/>
                        <a:pt x="18" y="67"/>
                      </a:cubicBezTo>
                      <a:cubicBezTo>
                        <a:pt x="15" y="72"/>
                        <a:pt x="11" y="77"/>
                        <a:pt x="10" y="83"/>
                      </a:cubicBezTo>
                      <a:cubicBezTo>
                        <a:pt x="16" y="83"/>
                        <a:pt x="21" y="83"/>
                        <a:pt x="25" y="83"/>
                      </a:cubicBezTo>
                      <a:cubicBezTo>
                        <a:pt x="27" y="83"/>
                        <a:pt x="28" y="84"/>
                        <a:pt x="28" y="86"/>
                      </a:cubicBezTo>
                      <a:cubicBezTo>
                        <a:pt x="28" y="89"/>
                        <a:pt x="28" y="93"/>
                        <a:pt x="28" y="97"/>
                      </a:cubicBezTo>
                      <a:cubicBezTo>
                        <a:pt x="28" y="99"/>
                        <a:pt x="29" y="100"/>
                        <a:pt x="31" y="99"/>
                      </a:cubicBezTo>
                      <a:cubicBezTo>
                        <a:pt x="31" y="99"/>
                        <a:pt x="32" y="99"/>
                        <a:pt x="33" y="99"/>
                      </a:cubicBezTo>
                      <a:cubicBezTo>
                        <a:pt x="36" y="97"/>
                        <a:pt x="40" y="96"/>
                        <a:pt x="44" y="95"/>
                      </a:cubicBezTo>
                      <a:cubicBezTo>
                        <a:pt x="45" y="98"/>
                        <a:pt x="47" y="102"/>
                        <a:pt x="48" y="105"/>
                      </a:cubicBezTo>
                      <a:cubicBezTo>
                        <a:pt x="49" y="107"/>
                        <a:pt x="49" y="107"/>
                        <a:pt x="51" y="106"/>
                      </a:cubicBezTo>
                      <a:cubicBezTo>
                        <a:pt x="52" y="105"/>
                        <a:pt x="52" y="105"/>
                        <a:pt x="53" y="105"/>
                      </a:cubicBezTo>
                      <a:cubicBezTo>
                        <a:pt x="53" y="96"/>
                        <a:pt x="53" y="86"/>
                        <a:pt x="53" y="77"/>
                      </a:cubicBezTo>
                      <a:cubicBezTo>
                        <a:pt x="53" y="77"/>
                        <a:pt x="53" y="77"/>
                        <a:pt x="53" y="77"/>
                      </a:cubicBezTo>
                      <a:cubicBezTo>
                        <a:pt x="45" y="74"/>
                        <a:pt x="41" y="68"/>
                        <a:pt x="40" y="6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6" name="Freeform 14"/>
                <p:cNvSpPr>
                  <a:spLocks/>
                </p:cNvSpPr>
                <p:nvPr/>
              </p:nvSpPr>
              <p:spPr bwMode="auto">
                <a:xfrm>
                  <a:off x="1860550" y="1377950"/>
                  <a:ext cx="198438" cy="401638"/>
                </a:xfrm>
                <a:custGeom>
                  <a:avLst/>
                  <a:gdLst>
                    <a:gd name="T0" fmla="*/ 3 w 53"/>
                    <a:gd name="T1" fmla="*/ 106 h 107"/>
                    <a:gd name="T2" fmla="*/ 6 w 53"/>
                    <a:gd name="T3" fmla="*/ 105 h 107"/>
                    <a:gd name="T4" fmla="*/ 10 w 53"/>
                    <a:gd name="T5" fmla="*/ 94 h 107"/>
                    <a:gd name="T6" fmla="*/ 13 w 53"/>
                    <a:gd name="T7" fmla="*/ 95 h 107"/>
                    <a:gd name="T8" fmla="*/ 23 w 53"/>
                    <a:gd name="T9" fmla="*/ 99 h 107"/>
                    <a:gd name="T10" fmla="*/ 26 w 53"/>
                    <a:gd name="T11" fmla="*/ 96 h 107"/>
                    <a:gd name="T12" fmla="*/ 26 w 53"/>
                    <a:gd name="T13" fmla="*/ 86 h 107"/>
                    <a:gd name="T14" fmla="*/ 29 w 53"/>
                    <a:gd name="T15" fmla="*/ 83 h 107"/>
                    <a:gd name="T16" fmla="*/ 43 w 53"/>
                    <a:gd name="T17" fmla="*/ 83 h 107"/>
                    <a:gd name="T18" fmla="*/ 43 w 53"/>
                    <a:gd name="T19" fmla="*/ 82 h 107"/>
                    <a:gd name="T20" fmla="*/ 36 w 53"/>
                    <a:gd name="T21" fmla="*/ 67 h 107"/>
                    <a:gd name="T22" fmla="*/ 52 w 53"/>
                    <a:gd name="T23" fmla="*/ 61 h 107"/>
                    <a:gd name="T24" fmla="*/ 42 w 53"/>
                    <a:gd name="T25" fmla="*/ 50 h 107"/>
                    <a:gd name="T26" fmla="*/ 43 w 53"/>
                    <a:gd name="T27" fmla="*/ 46 h 107"/>
                    <a:gd name="T28" fmla="*/ 53 w 53"/>
                    <a:gd name="T29" fmla="*/ 38 h 107"/>
                    <a:gd name="T30" fmla="*/ 53 w 53"/>
                    <a:gd name="T31" fmla="*/ 37 h 107"/>
                    <a:gd name="T32" fmla="*/ 38 w 53"/>
                    <a:gd name="T33" fmla="*/ 29 h 107"/>
                    <a:gd name="T34" fmla="*/ 44 w 53"/>
                    <a:gd name="T35" fmla="*/ 0 h 107"/>
                    <a:gd name="T36" fmla="*/ 43 w 53"/>
                    <a:gd name="T37" fmla="*/ 2 h 107"/>
                    <a:gd name="T38" fmla="*/ 27 w 53"/>
                    <a:gd name="T39" fmla="*/ 21 h 107"/>
                    <a:gd name="T40" fmla="*/ 11 w 53"/>
                    <a:gd name="T41" fmla="*/ 34 h 107"/>
                    <a:gd name="T42" fmla="*/ 8 w 53"/>
                    <a:gd name="T43" fmla="*/ 43 h 107"/>
                    <a:gd name="T44" fmla="*/ 12 w 53"/>
                    <a:gd name="T45" fmla="*/ 51 h 107"/>
                    <a:gd name="T46" fmla="*/ 3 w 53"/>
                    <a:gd name="T47" fmla="*/ 76 h 107"/>
                    <a:gd name="T48" fmla="*/ 0 w 53"/>
                    <a:gd name="T49" fmla="*/ 77 h 107"/>
                    <a:gd name="T50" fmla="*/ 0 w 53"/>
                    <a:gd name="T51" fmla="*/ 104 h 107"/>
                    <a:gd name="T52" fmla="*/ 3 w 53"/>
                    <a:gd name="T53" fmla="*/ 106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3" h="107">
                      <a:moveTo>
                        <a:pt x="3" y="106"/>
                      </a:moveTo>
                      <a:cubicBezTo>
                        <a:pt x="4" y="107"/>
                        <a:pt x="5" y="107"/>
                        <a:pt x="6" y="105"/>
                      </a:cubicBezTo>
                      <a:cubicBezTo>
                        <a:pt x="7" y="102"/>
                        <a:pt x="9" y="98"/>
                        <a:pt x="10" y="94"/>
                      </a:cubicBezTo>
                      <a:cubicBezTo>
                        <a:pt x="11" y="95"/>
                        <a:pt x="12" y="95"/>
                        <a:pt x="13" y="95"/>
                      </a:cubicBezTo>
                      <a:cubicBezTo>
                        <a:pt x="16" y="96"/>
                        <a:pt x="19" y="98"/>
                        <a:pt x="23" y="99"/>
                      </a:cubicBezTo>
                      <a:cubicBezTo>
                        <a:pt x="25" y="99"/>
                        <a:pt x="26" y="98"/>
                        <a:pt x="26" y="96"/>
                      </a:cubicBezTo>
                      <a:cubicBezTo>
                        <a:pt x="26" y="93"/>
                        <a:pt x="26" y="89"/>
                        <a:pt x="26" y="86"/>
                      </a:cubicBezTo>
                      <a:cubicBezTo>
                        <a:pt x="26" y="83"/>
                        <a:pt x="26" y="83"/>
                        <a:pt x="29" y="83"/>
                      </a:cubicBezTo>
                      <a:cubicBezTo>
                        <a:pt x="33" y="83"/>
                        <a:pt x="38" y="83"/>
                        <a:pt x="43" y="83"/>
                      </a:cubicBezTo>
                      <a:cubicBezTo>
                        <a:pt x="43" y="82"/>
                        <a:pt x="43" y="82"/>
                        <a:pt x="43" y="82"/>
                      </a:cubicBezTo>
                      <a:cubicBezTo>
                        <a:pt x="41" y="77"/>
                        <a:pt x="38" y="72"/>
                        <a:pt x="36" y="67"/>
                      </a:cubicBezTo>
                      <a:cubicBezTo>
                        <a:pt x="41" y="65"/>
                        <a:pt x="46" y="63"/>
                        <a:pt x="52" y="61"/>
                      </a:cubicBezTo>
                      <a:cubicBezTo>
                        <a:pt x="48" y="57"/>
                        <a:pt x="45" y="53"/>
                        <a:pt x="42" y="50"/>
                      </a:cubicBezTo>
                      <a:cubicBezTo>
                        <a:pt x="40" y="48"/>
                        <a:pt x="40" y="48"/>
                        <a:pt x="43" y="46"/>
                      </a:cubicBezTo>
                      <a:cubicBezTo>
                        <a:pt x="46" y="44"/>
                        <a:pt x="49" y="41"/>
                        <a:pt x="53" y="38"/>
                      </a:cubicBezTo>
                      <a:cubicBezTo>
                        <a:pt x="53" y="37"/>
                        <a:pt x="53" y="37"/>
                        <a:pt x="53" y="37"/>
                      </a:cubicBezTo>
                      <a:cubicBezTo>
                        <a:pt x="48" y="34"/>
                        <a:pt x="43" y="32"/>
                        <a:pt x="38" y="29"/>
                      </a:cubicBezTo>
                      <a:cubicBezTo>
                        <a:pt x="43" y="20"/>
                        <a:pt x="45" y="11"/>
                        <a:pt x="44" y="0"/>
                      </a:cubicBezTo>
                      <a:cubicBezTo>
                        <a:pt x="44" y="1"/>
                        <a:pt x="43" y="1"/>
                        <a:pt x="43" y="2"/>
                      </a:cubicBezTo>
                      <a:cubicBezTo>
                        <a:pt x="39" y="9"/>
                        <a:pt x="34" y="16"/>
                        <a:pt x="27" y="21"/>
                      </a:cubicBezTo>
                      <a:cubicBezTo>
                        <a:pt x="22" y="26"/>
                        <a:pt x="17" y="30"/>
                        <a:pt x="11" y="34"/>
                      </a:cubicBezTo>
                      <a:cubicBezTo>
                        <a:pt x="8" y="36"/>
                        <a:pt x="7" y="39"/>
                        <a:pt x="8" y="43"/>
                      </a:cubicBezTo>
                      <a:cubicBezTo>
                        <a:pt x="9" y="45"/>
                        <a:pt x="11" y="48"/>
                        <a:pt x="12" y="51"/>
                      </a:cubicBezTo>
                      <a:cubicBezTo>
                        <a:pt x="16" y="61"/>
                        <a:pt x="12" y="71"/>
                        <a:pt x="3" y="76"/>
                      </a:cubicBezTo>
                      <a:cubicBezTo>
                        <a:pt x="2" y="76"/>
                        <a:pt x="1" y="77"/>
                        <a:pt x="0" y="77"/>
                      </a:cubicBezTo>
                      <a:cubicBezTo>
                        <a:pt x="0" y="86"/>
                        <a:pt x="0" y="95"/>
                        <a:pt x="0" y="104"/>
                      </a:cubicBezTo>
                      <a:cubicBezTo>
                        <a:pt x="1" y="105"/>
                        <a:pt x="2" y="105"/>
                        <a:pt x="3" y="10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89088" y="1189038"/>
                  <a:ext cx="255588" cy="161925"/>
                </a:xfrm>
                <a:custGeom>
                  <a:avLst/>
                  <a:gdLst>
                    <a:gd name="T0" fmla="*/ 38 w 68"/>
                    <a:gd name="T1" fmla="*/ 41 h 43"/>
                    <a:gd name="T2" fmla="*/ 49 w 68"/>
                    <a:gd name="T3" fmla="*/ 32 h 43"/>
                    <a:gd name="T4" fmla="*/ 66 w 68"/>
                    <a:gd name="T5" fmla="*/ 12 h 43"/>
                    <a:gd name="T6" fmla="*/ 62 w 68"/>
                    <a:gd name="T7" fmla="*/ 7 h 43"/>
                    <a:gd name="T8" fmla="*/ 25 w 68"/>
                    <a:gd name="T9" fmla="*/ 6 h 43"/>
                    <a:gd name="T10" fmla="*/ 7 w 68"/>
                    <a:gd name="T11" fmla="*/ 2 h 43"/>
                    <a:gd name="T12" fmla="*/ 1 w 68"/>
                    <a:gd name="T13" fmla="*/ 0 h 43"/>
                    <a:gd name="T14" fmla="*/ 9 w 68"/>
                    <a:gd name="T15" fmla="*/ 11 h 43"/>
                    <a:gd name="T16" fmla="*/ 0 w 68"/>
                    <a:gd name="T17" fmla="*/ 13 h 43"/>
                    <a:gd name="T18" fmla="*/ 11 w 68"/>
                    <a:gd name="T19" fmla="*/ 19 h 43"/>
                    <a:gd name="T20" fmla="*/ 4 w 68"/>
                    <a:gd name="T21" fmla="*/ 24 h 43"/>
                    <a:gd name="T22" fmla="*/ 14 w 68"/>
                    <a:gd name="T23" fmla="*/ 25 h 43"/>
                    <a:gd name="T24" fmla="*/ 1 w 68"/>
                    <a:gd name="T25" fmla="*/ 35 h 43"/>
                    <a:gd name="T26" fmla="*/ 25 w 68"/>
                    <a:gd name="T27" fmla="*/ 30 h 43"/>
                    <a:gd name="T28" fmla="*/ 25 w 68"/>
                    <a:gd name="T29" fmla="*/ 43 h 43"/>
                    <a:gd name="T30" fmla="*/ 35 w 68"/>
                    <a:gd name="T31" fmla="*/ 33 h 43"/>
                    <a:gd name="T32" fmla="*/ 38 w 68"/>
                    <a:gd name="T33" fmla="*/ 41 h 43"/>
                    <a:gd name="T34" fmla="*/ 42 w 68"/>
                    <a:gd name="T35" fmla="*/ 12 h 43"/>
                    <a:gd name="T36" fmla="*/ 55 w 68"/>
                    <a:gd name="T37" fmla="*/ 12 h 43"/>
                    <a:gd name="T38" fmla="*/ 56 w 68"/>
                    <a:gd name="T39" fmla="*/ 15 h 43"/>
                    <a:gd name="T40" fmla="*/ 56 w 68"/>
                    <a:gd name="T41" fmla="*/ 15 h 43"/>
                    <a:gd name="T42" fmla="*/ 50 w 68"/>
                    <a:gd name="T43" fmla="*/ 17 h 43"/>
                    <a:gd name="T44" fmla="*/ 42 w 68"/>
                    <a:gd name="T45" fmla="*/ 13 h 43"/>
                    <a:gd name="T46" fmla="*/ 42 w 68"/>
                    <a:gd name="T47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" h="43">
                      <a:moveTo>
                        <a:pt x="38" y="41"/>
                      </a:moveTo>
                      <a:cubicBezTo>
                        <a:pt x="42" y="38"/>
                        <a:pt x="45" y="35"/>
                        <a:pt x="49" y="32"/>
                      </a:cubicBezTo>
                      <a:cubicBezTo>
                        <a:pt x="56" y="27"/>
                        <a:pt x="62" y="20"/>
                        <a:pt x="66" y="12"/>
                      </a:cubicBezTo>
                      <a:cubicBezTo>
                        <a:pt x="68" y="8"/>
                        <a:pt x="67" y="7"/>
                        <a:pt x="62" y="7"/>
                      </a:cubicBezTo>
                      <a:cubicBezTo>
                        <a:pt x="50" y="6"/>
                        <a:pt x="37" y="6"/>
                        <a:pt x="25" y="6"/>
                      </a:cubicBezTo>
                      <a:cubicBezTo>
                        <a:pt x="19" y="6"/>
                        <a:pt x="13" y="4"/>
                        <a:pt x="7" y="2"/>
                      </a:cubicBezTo>
                      <a:cubicBezTo>
                        <a:pt x="5" y="1"/>
                        <a:pt x="3" y="1"/>
                        <a:pt x="1" y="0"/>
                      </a:cubicBezTo>
                      <a:cubicBezTo>
                        <a:pt x="2" y="5"/>
                        <a:pt x="5" y="7"/>
                        <a:pt x="9" y="11"/>
                      </a:cubicBezTo>
                      <a:cubicBezTo>
                        <a:pt x="6" y="11"/>
                        <a:pt x="3" y="12"/>
                        <a:pt x="0" y="13"/>
                      </a:cubicBezTo>
                      <a:cubicBezTo>
                        <a:pt x="3" y="16"/>
                        <a:pt x="7" y="17"/>
                        <a:pt x="11" y="19"/>
                      </a:cubicBezTo>
                      <a:cubicBezTo>
                        <a:pt x="9" y="20"/>
                        <a:pt x="6" y="22"/>
                        <a:pt x="4" y="24"/>
                      </a:cubicBezTo>
                      <a:cubicBezTo>
                        <a:pt x="7" y="26"/>
                        <a:pt x="11" y="25"/>
                        <a:pt x="14" y="25"/>
                      </a:cubicBezTo>
                      <a:cubicBezTo>
                        <a:pt x="11" y="30"/>
                        <a:pt x="7" y="33"/>
                        <a:pt x="1" y="35"/>
                      </a:cubicBezTo>
                      <a:cubicBezTo>
                        <a:pt x="10" y="39"/>
                        <a:pt x="18" y="35"/>
                        <a:pt x="25" y="30"/>
                      </a:cubicBezTo>
                      <a:cubicBezTo>
                        <a:pt x="25" y="35"/>
                        <a:pt x="25" y="39"/>
                        <a:pt x="25" y="43"/>
                      </a:cubicBezTo>
                      <a:cubicBezTo>
                        <a:pt x="29" y="41"/>
                        <a:pt x="31" y="37"/>
                        <a:pt x="35" y="33"/>
                      </a:cubicBezTo>
                      <a:cubicBezTo>
                        <a:pt x="37" y="36"/>
                        <a:pt x="37" y="39"/>
                        <a:pt x="38" y="41"/>
                      </a:cubicBezTo>
                      <a:close/>
                      <a:moveTo>
                        <a:pt x="42" y="12"/>
                      </a:moveTo>
                      <a:cubicBezTo>
                        <a:pt x="46" y="12"/>
                        <a:pt x="51" y="12"/>
                        <a:pt x="55" y="12"/>
                      </a:cubicBezTo>
                      <a:cubicBezTo>
                        <a:pt x="57" y="12"/>
                        <a:pt x="58" y="13"/>
                        <a:pt x="56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4" y="19"/>
                        <a:pt x="54" y="19"/>
                        <a:pt x="50" y="17"/>
                      </a:cubicBezTo>
                      <a:cubicBezTo>
                        <a:pt x="47" y="16"/>
                        <a:pt x="44" y="14"/>
                        <a:pt x="42" y="13"/>
                      </a:cubicBezTo>
                      <a:cubicBezTo>
                        <a:pt x="42" y="13"/>
                        <a:pt x="42" y="13"/>
                        <a:pt x="42" y="1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276350" y="1189038"/>
                  <a:ext cx="247650" cy="161925"/>
                </a:xfrm>
                <a:custGeom>
                  <a:avLst/>
                  <a:gdLst>
                    <a:gd name="T0" fmla="*/ 31 w 66"/>
                    <a:gd name="T1" fmla="*/ 34 h 43"/>
                    <a:gd name="T2" fmla="*/ 41 w 66"/>
                    <a:gd name="T3" fmla="*/ 43 h 43"/>
                    <a:gd name="T4" fmla="*/ 41 w 66"/>
                    <a:gd name="T5" fmla="*/ 30 h 43"/>
                    <a:gd name="T6" fmla="*/ 64 w 66"/>
                    <a:gd name="T7" fmla="*/ 35 h 43"/>
                    <a:gd name="T8" fmla="*/ 52 w 66"/>
                    <a:gd name="T9" fmla="*/ 25 h 43"/>
                    <a:gd name="T10" fmla="*/ 61 w 66"/>
                    <a:gd name="T11" fmla="*/ 24 h 43"/>
                    <a:gd name="T12" fmla="*/ 55 w 66"/>
                    <a:gd name="T13" fmla="*/ 18 h 43"/>
                    <a:gd name="T14" fmla="*/ 66 w 66"/>
                    <a:gd name="T15" fmla="*/ 12 h 43"/>
                    <a:gd name="T16" fmla="*/ 57 w 66"/>
                    <a:gd name="T17" fmla="*/ 10 h 43"/>
                    <a:gd name="T18" fmla="*/ 64 w 66"/>
                    <a:gd name="T19" fmla="*/ 0 h 43"/>
                    <a:gd name="T20" fmla="*/ 64 w 66"/>
                    <a:gd name="T21" fmla="*/ 0 h 43"/>
                    <a:gd name="T22" fmla="*/ 30 w 66"/>
                    <a:gd name="T23" fmla="*/ 6 h 43"/>
                    <a:gd name="T24" fmla="*/ 18 w 66"/>
                    <a:gd name="T25" fmla="*/ 6 h 43"/>
                    <a:gd name="T26" fmla="*/ 3 w 66"/>
                    <a:gd name="T27" fmla="*/ 7 h 43"/>
                    <a:gd name="T28" fmla="*/ 0 w 66"/>
                    <a:gd name="T29" fmla="*/ 9 h 43"/>
                    <a:gd name="T30" fmla="*/ 4 w 66"/>
                    <a:gd name="T31" fmla="*/ 17 h 43"/>
                    <a:gd name="T32" fmla="*/ 18 w 66"/>
                    <a:gd name="T33" fmla="*/ 33 h 43"/>
                    <a:gd name="T34" fmla="*/ 28 w 66"/>
                    <a:gd name="T35" fmla="*/ 41 h 43"/>
                    <a:gd name="T36" fmla="*/ 31 w 66"/>
                    <a:gd name="T37" fmla="*/ 34 h 43"/>
                    <a:gd name="T38" fmla="*/ 18 w 66"/>
                    <a:gd name="T39" fmla="*/ 16 h 43"/>
                    <a:gd name="T40" fmla="*/ 14 w 66"/>
                    <a:gd name="T41" fmla="*/ 18 h 43"/>
                    <a:gd name="T42" fmla="*/ 12 w 66"/>
                    <a:gd name="T43" fmla="*/ 18 h 43"/>
                    <a:gd name="T44" fmla="*/ 10 w 66"/>
                    <a:gd name="T45" fmla="*/ 13 h 43"/>
                    <a:gd name="T46" fmla="*/ 15 w 66"/>
                    <a:gd name="T47" fmla="*/ 12 h 43"/>
                    <a:gd name="T48" fmla="*/ 25 w 66"/>
                    <a:gd name="T49" fmla="*/ 12 h 43"/>
                    <a:gd name="T50" fmla="*/ 25 w 66"/>
                    <a:gd name="T51" fmla="*/ 13 h 43"/>
                    <a:gd name="T52" fmla="*/ 18 w 66"/>
                    <a:gd name="T53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6" h="43">
                      <a:moveTo>
                        <a:pt x="31" y="34"/>
                      </a:moveTo>
                      <a:cubicBezTo>
                        <a:pt x="35" y="37"/>
                        <a:pt x="37" y="41"/>
                        <a:pt x="41" y="43"/>
                      </a:cubicBezTo>
                      <a:cubicBezTo>
                        <a:pt x="41" y="39"/>
                        <a:pt x="41" y="35"/>
                        <a:pt x="41" y="30"/>
                      </a:cubicBezTo>
                      <a:cubicBezTo>
                        <a:pt x="48" y="35"/>
                        <a:pt x="55" y="39"/>
                        <a:pt x="64" y="35"/>
                      </a:cubicBezTo>
                      <a:cubicBezTo>
                        <a:pt x="59" y="33"/>
                        <a:pt x="54" y="30"/>
                        <a:pt x="52" y="25"/>
                      </a:cubicBezTo>
                      <a:cubicBezTo>
                        <a:pt x="55" y="25"/>
                        <a:pt x="58" y="26"/>
                        <a:pt x="61" y="24"/>
                      </a:cubicBezTo>
                      <a:cubicBezTo>
                        <a:pt x="59" y="22"/>
                        <a:pt x="56" y="21"/>
                        <a:pt x="55" y="18"/>
                      </a:cubicBezTo>
                      <a:cubicBezTo>
                        <a:pt x="59" y="17"/>
                        <a:pt x="63" y="16"/>
                        <a:pt x="66" y="12"/>
                      </a:cubicBezTo>
                      <a:cubicBezTo>
                        <a:pt x="62" y="12"/>
                        <a:pt x="59" y="12"/>
                        <a:pt x="57" y="10"/>
                      </a:cubicBezTo>
                      <a:cubicBezTo>
                        <a:pt x="61" y="7"/>
                        <a:pt x="64" y="3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3" y="5"/>
                        <a:pt x="41" y="6"/>
                        <a:pt x="30" y="6"/>
                      </a:cubicBezTo>
                      <a:cubicBezTo>
                        <a:pt x="26" y="7"/>
                        <a:pt x="22" y="6"/>
                        <a:pt x="18" y="6"/>
                      </a:cubicBezTo>
                      <a:cubicBezTo>
                        <a:pt x="13" y="7"/>
                        <a:pt x="8" y="7"/>
                        <a:pt x="3" y="7"/>
                      </a:cubicBezTo>
                      <a:cubicBezTo>
                        <a:pt x="1" y="7"/>
                        <a:pt x="0" y="7"/>
                        <a:pt x="0" y="9"/>
                      </a:cubicBezTo>
                      <a:cubicBezTo>
                        <a:pt x="1" y="12"/>
                        <a:pt x="2" y="14"/>
                        <a:pt x="4" y="17"/>
                      </a:cubicBezTo>
                      <a:cubicBezTo>
                        <a:pt x="7" y="23"/>
                        <a:pt x="12" y="28"/>
                        <a:pt x="18" y="33"/>
                      </a:cubicBezTo>
                      <a:cubicBezTo>
                        <a:pt x="21" y="35"/>
                        <a:pt x="25" y="38"/>
                        <a:pt x="28" y="41"/>
                      </a:cubicBezTo>
                      <a:cubicBezTo>
                        <a:pt x="29" y="39"/>
                        <a:pt x="30" y="36"/>
                        <a:pt x="31" y="34"/>
                      </a:cubicBezTo>
                      <a:close/>
                      <a:moveTo>
                        <a:pt x="18" y="16"/>
                      </a:moveTo>
                      <a:cubicBezTo>
                        <a:pt x="17" y="17"/>
                        <a:pt x="16" y="17"/>
                        <a:pt x="14" y="18"/>
                      </a:cubicBezTo>
                      <a:cubicBezTo>
                        <a:pt x="13" y="20"/>
                        <a:pt x="12" y="19"/>
                        <a:pt x="12" y="18"/>
                      </a:cubicBezTo>
                      <a:cubicBezTo>
                        <a:pt x="11" y="16"/>
                        <a:pt x="11" y="15"/>
                        <a:pt x="10" y="13"/>
                      </a:cubicBezTo>
                      <a:cubicBezTo>
                        <a:pt x="11" y="13"/>
                        <a:pt x="13" y="12"/>
                        <a:pt x="15" y="12"/>
                      </a:cubicBezTo>
                      <a:cubicBezTo>
                        <a:pt x="18" y="12"/>
                        <a:pt x="21" y="12"/>
                        <a:pt x="25" y="12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3" y="14"/>
                        <a:pt x="21" y="15"/>
                        <a:pt x="18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2138363" y="1128713"/>
                  <a:ext cx="166688" cy="301625"/>
                </a:xfrm>
                <a:custGeom>
                  <a:avLst/>
                  <a:gdLst>
                    <a:gd name="T0" fmla="*/ 1 w 44"/>
                    <a:gd name="T1" fmla="*/ 80 h 80"/>
                    <a:gd name="T2" fmla="*/ 3 w 44"/>
                    <a:gd name="T3" fmla="*/ 78 h 80"/>
                    <a:gd name="T4" fmla="*/ 31 w 44"/>
                    <a:gd name="T5" fmla="*/ 53 h 80"/>
                    <a:gd name="T6" fmla="*/ 41 w 44"/>
                    <a:gd name="T7" fmla="*/ 18 h 80"/>
                    <a:gd name="T8" fmla="*/ 32 w 44"/>
                    <a:gd name="T9" fmla="*/ 1 h 80"/>
                    <a:gd name="T10" fmla="*/ 30 w 44"/>
                    <a:gd name="T11" fmla="*/ 2 h 80"/>
                    <a:gd name="T12" fmla="*/ 4 w 44"/>
                    <a:gd name="T13" fmla="*/ 39 h 80"/>
                    <a:gd name="T14" fmla="*/ 3 w 44"/>
                    <a:gd name="T15" fmla="*/ 44 h 80"/>
                    <a:gd name="T16" fmla="*/ 4 w 44"/>
                    <a:gd name="T17" fmla="*/ 51 h 80"/>
                    <a:gd name="T18" fmla="*/ 5 w 44"/>
                    <a:gd name="T19" fmla="*/ 57 h 80"/>
                    <a:gd name="T20" fmla="*/ 28 w 44"/>
                    <a:gd name="T21" fmla="*/ 26 h 80"/>
                    <a:gd name="T22" fmla="*/ 27 w 44"/>
                    <a:gd name="T23" fmla="*/ 39 h 80"/>
                    <a:gd name="T24" fmla="*/ 7 w 44"/>
                    <a:gd name="T25" fmla="*/ 61 h 80"/>
                    <a:gd name="T26" fmla="*/ 5 w 44"/>
                    <a:gd name="T27" fmla="*/ 64 h 80"/>
                    <a:gd name="T28" fmla="*/ 2 w 44"/>
                    <a:gd name="T29" fmla="*/ 73 h 80"/>
                    <a:gd name="T30" fmla="*/ 0 w 44"/>
                    <a:gd name="T31" fmla="*/ 80 h 80"/>
                    <a:gd name="T32" fmla="*/ 1 w 44"/>
                    <a:gd name="T33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80">
                      <a:moveTo>
                        <a:pt x="1" y="80"/>
                      </a:moveTo>
                      <a:cubicBezTo>
                        <a:pt x="1" y="79"/>
                        <a:pt x="2" y="78"/>
                        <a:pt x="3" y="78"/>
                      </a:cubicBezTo>
                      <a:cubicBezTo>
                        <a:pt x="14" y="70"/>
                        <a:pt x="23" y="63"/>
                        <a:pt x="31" y="53"/>
                      </a:cubicBezTo>
                      <a:cubicBezTo>
                        <a:pt x="39" y="43"/>
                        <a:pt x="44" y="31"/>
                        <a:pt x="41" y="18"/>
                      </a:cubicBezTo>
                      <a:cubicBezTo>
                        <a:pt x="40" y="12"/>
                        <a:pt x="37" y="6"/>
                        <a:pt x="32" y="1"/>
                      </a:cubicBezTo>
                      <a:cubicBezTo>
                        <a:pt x="31" y="0"/>
                        <a:pt x="30" y="0"/>
                        <a:pt x="30" y="2"/>
                      </a:cubicBezTo>
                      <a:cubicBezTo>
                        <a:pt x="23" y="15"/>
                        <a:pt x="14" y="27"/>
                        <a:pt x="4" y="39"/>
                      </a:cubicBezTo>
                      <a:cubicBezTo>
                        <a:pt x="3" y="41"/>
                        <a:pt x="3" y="42"/>
                        <a:pt x="3" y="44"/>
                      </a:cubicBezTo>
                      <a:cubicBezTo>
                        <a:pt x="3" y="46"/>
                        <a:pt x="4" y="49"/>
                        <a:pt x="4" y="51"/>
                      </a:cubicBezTo>
                      <a:cubicBezTo>
                        <a:pt x="4" y="53"/>
                        <a:pt x="5" y="55"/>
                        <a:pt x="5" y="57"/>
                      </a:cubicBezTo>
                      <a:cubicBezTo>
                        <a:pt x="15" y="48"/>
                        <a:pt x="22" y="38"/>
                        <a:pt x="28" y="26"/>
                      </a:cubicBezTo>
                      <a:cubicBezTo>
                        <a:pt x="31" y="31"/>
                        <a:pt x="30" y="35"/>
                        <a:pt x="27" y="39"/>
                      </a:cubicBezTo>
                      <a:cubicBezTo>
                        <a:pt x="22" y="48"/>
                        <a:pt x="15" y="54"/>
                        <a:pt x="7" y="61"/>
                      </a:cubicBezTo>
                      <a:cubicBezTo>
                        <a:pt x="6" y="61"/>
                        <a:pt x="5" y="62"/>
                        <a:pt x="5" y="64"/>
                      </a:cubicBezTo>
                      <a:cubicBezTo>
                        <a:pt x="4" y="67"/>
                        <a:pt x="3" y="70"/>
                        <a:pt x="2" y="73"/>
                      </a:cubicBezTo>
                      <a:cubicBezTo>
                        <a:pt x="1" y="75"/>
                        <a:pt x="1" y="77"/>
                        <a:pt x="0" y="80"/>
                      </a:cubicBezTo>
                      <a:cubicBezTo>
                        <a:pt x="0" y="80"/>
                        <a:pt x="0" y="80"/>
                        <a:pt x="1" y="8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0" name="Freeform 18"/>
                <p:cNvSpPr>
                  <a:spLocks/>
                </p:cNvSpPr>
                <p:nvPr/>
              </p:nvSpPr>
              <p:spPr bwMode="auto">
                <a:xfrm>
                  <a:off x="815975" y="1128713"/>
                  <a:ext cx="166688" cy="304800"/>
                </a:xfrm>
                <a:custGeom>
                  <a:avLst/>
                  <a:gdLst>
                    <a:gd name="T0" fmla="*/ 13 w 44"/>
                    <a:gd name="T1" fmla="*/ 53 h 81"/>
                    <a:gd name="T2" fmla="*/ 35 w 44"/>
                    <a:gd name="T3" fmla="*/ 75 h 81"/>
                    <a:gd name="T4" fmla="*/ 44 w 44"/>
                    <a:gd name="T5" fmla="*/ 81 h 81"/>
                    <a:gd name="T6" fmla="*/ 43 w 44"/>
                    <a:gd name="T7" fmla="*/ 79 h 81"/>
                    <a:gd name="T8" fmla="*/ 39 w 44"/>
                    <a:gd name="T9" fmla="*/ 67 h 81"/>
                    <a:gd name="T10" fmla="*/ 36 w 44"/>
                    <a:gd name="T11" fmla="*/ 61 h 81"/>
                    <a:gd name="T12" fmla="*/ 26 w 44"/>
                    <a:gd name="T13" fmla="*/ 52 h 81"/>
                    <a:gd name="T14" fmla="*/ 14 w 44"/>
                    <a:gd name="T15" fmla="*/ 36 h 81"/>
                    <a:gd name="T16" fmla="*/ 16 w 44"/>
                    <a:gd name="T17" fmla="*/ 27 h 81"/>
                    <a:gd name="T18" fmla="*/ 38 w 44"/>
                    <a:gd name="T19" fmla="*/ 57 h 81"/>
                    <a:gd name="T20" fmla="*/ 39 w 44"/>
                    <a:gd name="T21" fmla="*/ 57 h 81"/>
                    <a:gd name="T22" fmla="*/ 40 w 44"/>
                    <a:gd name="T23" fmla="*/ 44 h 81"/>
                    <a:gd name="T24" fmla="*/ 39 w 44"/>
                    <a:gd name="T25" fmla="*/ 40 h 81"/>
                    <a:gd name="T26" fmla="*/ 30 w 44"/>
                    <a:gd name="T27" fmla="*/ 28 h 81"/>
                    <a:gd name="T28" fmla="*/ 14 w 44"/>
                    <a:gd name="T29" fmla="*/ 2 h 81"/>
                    <a:gd name="T30" fmla="*/ 11 w 44"/>
                    <a:gd name="T31" fmla="*/ 2 h 81"/>
                    <a:gd name="T32" fmla="*/ 3 w 44"/>
                    <a:gd name="T33" fmla="*/ 34 h 81"/>
                    <a:gd name="T34" fmla="*/ 13 w 44"/>
                    <a:gd name="T35" fmla="*/ 5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4" h="81">
                      <a:moveTo>
                        <a:pt x="13" y="53"/>
                      </a:moveTo>
                      <a:cubicBezTo>
                        <a:pt x="19" y="62"/>
                        <a:pt x="27" y="68"/>
                        <a:pt x="35" y="75"/>
                      </a:cubicBezTo>
                      <a:cubicBezTo>
                        <a:pt x="38" y="77"/>
                        <a:pt x="40" y="79"/>
                        <a:pt x="44" y="81"/>
                      </a:cubicBezTo>
                      <a:cubicBezTo>
                        <a:pt x="43" y="80"/>
                        <a:pt x="43" y="79"/>
                        <a:pt x="43" y="79"/>
                      </a:cubicBezTo>
                      <a:cubicBezTo>
                        <a:pt x="42" y="75"/>
                        <a:pt x="41" y="71"/>
                        <a:pt x="39" y="67"/>
                      </a:cubicBezTo>
                      <a:cubicBezTo>
                        <a:pt x="39" y="65"/>
                        <a:pt x="39" y="62"/>
                        <a:pt x="36" y="61"/>
                      </a:cubicBezTo>
                      <a:cubicBezTo>
                        <a:pt x="32" y="58"/>
                        <a:pt x="29" y="55"/>
                        <a:pt x="26" y="52"/>
                      </a:cubicBezTo>
                      <a:cubicBezTo>
                        <a:pt x="21" y="47"/>
                        <a:pt x="17" y="42"/>
                        <a:pt x="14" y="36"/>
                      </a:cubicBezTo>
                      <a:cubicBezTo>
                        <a:pt x="13" y="33"/>
                        <a:pt x="13" y="30"/>
                        <a:pt x="16" y="27"/>
                      </a:cubicBezTo>
                      <a:cubicBezTo>
                        <a:pt x="21" y="39"/>
                        <a:pt x="29" y="49"/>
                        <a:pt x="38" y="57"/>
                      </a:cubicBezTo>
                      <a:cubicBezTo>
                        <a:pt x="38" y="57"/>
                        <a:pt x="39" y="57"/>
                        <a:pt x="39" y="57"/>
                      </a:cubicBezTo>
                      <a:cubicBezTo>
                        <a:pt x="39" y="52"/>
                        <a:pt x="40" y="48"/>
                        <a:pt x="40" y="44"/>
                      </a:cubicBezTo>
                      <a:cubicBezTo>
                        <a:pt x="41" y="43"/>
                        <a:pt x="40" y="41"/>
                        <a:pt x="39" y="40"/>
                      </a:cubicBezTo>
                      <a:cubicBezTo>
                        <a:pt x="36" y="36"/>
                        <a:pt x="33" y="32"/>
                        <a:pt x="30" y="28"/>
                      </a:cubicBezTo>
                      <a:cubicBezTo>
                        <a:pt x="25" y="20"/>
                        <a:pt x="19" y="11"/>
                        <a:pt x="14" y="2"/>
                      </a:cubicBezTo>
                      <a:cubicBezTo>
                        <a:pt x="13" y="0"/>
                        <a:pt x="13" y="0"/>
                        <a:pt x="11" y="2"/>
                      </a:cubicBezTo>
                      <a:cubicBezTo>
                        <a:pt x="2" y="11"/>
                        <a:pt x="0" y="22"/>
                        <a:pt x="3" y="34"/>
                      </a:cubicBezTo>
                      <a:cubicBezTo>
                        <a:pt x="4" y="41"/>
                        <a:pt x="8" y="48"/>
                        <a:pt x="13" y="5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1" name="Freeform 19"/>
                <p:cNvSpPr>
                  <a:spLocks/>
                </p:cNvSpPr>
                <p:nvPr/>
              </p:nvSpPr>
              <p:spPr bwMode="auto">
                <a:xfrm>
                  <a:off x="1441450" y="911225"/>
                  <a:ext cx="238125" cy="134938"/>
                </a:xfrm>
                <a:custGeom>
                  <a:avLst/>
                  <a:gdLst>
                    <a:gd name="T0" fmla="*/ 9 w 63"/>
                    <a:gd name="T1" fmla="*/ 36 h 36"/>
                    <a:gd name="T2" fmla="*/ 54 w 63"/>
                    <a:gd name="T3" fmla="*/ 36 h 36"/>
                    <a:gd name="T4" fmla="*/ 57 w 63"/>
                    <a:gd name="T5" fmla="*/ 34 h 36"/>
                    <a:gd name="T6" fmla="*/ 62 w 63"/>
                    <a:gd name="T7" fmla="*/ 20 h 36"/>
                    <a:gd name="T8" fmla="*/ 62 w 63"/>
                    <a:gd name="T9" fmla="*/ 11 h 36"/>
                    <a:gd name="T10" fmla="*/ 44 w 63"/>
                    <a:gd name="T11" fmla="*/ 1 h 36"/>
                    <a:gd name="T12" fmla="*/ 40 w 63"/>
                    <a:gd name="T13" fmla="*/ 21 h 36"/>
                    <a:gd name="T14" fmla="*/ 35 w 63"/>
                    <a:gd name="T15" fmla="*/ 31 h 36"/>
                    <a:gd name="T16" fmla="*/ 27 w 63"/>
                    <a:gd name="T17" fmla="*/ 31 h 36"/>
                    <a:gd name="T18" fmla="*/ 26 w 63"/>
                    <a:gd name="T19" fmla="*/ 30 h 36"/>
                    <a:gd name="T20" fmla="*/ 19 w 63"/>
                    <a:gd name="T21" fmla="*/ 9 h 36"/>
                    <a:gd name="T22" fmla="*/ 18 w 63"/>
                    <a:gd name="T23" fmla="*/ 0 h 36"/>
                    <a:gd name="T24" fmla="*/ 9 w 63"/>
                    <a:gd name="T25" fmla="*/ 2 h 36"/>
                    <a:gd name="T26" fmla="*/ 0 w 63"/>
                    <a:gd name="T27" fmla="*/ 17 h 36"/>
                    <a:gd name="T28" fmla="*/ 4 w 63"/>
                    <a:gd name="T29" fmla="*/ 33 h 36"/>
                    <a:gd name="T30" fmla="*/ 9 w 63"/>
                    <a:gd name="T31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3" h="36">
                      <a:moveTo>
                        <a:pt x="9" y="36"/>
                      </a:moveTo>
                      <a:cubicBezTo>
                        <a:pt x="23" y="36"/>
                        <a:pt x="39" y="36"/>
                        <a:pt x="54" y="36"/>
                      </a:cubicBezTo>
                      <a:cubicBezTo>
                        <a:pt x="56" y="36"/>
                        <a:pt x="57" y="36"/>
                        <a:pt x="57" y="34"/>
                      </a:cubicBezTo>
                      <a:cubicBezTo>
                        <a:pt x="59" y="29"/>
                        <a:pt x="61" y="25"/>
                        <a:pt x="62" y="20"/>
                      </a:cubicBezTo>
                      <a:cubicBezTo>
                        <a:pt x="63" y="17"/>
                        <a:pt x="63" y="14"/>
                        <a:pt x="62" y="11"/>
                      </a:cubicBezTo>
                      <a:cubicBezTo>
                        <a:pt x="60" y="4"/>
                        <a:pt x="50" y="0"/>
                        <a:pt x="44" y="1"/>
                      </a:cubicBezTo>
                      <a:cubicBezTo>
                        <a:pt x="43" y="8"/>
                        <a:pt x="41" y="15"/>
                        <a:pt x="40" y="21"/>
                      </a:cubicBezTo>
                      <a:cubicBezTo>
                        <a:pt x="39" y="25"/>
                        <a:pt x="37" y="28"/>
                        <a:pt x="35" y="31"/>
                      </a:cubicBezTo>
                      <a:cubicBezTo>
                        <a:pt x="33" y="35"/>
                        <a:pt x="30" y="34"/>
                        <a:pt x="27" y="31"/>
                      </a:cubicBezTo>
                      <a:cubicBezTo>
                        <a:pt x="27" y="31"/>
                        <a:pt x="27" y="30"/>
                        <a:pt x="26" y="30"/>
                      </a:cubicBezTo>
                      <a:cubicBezTo>
                        <a:pt x="22" y="23"/>
                        <a:pt x="21" y="16"/>
                        <a:pt x="19" y="9"/>
                      </a:cubicBezTo>
                      <a:cubicBezTo>
                        <a:pt x="19" y="6"/>
                        <a:pt x="19" y="3"/>
                        <a:pt x="18" y="0"/>
                      </a:cubicBezTo>
                      <a:cubicBezTo>
                        <a:pt x="15" y="1"/>
                        <a:pt x="12" y="1"/>
                        <a:pt x="9" y="2"/>
                      </a:cubicBezTo>
                      <a:cubicBezTo>
                        <a:pt x="4" y="5"/>
                        <a:pt x="0" y="9"/>
                        <a:pt x="0" y="17"/>
                      </a:cubicBezTo>
                      <a:cubicBezTo>
                        <a:pt x="1" y="22"/>
                        <a:pt x="2" y="28"/>
                        <a:pt x="4" y="33"/>
                      </a:cubicBezTo>
                      <a:cubicBezTo>
                        <a:pt x="5" y="35"/>
                        <a:pt x="6" y="36"/>
                        <a:pt x="9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>
                  <a:off x="1257300" y="1076325"/>
                  <a:ext cx="161925" cy="98425"/>
                </a:xfrm>
                <a:custGeom>
                  <a:avLst/>
                  <a:gdLst>
                    <a:gd name="T0" fmla="*/ 5 w 43"/>
                    <a:gd name="T1" fmla="*/ 26 h 26"/>
                    <a:gd name="T2" fmla="*/ 37 w 43"/>
                    <a:gd name="T3" fmla="*/ 26 h 26"/>
                    <a:gd name="T4" fmla="*/ 39 w 43"/>
                    <a:gd name="T5" fmla="*/ 24 h 26"/>
                    <a:gd name="T6" fmla="*/ 41 w 43"/>
                    <a:gd name="T7" fmla="*/ 20 h 26"/>
                    <a:gd name="T8" fmla="*/ 39 w 43"/>
                    <a:gd name="T9" fmla="*/ 5 h 26"/>
                    <a:gd name="T10" fmla="*/ 28 w 43"/>
                    <a:gd name="T11" fmla="*/ 0 h 26"/>
                    <a:gd name="T12" fmla="*/ 27 w 43"/>
                    <a:gd name="T13" fmla="*/ 5 h 26"/>
                    <a:gd name="T14" fmla="*/ 24 w 43"/>
                    <a:gd name="T15" fmla="*/ 19 h 26"/>
                    <a:gd name="T16" fmla="*/ 21 w 43"/>
                    <a:gd name="T17" fmla="*/ 22 h 26"/>
                    <a:gd name="T18" fmla="*/ 18 w 43"/>
                    <a:gd name="T19" fmla="*/ 19 h 26"/>
                    <a:gd name="T20" fmla="*/ 14 w 43"/>
                    <a:gd name="T21" fmla="*/ 3 h 26"/>
                    <a:gd name="T22" fmla="*/ 13 w 43"/>
                    <a:gd name="T23" fmla="*/ 0 h 26"/>
                    <a:gd name="T24" fmla="*/ 10 w 43"/>
                    <a:gd name="T25" fmla="*/ 1 h 26"/>
                    <a:gd name="T26" fmla="*/ 1 w 43"/>
                    <a:gd name="T27" fmla="*/ 11 h 26"/>
                    <a:gd name="T28" fmla="*/ 2 w 43"/>
                    <a:gd name="T29" fmla="*/ 24 h 26"/>
                    <a:gd name="T30" fmla="*/ 5 w 43"/>
                    <a:gd name="T3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" h="26">
                      <a:moveTo>
                        <a:pt x="5" y="26"/>
                      </a:moveTo>
                      <a:cubicBezTo>
                        <a:pt x="16" y="26"/>
                        <a:pt x="26" y="26"/>
                        <a:pt x="37" y="26"/>
                      </a:cubicBezTo>
                      <a:cubicBezTo>
                        <a:pt x="38" y="26"/>
                        <a:pt x="39" y="26"/>
                        <a:pt x="39" y="24"/>
                      </a:cubicBezTo>
                      <a:cubicBezTo>
                        <a:pt x="40" y="23"/>
                        <a:pt x="40" y="21"/>
                        <a:pt x="41" y="20"/>
                      </a:cubicBezTo>
                      <a:cubicBezTo>
                        <a:pt x="42" y="15"/>
                        <a:pt x="43" y="9"/>
                        <a:pt x="39" y="5"/>
                      </a:cubicBezTo>
                      <a:cubicBezTo>
                        <a:pt x="36" y="2"/>
                        <a:pt x="33" y="1"/>
                        <a:pt x="28" y="0"/>
                      </a:cubicBezTo>
                      <a:cubicBezTo>
                        <a:pt x="28" y="2"/>
                        <a:pt x="28" y="3"/>
                        <a:pt x="27" y="5"/>
                      </a:cubicBezTo>
                      <a:cubicBezTo>
                        <a:pt x="27" y="10"/>
                        <a:pt x="26" y="15"/>
                        <a:pt x="24" y="19"/>
                      </a:cubicBezTo>
                      <a:cubicBezTo>
                        <a:pt x="23" y="21"/>
                        <a:pt x="22" y="22"/>
                        <a:pt x="21" y="22"/>
                      </a:cubicBezTo>
                      <a:cubicBezTo>
                        <a:pt x="20" y="22"/>
                        <a:pt x="19" y="21"/>
                        <a:pt x="18" y="19"/>
                      </a:cubicBezTo>
                      <a:cubicBezTo>
                        <a:pt x="15" y="14"/>
                        <a:pt x="14" y="9"/>
                        <a:pt x="14" y="3"/>
                      </a:cubicBezTo>
                      <a:cubicBezTo>
                        <a:pt x="14" y="2"/>
                        <a:pt x="14" y="1"/>
                        <a:pt x="13" y="0"/>
                      </a:cubicBezTo>
                      <a:cubicBezTo>
                        <a:pt x="12" y="0"/>
                        <a:pt x="11" y="0"/>
                        <a:pt x="10" y="1"/>
                      </a:cubicBezTo>
                      <a:cubicBezTo>
                        <a:pt x="6" y="2"/>
                        <a:pt x="1" y="5"/>
                        <a:pt x="1" y="11"/>
                      </a:cubicBezTo>
                      <a:cubicBezTo>
                        <a:pt x="0" y="15"/>
                        <a:pt x="1" y="20"/>
                        <a:pt x="2" y="24"/>
                      </a:cubicBezTo>
                      <a:cubicBezTo>
                        <a:pt x="3" y="26"/>
                        <a:pt x="4" y="26"/>
                        <a:pt x="5" y="2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3" name="Freeform 21"/>
                <p:cNvSpPr>
                  <a:spLocks/>
                </p:cNvSpPr>
                <p:nvPr/>
              </p:nvSpPr>
              <p:spPr bwMode="auto">
                <a:xfrm>
                  <a:off x="1701800" y="1068388"/>
                  <a:ext cx="158750" cy="106363"/>
                </a:xfrm>
                <a:custGeom>
                  <a:avLst/>
                  <a:gdLst>
                    <a:gd name="T0" fmla="*/ 6 w 42"/>
                    <a:gd name="T1" fmla="*/ 28 h 28"/>
                    <a:gd name="T2" fmla="*/ 12 w 42"/>
                    <a:gd name="T3" fmla="*/ 27 h 28"/>
                    <a:gd name="T4" fmla="*/ 36 w 42"/>
                    <a:gd name="T5" fmla="*/ 27 h 28"/>
                    <a:gd name="T6" fmla="*/ 39 w 42"/>
                    <a:gd name="T7" fmla="*/ 25 h 28"/>
                    <a:gd name="T8" fmla="*/ 41 w 42"/>
                    <a:gd name="T9" fmla="*/ 16 h 28"/>
                    <a:gd name="T10" fmla="*/ 37 w 42"/>
                    <a:gd name="T11" fmla="*/ 4 h 28"/>
                    <a:gd name="T12" fmla="*/ 28 w 42"/>
                    <a:gd name="T13" fmla="*/ 0 h 28"/>
                    <a:gd name="T14" fmla="*/ 27 w 42"/>
                    <a:gd name="T15" fmla="*/ 4 h 28"/>
                    <a:gd name="T16" fmla="*/ 24 w 42"/>
                    <a:gd name="T17" fmla="*/ 21 h 28"/>
                    <a:gd name="T18" fmla="*/ 21 w 42"/>
                    <a:gd name="T19" fmla="*/ 23 h 28"/>
                    <a:gd name="T20" fmla="*/ 18 w 42"/>
                    <a:gd name="T21" fmla="*/ 21 h 28"/>
                    <a:gd name="T22" fmla="*/ 14 w 42"/>
                    <a:gd name="T23" fmla="*/ 6 h 28"/>
                    <a:gd name="T24" fmla="*/ 13 w 42"/>
                    <a:gd name="T25" fmla="*/ 1 h 28"/>
                    <a:gd name="T26" fmla="*/ 8 w 42"/>
                    <a:gd name="T27" fmla="*/ 3 h 28"/>
                    <a:gd name="T28" fmla="*/ 1 w 42"/>
                    <a:gd name="T29" fmla="*/ 11 h 28"/>
                    <a:gd name="T30" fmla="*/ 2 w 42"/>
                    <a:gd name="T31" fmla="*/ 25 h 28"/>
                    <a:gd name="T32" fmla="*/ 6 w 42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2" h="28">
                      <a:moveTo>
                        <a:pt x="6" y="28"/>
                      </a:moveTo>
                      <a:cubicBezTo>
                        <a:pt x="8" y="27"/>
                        <a:pt x="10" y="27"/>
                        <a:pt x="12" y="27"/>
                      </a:cubicBezTo>
                      <a:cubicBezTo>
                        <a:pt x="20" y="27"/>
                        <a:pt x="28" y="27"/>
                        <a:pt x="36" y="27"/>
                      </a:cubicBezTo>
                      <a:cubicBezTo>
                        <a:pt x="38" y="27"/>
                        <a:pt x="39" y="27"/>
                        <a:pt x="39" y="25"/>
                      </a:cubicBezTo>
                      <a:cubicBezTo>
                        <a:pt x="40" y="22"/>
                        <a:pt x="41" y="19"/>
                        <a:pt x="41" y="16"/>
                      </a:cubicBezTo>
                      <a:cubicBezTo>
                        <a:pt x="42" y="11"/>
                        <a:pt x="41" y="7"/>
                        <a:pt x="37" y="4"/>
                      </a:cubicBezTo>
                      <a:cubicBezTo>
                        <a:pt x="34" y="3"/>
                        <a:pt x="32" y="2"/>
                        <a:pt x="28" y="0"/>
                      </a:cubicBezTo>
                      <a:cubicBezTo>
                        <a:pt x="28" y="2"/>
                        <a:pt x="27" y="3"/>
                        <a:pt x="27" y="4"/>
                      </a:cubicBezTo>
                      <a:cubicBezTo>
                        <a:pt x="27" y="10"/>
                        <a:pt x="26" y="16"/>
                        <a:pt x="24" y="21"/>
                      </a:cubicBezTo>
                      <a:cubicBezTo>
                        <a:pt x="23" y="22"/>
                        <a:pt x="22" y="23"/>
                        <a:pt x="21" y="23"/>
                      </a:cubicBezTo>
                      <a:cubicBezTo>
                        <a:pt x="20" y="23"/>
                        <a:pt x="18" y="22"/>
                        <a:pt x="18" y="21"/>
                      </a:cubicBezTo>
                      <a:cubicBezTo>
                        <a:pt x="15" y="16"/>
                        <a:pt x="14" y="11"/>
                        <a:pt x="14" y="6"/>
                      </a:cubicBezTo>
                      <a:cubicBezTo>
                        <a:pt x="14" y="4"/>
                        <a:pt x="13" y="2"/>
                        <a:pt x="13" y="1"/>
                      </a:cubicBezTo>
                      <a:cubicBezTo>
                        <a:pt x="11" y="1"/>
                        <a:pt x="9" y="2"/>
                        <a:pt x="8" y="3"/>
                      </a:cubicBezTo>
                      <a:cubicBezTo>
                        <a:pt x="4" y="4"/>
                        <a:pt x="2" y="7"/>
                        <a:pt x="1" y="11"/>
                      </a:cubicBezTo>
                      <a:cubicBezTo>
                        <a:pt x="0" y="16"/>
                        <a:pt x="1" y="20"/>
                        <a:pt x="2" y="25"/>
                      </a:cubicBezTo>
                      <a:cubicBezTo>
                        <a:pt x="2" y="27"/>
                        <a:pt x="4" y="28"/>
                        <a:pt x="6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4" name="Freeform 22"/>
                <p:cNvSpPr>
                  <a:spLocks/>
                </p:cNvSpPr>
                <p:nvPr/>
              </p:nvSpPr>
              <p:spPr bwMode="auto">
                <a:xfrm>
                  <a:off x="2093913" y="1636713"/>
                  <a:ext cx="211138" cy="95250"/>
                </a:xfrm>
                <a:custGeom>
                  <a:avLst/>
                  <a:gdLst>
                    <a:gd name="T0" fmla="*/ 9 w 56"/>
                    <a:gd name="T1" fmla="*/ 0 h 25"/>
                    <a:gd name="T2" fmla="*/ 14 w 56"/>
                    <a:gd name="T3" fmla="*/ 8 h 25"/>
                    <a:gd name="T4" fmla="*/ 17 w 56"/>
                    <a:gd name="T5" fmla="*/ 9 h 25"/>
                    <a:gd name="T6" fmla="*/ 32 w 56"/>
                    <a:gd name="T7" fmla="*/ 10 h 25"/>
                    <a:gd name="T8" fmla="*/ 36 w 56"/>
                    <a:gd name="T9" fmla="*/ 10 h 25"/>
                    <a:gd name="T10" fmla="*/ 35 w 56"/>
                    <a:gd name="T11" fmla="*/ 12 h 25"/>
                    <a:gd name="T12" fmla="*/ 26 w 56"/>
                    <a:gd name="T13" fmla="*/ 16 h 25"/>
                    <a:gd name="T14" fmla="*/ 15 w 56"/>
                    <a:gd name="T15" fmla="*/ 14 h 25"/>
                    <a:gd name="T16" fmla="*/ 13 w 56"/>
                    <a:gd name="T17" fmla="*/ 14 h 25"/>
                    <a:gd name="T18" fmla="*/ 0 w 56"/>
                    <a:gd name="T19" fmla="*/ 17 h 25"/>
                    <a:gd name="T20" fmla="*/ 0 w 56"/>
                    <a:gd name="T21" fmla="*/ 17 h 25"/>
                    <a:gd name="T22" fmla="*/ 8 w 56"/>
                    <a:gd name="T23" fmla="*/ 20 h 25"/>
                    <a:gd name="T24" fmla="*/ 24 w 56"/>
                    <a:gd name="T25" fmla="*/ 23 h 25"/>
                    <a:gd name="T26" fmla="*/ 52 w 56"/>
                    <a:gd name="T27" fmla="*/ 13 h 25"/>
                    <a:gd name="T28" fmla="*/ 56 w 56"/>
                    <a:gd name="T29" fmla="*/ 2 h 25"/>
                    <a:gd name="T30" fmla="*/ 9 w 56"/>
                    <a:gd name="T3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6" h="25">
                      <a:moveTo>
                        <a:pt x="9" y="0"/>
                      </a:moveTo>
                      <a:cubicBezTo>
                        <a:pt x="11" y="3"/>
                        <a:pt x="12" y="5"/>
                        <a:pt x="14" y="8"/>
                      </a:cubicBezTo>
                      <a:cubicBezTo>
                        <a:pt x="15" y="8"/>
                        <a:pt x="16" y="9"/>
                        <a:pt x="17" y="9"/>
                      </a:cubicBezTo>
                      <a:cubicBezTo>
                        <a:pt x="22" y="10"/>
                        <a:pt x="27" y="10"/>
                        <a:pt x="32" y="10"/>
                      </a:cubicBezTo>
                      <a:cubicBezTo>
                        <a:pt x="33" y="10"/>
                        <a:pt x="34" y="10"/>
                        <a:pt x="36" y="10"/>
                      </a:cubicBezTo>
                      <a:cubicBezTo>
                        <a:pt x="35" y="11"/>
                        <a:pt x="35" y="12"/>
                        <a:pt x="35" y="12"/>
                      </a:cubicBezTo>
                      <a:cubicBezTo>
                        <a:pt x="33" y="16"/>
                        <a:pt x="29" y="16"/>
                        <a:pt x="26" y="16"/>
                      </a:cubicBezTo>
                      <a:cubicBezTo>
                        <a:pt x="22" y="15"/>
                        <a:pt x="19" y="14"/>
                        <a:pt x="15" y="14"/>
                      </a:cubicBezTo>
                      <a:cubicBezTo>
                        <a:pt x="14" y="14"/>
                        <a:pt x="14" y="14"/>
                        <a:pt x="13" y="14"/>
                      </a:cubicBezTo>
                      <a:cubicBezTo>
                        <a:pt x="8" y="15"/>
                        <a:pt x="4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3" y="18"/>
                        <a:pt x="5" y="19"/>
                        <a:pt x="8" y="20"/>
                      </a:cubicBezTo>
                      <a:cubicBezTo>
                        <a:pt x="14" y="21"/>
                        <a:pt x="19" y="22"/>
                        <a:pt x="24" y="23"/>
                      </a:cubicBezTo>
                      <a:cubicBezTo>
                        <a:pt x="35" y="25"/>
                        <a:pt x="45" y="23"/>
                        <a:pt x="52" y="13"/>
                      </a:cubicBezTo>
                      <a:cubicBezTo>
                        <a:pt x="54" y="10"/>
                        <a:pt x="56" y="6"/>
                        <a:pt x="56" y="2"/>
                      </a:cubicBezTo>
                      <a:cubicBezTo>
                        <a:pt x="40" y="4"/>
                        <a:pt x="25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5" name="Freeform 23"/>
                <p:cNvSpPr>
                  <a:spLocks/>
                </p:cNvSpPr>
                <p:nvPr/>
              </p:nvSpPr>
              <p:spPr bwMode="auto">
                <a:xfrm>
                  <a:off x="815975" y="1636713"/>
                  <a:ext cx="207963" cy="95250"/>
                </a:xfrm>
                <a:custGeom>
                  <a:avLst/>
                  <a:gdLst>
                    <a:gd name="T0" fmla="*/ 30 w 55"/>
                    <a:gd name="T1" fmla="*/ 23 h 25"/>
                    <a:gd name="T2" fmla="*/ 52 w 55"/>
                    <a:gd name="T3" fmla="*/ 18 h 25"/>
                    <a:gd name="T4" fmla="*/ 55 w 55"/>
                    <a:gd name="T5" fmla="*/ 17 h 25"/>
                    <a:gd name="T6" fmla="*/ 49 w 55"/>
                    <a:gd name="T7" fmla="*/ 15 h 25"/>
                    <a:gd name="T8" fmla="*/ 35 w 55"/>
                    <a:gd name="T9" fmla="*/ 15 h 25"/>
                    <a:gd name="T10" fmla="*/ 24 w 55"/>
                    <a:gd name="T11" fmla="*/ 15 h 25"/>
                    <a:gd name="T12" fmla="*/ 20 w 55"/>
                    <a:gd name="T13" fmla="*/ 11 h 25"/>
                    <a:gd name="T14" fmla="*/ 23 w 55"/>
                    <a:gd name="T15" fmla="*/ 10 h 25"/>
                    <a:gd name="T16" fmla="*/ 32 w 55"/>
                    <a:gd name="T17" fmla="*/ 10 h 25"/>
                    <a:gd name="T18" fmla="*/ 39 w 55"/>
                    <a:gd name="T19" fmla="*/ 8 h 25"/>
                    <a:gd name="T20" fmla="*/ 46 w 55"/>
                    <a:gd name="T21" fmla="*/ 0 h 25"/>
                    <a:gd name="T22" fmla="*/ 23 w 55"/>
                    <a:gd name="T23" fmla="*/ 2 h 25"/>
                    <a:gd name="T24" fmla="*/ 0 w 55"/>
                    <a:gd name="T25" fmla="*/ 2 h 25"/>
                    <a:gd name="T26" fmla="*/ 1 w 55"/>
                    <a:gd name="T27" fmla="*/ 7 h 25"/>
                    <a:gd name="T28" fmla="*/ 30 w 55"/>
                    <a:gd name="T2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5" h="25">
                      <a:moveTo>
                        <a:pt x="30" y="23"/>
                      </a:moveTo>
                      <a:cubicBezTo>
                        <a:pt x="38" y="22"/>
                        <a:pt x="45" y="20"/>
                        <a:pt x="52" y="18"/>
                      </a:cubicBezTo>
                      <a:cubicBezTo>
                        <a:pt x="53" y="18"/>
                        <a:pt x="54" y="17"/>
                        <a:pt x="55" y="17"/>
                      </a:cubicBezTo>
                      <a:cubicBezTo>
                        <a:pt x="53" y="16"/>
                        <a:pt x="51" y="16"/>
                        <a:pt x="49" y="15"/>
                      </a:cubicBezTo>
                      <a:cubicBezTo>
                        <a:pt x="45" y="14"/>
                        <a:pt x="40" y="13"/>
                        <a:pt x="35" y="15"/>
                      </a:cubicBezTo>
                      <a:cubicBezTo>
                        <a:pt x="32" y="16"/>
                        <a:pt x="28" y="17"/>
                        <a:pt x="24" y="15"/>
                      </a:cubicBezTo>
                      <a:cubicBezTo>
                        <a:pt x="22" y="14"/>
                        <a:pt x="20" y="13"/>
                        <a:pt x="20" y="11"/>
                      </a:cubicBezTo>
                      <a:cubicBezTo>
                        <a:pt x="21" y="10"/>
                        <a:pt x="22" y="10"/>
                        <a:pt x="23" y="10"/>
                      </a:cubicBezTo>
                      <a:cubicBezTo>
                        <a:pt x="26" y="10"/>
                        <a:pt x="29" y="10"/>
                        <a:pt x="32" y="10"/>
                      </a:cubicBezTo>
                      <a:cubicBezTo>
                        <a:pt x="35" y="9"/>
                        <a:pt x="38" y="10"/>
                        <a:pt x="39" y="8"/>
                      </a:cubicBezTo>
                      <a:cubicBezTo>
                        <a:pt x="42" y="6"/>
                        <a:pt x="44" y="3"/>
                        <a:pt x="46" y="0"/>
                      </a:cubicBezTo>
                      <a:cubicBezTo>
                        <a:pt x="38" y="1"/>
                        <a:pt x="31" y="2"/>
                        <a:pt x="23" y="2"/>
                      </a:cubicBezTo>
                      <a:cubicBezTo>
                        <a:pt x="16" y="2"/>
                        <a:pt x="8" y="2"/>
                        <a:pt x="0" y="2"/>
                      </a:cubicBezTo>
                      <a:cubicBezTo>
                        <a:pt x="0" y="4"/>
                        <a:pt x="1" y="5"/>
                        <a:pt x="1" y="7"/>
                      </a:cubicBezTo>
                      <a:cubicBezTo>
                        <a:pt x="7" y="20"/>
                        <a:pt x="17" y="25"/>
                        <a:pt x="30" y="2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6" name="Freeform 24"/>
                <p:cNvSpPr>
                  <a:spLocks/>
                </p:cNvSpPr>
                <p:nvPr/>
              </p:nvSpPr>
              <p:spPr bwMode="auto">
                <a:xfrm>
                  <a:off x="2033588" y="1708150"/>
                  <a:ext cx="203200" cy="106363"/>
                </a:xfrm>
                <a:custGeom>
                  <a:avLst/>
                  <a:gdLst>
                    <a:gd name="T0" fmla="*/ 52 w 54"/>
                    <a:gd name="T1" fmla="*/ 11 h 28"/>
                    <a:gd name="T2" fmla="*/ 42 w 54"/>
                    <a:gd name="T3" fmla="*/ 10 h 28"/>
                    <a:gd name="T4" fmla="*/ 28 w 54"/>
                    <a:gd name="T5" fmla="*/ 6 h 28"/>
                    <a:gd name="T6" fmla="*/ 12 w 54"/>
                    <a:gd name="T7" fmla="*/ 0 h 28"/>
                    <a:gd name="T8" fmla="*/ 14 w 54"/>
                    <a:gd name="T9" fmla="*/ 10 h 28"/>
                    <a:gd name="T10" fmla="*/ 16 w 54"/>
                    <a:gd name="T11" fmla="*/ 11 h 28"/>
                    <a:gd name="T12" fmla="*/ 30 w 54"/>
                    <a:gd name="T13" fmla="*/ 16 h 28"/>
                    <a:gd name="T14" fmla="*/ 26 w 54"/>
                    <a:gd name="T15" fmla="*/ 19 h 28"/>
                    <a:gd name="T16" fmla="*/ 16 w 54"/>
                    <a:gd name="T17" fmla="*/ 17 h 28"/>
                    <a:gd name="T18" fmla="*/ 0 w 54"/>
                    <a:gd name="T19" fmla="*/ 15 h 28"/>
                    <a:gd name="T20" fmla="*/ 0 w 54"/>
                    <a:gd name="T21" fmla="*/ 16 h 28"/>
                    <a:gd name="T22" fmla="*/ 17 w 54"/>
                    <a:gd name="T23" fmla="*/ 25 h 28"/>
                    <a:gd name="T24" fmla="*/ 32 w 54"/>
                    <a:gd name="T25" fmla="*/ 28 h 28"/>
                    <a:gd name="T26" fmla="*/ 53 w 54"/>
                    <a:gd name="T27" fmla="*/ 13 h 28"/>
                    <a:gd name="T28" fmla="*/ 52 w 54"/>
                    <a:gd name="T29" fmla="*/ 1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4" h="28">
                      <a:moveTo>
                        <a:pt x="52" y="11"/>
                      </a:moveTo>
                      <a:cubicBezTo>
                        <a:pt x="49" y="11"/>
                        <a:pt x="45" y="11"/>
                        <a:pt x="42" y="10"/>
                      </a:cubicBezTo>
                      <a:cubicBezTo>
                        <a:pt x="37" y="9"/>
                        <a:pt x="33" y="8"/>
                        <a:pt x="28" y="6"/>
                      </a:cubicBezTo>
                      <a:cubicBezTo>
                        <a:pt x="23" y="5"/>
                        <a:pt x="18" y="3"/>
                        <a:pt x="12" y="0"/>
                      </a:cubicBezTo>
                      <a:cubicBezTo>
                        <a:pt x="13" y="4"/>
                        <a:pt x="14" y="7"/>
                        <a:pt x="14" y="10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20" y="13"/>
                        <a:pt x="25" y="14"/>
                        <a:pt x="30" y="16"/>
                      </a:cubicBezTo>
                      <a:cubicBezTo>
                        <a:pt x="29" y="17"/>
                        <a:pt x="28" y="19"/>
                        <a:pt x="26" y="19"/>
                      </a:cubicBezTo>
                      <a:cubicBezTo>
                        <a:pt x="23" y="19"/>
                        <a:pt x="19" y="19"/>
                        <a:pt x="16" y="17"/>
                      </a:cubicBezTo>
                      <a:cubicBezTo>
                        <a:pt x="11" y="14"/>
                        <a:pt x="6" y="15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6" y="19"/>
                        <a:pt x="11" y="22"/>
                        <a:pt x="17" y="25"/>
                      </a:cubicBezTo>
                      <a:cubicBezTo>
                        <a:pt x="22" y="27"/>
                        <a:pt x="27" y="28"/>
                        <a:pt x="32" y="28"/>
                      </a:cubicBezTo>
                      <a:cubicBezTo>
                        <a:pt x="41" y="28"/>
                        <a:pt x="50" y="20"/>
                        <a:pt x="53" y="13"/>
                      </a:cubicBezTo>
                      <a:cubicBezTo>
                        <a:pt x="54" y="12"/>
                        <a:pt x="53" y="11"/>
                        <a:pt x="52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876300" y="1708150"/>
                  <a:ext cx="203200" cy="106363"/>
                </a:xfrm>
                <a:custGeom>
                  <a:avLst/>
                  <a:gdLst>
                    <a:gd name="T0" fmla="*/ 54 w 54"/>
                    <a:gd name="T1" fmla="*/ 16 h 28"/>
                    <a:gd name="T2" fmla="*/ 54 w 54"/>
                    <a:gd name="T3" fmla="*/ 15 h 28"/>
                    <a:gd name="T4" fmla="*/ 45 w 54"/>
                    <a:gd name="T5" fmla="*/ 15 h 28"/>
                    <a:gd name="T6" fmla="*/ 41 w 54"/>
                    <a:gd name="T7" fmla="*/ 16 h 28"/>
                    <a:gd name="T8" fmla="*/ 28 w 54"/>
                    <a:gd name="T9" fmla="*/ 19 h 28"/>
                    <a:gd name="T10" fmla="*/ 25 w 54"/>
                    <a:gd name="T11" fmla="*/ 15 h 28"/>
                    <a:gd name="T12" fmla="*/ 35 w 54"/>
                    <a:gd name="T13" fmla="*/ 13 h 28"/>
                    <a:gd name="T14" fmla="*/ 41 w 54"/>
                    <a:gd name="T15" fmla="*/ 5 h 28"/>
                    <a:gd name="T16" fmla="*/ 42 w 54"/>
                    <a:gd name="T17" fmla="*/ 3 h 28"/>
                    <a:gd name="T18" fmla="*/ 42 w 54"/>
                    <a:gd name="T19" fmla="*/ 0 h 28"/>
                    <a:gd name="T20" fmla="*/ 2 w 54"/>
                    <a:gd name="T21" fmla="*/ 11 h 28"/>
                    <a:gd name="T22" fmla="*/ 1 w 54"/>
                    <a:gd name="T23" fmla="*/ 14 h 28"/>
                    <a:gd name="T24" fmla="*/ 5 w 54"/>
                    <a:gd name="T25" fmla="*/ 19 h 28"/>
                    <a:gd name="T26" fmla="*/ 22 w 54"/>
                    <a:gd name="T27" fmla="*/ 28 h 28"/>
                    <a:gd name="T28" fmla="*/ 37 w 54"/>
                    <a:gd name="T29" fmla="*/ 25 h 28"/>
                    <a:gd name="T30" fmla="*/ 54 w 54"/>
                    <a:gd name="T31" fmla="*/ 1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4" h="28">
                      <a:moveTo>
                        <a:pt x="54" y="16"/>
                      </a:moveTo>
                      <a:cubicBezTo>
                        <a:pt x="54" y="16"/>
                        <a:pt x="54" y="15"/>
                        <a:pt x="54" y="15"/>
                      </a:cubicBezTo>
                      <a:cubicBezTo>
                        <a:pt x="51" y="15"/>
                        <a:pt x="48" y="15"/>
                        <a:pt x="45" y="15"/>
                      </a:cubicBezTo>
                      <a:cubicBezTo>
                        <a:pt x="44" y="15"/>
                        <a:pt x="42" y="15"/>
                        <a:pt x="41" y="16"/>
                      </a:cubicBezTo>
                      <a:cubicBezTo>
                        <a:pt x="37" y="18"/>
                        <a:pt x="33" y="20"/>
                        <a:pt x="28" y="19"/>
                      </a:cubicBezTo>
                      <a:cubicBezTo>
                        <a:pt x="26" y="19"/>
                        <a:pt x="24" y="17"/>
                        <a:pt x="25" y="15"/>
                      </a:cubicBezTo>
                      <a:cubicBezTo>
                        <a:pt x="28" y="15"/>
                        <a:pt x="31" y="14"/>
                        <a:pt x="35" y="13"/>
                      </a:cubicBezTo>
                      <a:cubicBezTo>
                        <a:pt x="38" y="12"/>
                        <a:pt x="42" y="10"/>
                        <a:pt x="41" y="5"/>
                      </a:cubicBezTo>
                      <a:cubicBezTo>
                        <a:pt x="41" y="4"/>
                        <a:pt x="42" y="3"/>
                        <a:pt x="42" y="3"/>
                      </a:cubicBezTo>
                      <a:cubicBezTo>
                        <a:pt x="42" y="2"/>
                        <a:pt x="42" y="1"/>
                        <a:pt x="42" y="0"/>
                      </a:cubicBezTo>
                      <a:cubicBezTo>
                        <a:pt x="29" y="6"/>
                        <a:pt x="16" y="11"/>
                        <a:pt x="2" y="11"/>
                      </a:cubicBezTo>
                      <a:cubicBezTo>
                        <a:pt x="0" y="11"/>
                        <a:pt x="0" y="12"/>
                        <a:pt x="1" y="14"/>
                      </a:cubicBezTo>
                      <a:cubicBezTo>
                        <a:pt x="2" y="16"/>
                        <a:pt x="4" y="18"/>
                        <a:pt x="5" y="19"/>
                      </a:cubicBezTo>
                      <a:cubicBezTo>
                        <a:pt x="10" y="24"/>
                        <a:pt x="15" y="28"/>
                        <a:pt x="22" y="28"/>
                      </a:cubicBezTo>
                      <a:cubicBezTo>
                        <a:pt x="27" y="28"/>
                        <a:pt x="32" y="27"/>
                        <a:pt x="37" y="25"/>
                      </a:cubicBezTo>
                      <a:cubicBezTo>
                        <a:pt x="43" y="22"/>
                        <a:pt x="49" y="19"/>
                        <a:pt x="54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97000" y="1336675"/>
                  <a:ext cx="138113" cy="134938"/>
                </a:xfrm>
                <a:custGeom>
                  <a:avLst/>
                  <a:gdLst>
                    <a:gd name="T0" fmla="*/ 3 w 37"/>
                    <a:gd name="T1" fmla="*/ 28 h 36"/>
                    <a:gd name="T2" fmla="*/ 4 w 37"/>
                    <a:gd name="T3" fmla="*/ 36 h 36"/>
                    <a:gd name="T4" fmla="*/ 5 w 37"/>
                    <a:gd name="T5" fmla="*/ 36 h 36"/>
                    <a:gd name="T6" fmla="*/ 11 w 37"/>
                    <a:gd name="T7" fmla="*/ 23 h 36"/>
                    <a:gd name="T8" fmla="*/ 12 w 37"/>
                    <a:gd name="T9" fmla="*/ 19 h 36"/>
                    <a:gd name="T10" fmla="*/ 15 w 37"/>
                    <a:gd name="T11" fmla="*/ 21 h 36"/>
                    <a:gd name="T12" fmla="*/ 17 w 37"/>
                    <a:gd name="T13" fmla="*/ 24 h 36"/>
                    <a:gd name="T14" fmla="*/ 20 w 37"/>
                    <a:gd name="T15" fmla="*/ 28 h 36"/>
                    <a:gd name="T16" fmla="*/ 21 w 37"/>
                    <a:gd name="T17" fmla="*/ 20 h 36"/>
                    <a:gd name="T18" fmla="*/ 24 w 37"/>
                    <a:gd name="T19" fmla="*/ 19 h 36"/>
                    <a:gd name="T20" fmla="*/ 30 w 37"/>
                    <a:gd name="T21" fmla="*/ 23 h 36"/>
                    <a:gd name="T22" fmla="*/ 37 w 37"/>
                    <a:gd name="T23" fmla="*/ 26 h 36"/>
                    <a:gd name="T24" fmla="*/ 30 w 37"/>
                    <a:gd name="T25" fmla="*/ 5 h 36"/>
                    <a:gd name="T26" fmla="*/ 27 w 37"/>
                    <a:gd name="T27" fmla="*/ 3 h 36"/>
                    <a:gd name="T28" fmla="*/ 17 w 37"/>
                    <a:gd name="T29" fmla="*/ 2 h 36"/>
                    <a:gd name="T30" fmla="*/ 13 w 37"/>
                    <a:gd name="T31" fmla="*/ 0 h 36"/>
                    <a:gd name="T32" fmla="*/ 13 w 37"/>
                    <a:gd name="T33" fmla="*/ 0 h 36"/>
                    <a:gd name="T34" fmla="*/ 16 w 37"/>
                    <a:gd name="T35" fmla="*/ 10 h 36"/>
                    <a:gd name="T36" fmla="*/ 1 w 37"/>
                    <a:gd name="T37" fmla="*/ 4 h 36"/>
                    <a:gd name="T38" fmla="*/ 1 w 37"/>
                    <a:gd name="T39" fmla="*/ 14 h 36"/>
                    <a:gd name="T40" fmla="*/ 3 w 37"/>
                    <a:gd name="T41" fmla="*/ 2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" h="36">
                      <a:moveTo>
                        <a:pt x="3" y="28"/>
                      </a:moveTo>
                      <a:cubicBezTo>
                        <a:pt x="4" y="31"/>
                        <a:pt x="4" y="34"/>
                        <a:pt x="4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7" y="31"/>
                        <a:pt x="9" y="27"/>
                        <a:pt x="11" y="23"/>
                      </a:cubicBezTo>
                      <a:cubicBezTo>
                        <a:pt x="11" y="21"/>
                        <a:pt x="12" y="20"/>
                        <a:pt x="12" y="19"/>
                      </a:cubicBezTo>
                      <a:cubicBezTo>
                        <a:pt x="13" y="20"/>
                        <a:pt x="14" y="20"/>
                        <a:pt x="15" y="21"/>
                      </a:cubicBezTo>
                      <a:cubicBezTo>
                        <a:pt x="15" y="22"/>
                        <a:pt x="16" y="23"/>
                        <a:pt x="17" y="24"/>
                      </a:cubicBezTo>
                      <a:cubicBezTo>
                        <a:pt x="18" y="25"/>
                        <a:pt x="19" y="27"/>
                        <a:pt x="20" y="28"/>
                      </a:cubicBezTo>
                      <a:cubicBezTo>
                        <a:pt x="21" y="25"/>
                        <a:pt x="21" y="23"/>
                        <a:pt x="21" y="20"/>
                      </a:cubicBezTo>
                      <a:cubicBezTo>
                        <a:pt x="22" y="18"/>
                        <a:pt x="22" y="17"/>
                        <a:pt x="24" y="19"/>
                      </a:cubicBezTo>
                      <a:cubicBezTo>
                        <a:pt x="26" y="20"/>
                        <a:pt x="28" y="21"/>
                        <a:pt x="30" y="23"/>
                      </a:cubicBezTo>
                      <a:cubicBezTo>
                        <a:pt x="32" y="24"/>
                        <a:pt x="34" y="25"/>
                        <a:pt x="37" y="26"/>
                      </a:cubicBezTo>
                      <a:cubicBezTo>
                        <a:pt x="36" y="18"/>
                        <a:pt x="33" y="11"/>
                        <a:pt x="30" y="5"/>
                      </a:cubicBezTo>
                      <a:cubicBezTo>
                        <a:pt x="29" y="4"/>
                        <a:pt x="28" y="4"/>
                        <a:pt x="27" y="3"/>
                      </a:cubicBezTo>
                      <a:cubicBezTo>
                        <a:pt x="24" y="3"/>
                        <a:pt x="20" y="2"/>
                        <a:pt x="17" y="2"/>
                      </a:cubicBezTo>
                      <a:cubicBezTo>
                        <a:pt x="16" y="1"/>
                        <a:pt x="14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3"/>
                        <a:pt x="15" y="6"/>
                        <a:pt x="16" y="10"/>
                      </a:cubicBezTo>
                      <a:cubicBezTo>
                        <a:pt x="10" y="11"/>
                        <a:pt x="5" y="9"/>
                        <a:pt x="1" y="4"/>
                      </a:cubicBezTo>
                      <a:cubicBezTo>
                        <a:pt x="0" y="8"/>
                        <a:pt x="0" y="11"/>
                        <a:pt x="1" y="14"/>
                      </a:cubicBezTo>
                      <a:cubicBezTo>
                        <a:pt x="2" y="19"/>
                        <a:pt x="3" y="23"/>
                        <a:pt x="3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573213" y="1336675"/>
                  <a:ext cx="147638" cy="134938"/>
                </a:xfrm>
                <a:custGeom>
                  <a:avLst/>
                  <a:gdLst>
                    <a:gd name="T0" fmla="*/ 2 w 39"/>
                    <a:gd name="T1" fmla="*/ 25 h 36"/>
                    <a:gd name="T2" fmla="*/ 14 w 39"/>
                    <a:gd name="T3" fmla="*/ 19 h 36"/>
                    <a:gd name="T4" fmla="*/ 16 w 39"/>
                    <a:gd name="T5" fmla="*/ 18 h 36"/>
                    <a:gd name="T6" fmla="*/ 17 w 39"/>
                    <a:gd name="T7" fmla="*/ 20 h 36"/>
                    <a:gd name="T8" fmla="*/ 18 w 39"/>
                    <a:gd name="T9" fmla="*/ 27 h 36"/>
                    <a:gd name="T10" fmla="*/ 25 w 39"/>
                    <a:gd name="T11" fmla="*/ 20 h 36"/>
                    <a:gd name="T12" fmla="*/ 27 w 39"/>
                    <a:gd name="T13" fmla="*/ 19 h 36"/>
                    <a:gd name="T14" fmla="*/ 28 w 39"/>
                    <a:gd name="T15" fmla="*/ 20 h 36"/>
                    <a:gd name="T16" fmla="*/ 31 w 39"/>
                    <a:gd name="T17" fmla="*/ 30 h 36"/>
                    <a:gd name="T18" fmla="*/ 34 w 39"/>
                    <a:gd name="T19" fmla="*/ 36 h 36"/>
                    <a:gd name="T20" fmla="*/ 38 w 39"/>
                    <a:gd name="T21" fmla="*/ 13 h 36"/>
                    <a:gd name="T22" fmla="*/ 37 w 39"/>
                    <a:gd name="T23" fmla="*/ 4 h 36"/>
                    <a:gd name="T24" fmla="*/ 22 w 39"/>
                    <a:gd name="T25" fmla="*/ 10 h 36"/>
                    <a:gd name="T26" fmla="*/ 26 w 39"/>
                    <a:gd name="T27" fmla="*/ 0 h 36"/>
                    <a:gd name="T28" fmla="*/ 18 w 39"/>
                    <a:gd name="T29" fmla="*/ 3 h 36"/>
                    <a:gd name="T30" fmla="*/ 10 w 39"/>
                    <a:gd name="T31" fmla="*/ 3 h 36"/>
                    <a:gd name="T32" fmla="*/ 8 w 39"/>
                    <a:gd name="T33" fmla="*/ 5 h 36"/>
                    <a:gd name="T34" fmla="*/ 0 w 39"/>
                    <a:gd name="T35" fmla="*/ 26 h 36"/>
                    <a:gd name="T36" fmla="*/ 2 w 39"/>
                    <a:gd name="T37" fmla="*/ 2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" h="36">
                      <a:moveTo>
                        <a:pt x="2" y="25"/>
                      </a:moveTo>
                      <a:cubicBezTo>
                        <a:pt x="6" y="23"/>
                        <a:pt x="10" y="21"/>
                        <a:pt x="14" y="19"/>
                      </a:cubicBezTo>
                      <a:cubicBezTo>
                        <a:pt x="14" y="18"/>
                        <a:pt x="15" y="18"/>
                        <a:pt x="16" y="18"/>
                      </a:cubicBezTo>
                      <a:cubicBezTo>
                        <a:pt x="16" y="18"/>
                        <a:pt x="16" y="19"/>
                        <a:pt x="17" y="20"/>
                      </a:cubicBezTo>
                      <a:cubicBezTo>
                        <a:pt x="17" y="22"/>
                        <a:pt x="17" y="25"/>
                        <a:pt x="18" y="27"/>
                      </a:cubicBezTo>
                      <a:cubicBezTo>
                        <a:pt x="20" y="25"/>
                        <a:pt x="22" y="22"/>
                        <a:pt x="25" y="20"/>
                      </a:cubicBezTo>
                      <a:cubicBezTo>
                        <a:pt x="26" y="19"/>
                        <a:pt x="26" y="19"/>
                        <a:pt x="27" y="19"/>
                      </a:cubicBezTo>
                      <a:cubicBezTo>
                        <a:pt x="27" y="19"/>
                        <a:pt x="27" y="20"/>
                        <a:pt x="28" y="20"/>
                      </a:cubicBezTo>
                      <a:cubicBezTo>
                        <a:pt x="29" y="23"/>
                        <a:pt x="29" y="27"/>
                        <a:pt x="31" y="30"/>
                      </a:cubicBezTo>
                      <a:cubicBezTo>
                        <a:pt x="31" y="32"/>
                        <a:pt x="33" y="34"/>
                        <a:pt x="34" y="36"/>
                      </a:cubicBezTo>
                      <a:cubicBezTo>
                        <a:pt x="35" y="28"/>
                        <a:pt x="35" y="20"/>
                        <a:pt x="38" y="13"/>
                      </a:cubicBezTo>
                      <a:cubicBezTo>
                        <a:pt x="39" y="10"/>
                        <a:pt x="39" y="7"/>
                        <a:pt x="37" y="4"/>
                      </a:cubicBezTo>
                      <a:cubicBezTo>
                        <a:pt x="33" y="9"/>
                        <a:pt x="28" y="11"/>
                        <a:pt x="22" y="10"/>
                      </a:cubicBezTo>
                      <a:cubicBezTo>
                        <a:pt x="23" y="6"/>
                        <a:pt x="25" y="3"/>
                        <a:pt x="26" y="0"/>
                      </a:cubicBezTo>
                      <a:cubicBezTo>
                        <a:pt x="22" y="1"/>
                        <a:pt x="20" y="2"/>
                        <a:pt x="18" y="3"/>
                      </a:cubicBezTo>
                      <a:cubicBezTo>
                        <a:pt x="15" y="3"/>
                        <a:pt x="13" y="3"/>
                        <a:pt x="10" y="3"/>
                      </a:cubicBezTo>
                      <a:cubicBezTo>
                        <a:pt x="10" y="4"/>
                        <a:pt x="9" y="4"/>
                        <a:pt x="8" y="5"/>
                      </a:cubicBezTo>
                      <a:cubicBezTo>
                        <a:pt x="4" y="11"/>
                        <a:pt x="2" y="18"/>
                        <a:pt x="0" y="26"/>
                      </a:cubicBezTo>
                      <a:cubicBezTo>
                        <a:pt x="1" y="26"/>
                        <a:pt x="1" y="26"/>
                        <a:pt x="2" y="2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969963" y="1776413"/>
                  <a:ext cx="180975" cy="109538"/>
                </a:xfrm>
                <a:custGeom>
                  <a:avLst/>
                  <a:gdLst>
                    <a:gd name="T0" fmla="*/ 48 w 48"/>
                    <a:gd name="T1" fmla="*/ 9 h 29"/>
                    <a:gd name="T2" fmla="*/ 38 w 48"/>
                    <a:gd name="T3" fmla="*/ 11 h 29"/>
                    <a:gd name="T4" fmla="*/ 35 w 48"/>
                    <a:gd name="T5" fmla="*/ 14 h 29"/>
                    <a:gd name="T6" fmla="*/ 29 w 48"/>
                    <a:gd name="T7" fmla="*/ 15 h 29"/>
                    <a:gd name="T8" fmla="*/ 27 w 48"/>
                    <a:gd name="T9" fmla="*/ 14 h 29"/>
                    <a:gd name="T10" fmla="*/ 28 w 48"/>
                    <a:gd name="T11" fmla="*/ 13 h 29"/>
                    <a:gd name="T12" fmla="*/ 30 w 48"/>
                    <a:gd name="T13" fmla="*/ 11 h 29"/>
                    <a:gd name="T14" fmla="*/ 32 w 48"/>
                    <a:gd name="T15" fmla="*/ 0 h 29"/>
                    <a:gd name="T16" fmla="*/ 0 w 48"/>
                    <a:gd name="T17" fmla="*/ 16 h 29"/>
                    <a:gd name="T18" fmla="*/ 1 w 48"/>
                    <a:gd name="T19" fmla="*/ 18 h 29"/>
                    <a:gd name="T20" fmla="*/ 26 w 48"/>
                    <a:gd name="T21" fmla="*/ 26 h 29"/>
                    <a:gd name="T22" fmla="*/ 44 w 48"/>
                    <a:gd name="T23" fmla="*/ 14 h 29"/>
                    <a:gd name="T24" fmla="*/ 48 w 48"/>
                    <a:gd name="T25" fmla="*/ 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29">
                      <a:moveTo>
                        <a:pt x="48" y="9"/>
                      </a:moveTo>
                      <a:cubicBezTo>
                        <a:pt x="44" y="10"/>
                        <a:pt x="41" y="10"/>
                        <a:pt x="38" y="11"/>
                      </a:cubicBezTo>
                      <a:cubicBezTo>
                        <a:pt x="37" y="12"/>
                        <a:pt x="36" y="13"/>
                        <a:pt x="35" y="14"/>
                      </a:cubicBezTo>
                      <a:cubicBezTo>
                        <a:pt x="33" y="15"/>
                        <a:pt x="31" y="16"/>
                        <a:pt x="29" y="15"/>
                      </a:cubicBezTo>
                      <a:cubicBezTo>
                        <a:pt x="28" y="15"/>
                        <a:pt x="27" y="14"/>
                        <a:pt x="27" y="14"/>
                      </a:cubicBezTo>
                      <a:cubicBezTo>
                        <a:pt x="27" y="14"/>
                        <a:pt x="28" y="13"/>
                        <a:pt x="28" y="13"/>
                      </a:cubicBezTo>
                      <a:cubicBezTo>
                        <a:pt x="29" y="12"/>
                        <a:pt x="30" y="12"/>
                        <a:pt x="30" y="11"/>
                      </a:cubicBezTo>
                      <a:cubicBezTo>
                        <a:pt x="34" y="9"/>
                        <a:pt x="35" y="4"/>
                        <a:pt x="32" y="0"/>
                      </a:cubicBezTo>
                      <a:cubicBezTo>
                        <a:pt x="23" y="8"/>
                        <a:pt x="12" y="14"/>
                        <a:pt x="0" y="16"/>
                      </a:cubicBezTo>
                      <a:cubicBezTo>
                        <a:pt x="0" y="17"/>
                        <a:pt x="0" y="18"/>
                        <a:pt x="1" y="18"/>
                      </a:cubicBezTo>
                      <a:cubicBezTo>
                        <a:pt x="6" y="26"/>
                        <a:pt x="17" y="29"/>
                        <a:pt x="26" y="26"/>
                      </a:cubicBezTo>
                      <a:cubicBezTo>
                        <a:pt x="33" y="23"/>
                        <a:pt x="38" y="19"/>
                        <a:pt x="44" y="14"/>
                      </a:cubicBezTo>
                      <a:cubicBezTo>
                        <a:pt x="45" y="13"/>
                        <a:pt x="46" y="11"/>
                        <a:pt x="48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965325" y="1776413"/>
                  <a:ext cx="184150" cy="109538"/>
                </a:xfrm>
                <a:custGeom>
                  <a:avLst/>
                  <a:gdLst>
                    <a:gd name="T0" fmla="*/ 17 w 49"/>
                    <a:gd name="T1" fmla="*/ 11 h 29"/>
                    <a:gd name="T2" fmla="*/ 19 w 49"/>
                    <a:gd name="T3" fmla="*/ 13 h 29"/>
                    <a:gd name="T4" fmla="*/ 21 w 49"/>
                    <a:gd name="T5" fmla="*/ 14 h 29"/>
                    <a:gd name="T6" fmla="*/ 19 w 49"/>
                    <a:gd name="T7" fmla="*/ 16 h 29"/>
                    <a:gd name="T8" fmla="*/ 12 w 49"/>
                    <a:gd name="T9" fmla="*/ 14 h 29"/>
                    <a:gd name="T10" fmla="*/ 6 w 49"/>
                    <a:gd name="T11" fmla="*/ 10 h 29"/>
                    <a:gd name="T12" fmla="*/ 0 w 49"/>
                    <a:gd name="T13" fmla="*/ 9 h 29"/>
                    <a:gd name="T14" fmla="*/ 21 w 49"/>
                    <a:gd name="T15" fmla="*/ 26 h 29"/>
                    <a:gd name="T16" fmla="*/ 45 w 49"/>
                    <a:gd name="T17" fmla="*/ 21 h 29"/>
                    <a:gd name="T18" fmla="*/ 49 w 49"/>
                    <a:gd name="T19" fmla="*/ 17 h 29"/>
                    <a:gd name="T20" fmla="*/ 15 w 49"/>
                    <a:gd name="T21" fmla="*/ 0 h 29"/>
                    <a:gd name="T22" fmla="*/ 17 w 49"/>
                    <a:gd name="T23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" h="29">
                      <a:moveTo>
                        <a:pt x="17" y="11"/>
                      </a:moveTo>
                      <a:cubicBezTo>
                        <a:pt x="18" y="12"/>
                        <a:pt x="19" y="12"/>
                        <a:pt x="19" y="13"/>
                      </a:cubicBezTo>
                      <a:cubicBezTo>
                        <a:pt x="20" y="13"/>
                        <a:pt x="20" y="14"/>
                        <a:pt x="21" y="14"/>
                      </a:cubicBezTo>
                      <a:cubicBezTo>
                        <a:pt x="20" y="15"/>
                        <a:pt x="19" y="15"/>
                        <a:pt x="19" y="16"/>
                      </a:cubicBezTo>
                      <a:cubicBezTo>
                        <a:pt x="16" y="16"/>
                        <a:pt x="14" y="16"/>
                        <a:pt x="12" y="14"/>
                      </a:cubicBezTo>
                      <a:cubicBezTo>
                        <a:pt x="11" y="12"/>
                        <a:pt x="9" y="11"/>
                        <a:pt x="6" y="10"/>
                      </a:cubicBezTo>
                      <a:cubicBezTo>
                        <a:pt x="4" y="10"/>
                        <a:pt x="2" y="10"/>
                        <a:pt x="0" y="9"/>
                      </a:cubicBezTo>
                      <a:cubicBezTo>
                        <a:pt x="4" y="16"/>
                        <a:pt x="13" y="23"/>
                        <a:pt x="21" y="26"/>
                      </a:cubicBezTo>
                      <a:cubicBezTo>
                        <a:pt x="30" y="29"/>
                        <a:pt x="39" y="27"/>
                        <a:pt x="45" y="21"/>
                      </a:cubicBezTo>
                      <a:cubicBezTo>
                        <a:pt x="47" y="20"/>
                        <a:pt x="47" y="19"/>
                        <a:pt x="49" y="17"/>
                      </a:cubicBezTo>
                      <a:cubicBezTo>
                        <a:pt x="35" y="14"/>
                        <a:pt x="25" y="8"/>
                        <a:pt x="15" y="0"/>
                      </a:cubicBezTo>
                      <a:cubicBezTo>
                        <a:pt x="13" y="4"/>
                        <a:pt x="13" y="9"/>
                        <a:pt x="17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2" name="Freeform 30"/>
                <p:cNvSpPr>
                  <a:spLocks noEditPoints="1"/>
                </p:cNvSpPr>
                <p:nvPr/>
              </p:nvSpPr>
              <p:spPr bwMode="auto">
                <a:xfrm>
                  <a:off x="1169988" y="1233488"/>
                  <a:ext cx="136525" cy="95250"/>
                </a:xfrm>
                <a:custGeom>
                  <a:avLst/>
                  <a:gdLst>
                    <a:gd name="T0" fmla="*/ 23 w 36"/>
                    <a:gd name="T1" fmla="*/ 0 h 25"/>
                    <a:gd name="T2" fmla="*/ 10 w 36"/>
                    <a:gd name="T3" fmla="*/ 3 h 25"/>
                    <a:gd name="T4" fmla="*/ 7 w 36"/>
                    <a:gd name="T5" fmla="*/ 25 h 25"/>
                    <a:gd name="T6" fmla="*/ 20 w 36"/>
                    <a:gd name="T7" fmla="*/ 17 h 25"/>
                    <a:gd name="T8" fmla="*/ 36 w 36"/>
                    <a:gd name="T9" fmla="*/ 18 h 25"/>
                    <a:gd name="T10" fmla="*/ 36 w 36"/>
                    <a:gd name="T11" fmla="*/ 18 h 25"/>
                    <a:gd name="T12" fmla="*/ 26 w 36"/>
                    <a:gd name="T13" fmla="*/ 2 h 25"/>
                    <a:gd name="T14" fmla="*/ 23 w 36"/>
                    <a:gd name="T15" fmla="*/ 0 h 25"/>
                    <a:gd name="T16" fmla="*/ 18 w 36"/>
                    <a:gd name="T17" fmla="*/ 6 h 25"/>
                    <a:gd name="T18" fmla="*/ 17 w 36"/>
                    <a:gd name="T19" fmla="*/ 5 h 25"/>
                    <a:gd name="T20" fmla="*/ 22 w 36"/>
                    <a:gd name="T21" fmla="*/ 3 h 25"/>
                    <a:gd name="T22" fmla="*/ 24 w 36"/>
                    <a:gd name="T23" fmla="*/ 6 h 25"/>
                    <a:gd name="T24" fmla="*/ 18 w 36"/>
                    <a:gd name="T25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25">
                      <a:moveTo>
                        <a:pt x="23" y="0"/>
                      </a:moveTo>
                      <a:cubicBezTo>
                        <a:pt x="19" y="0"/>
                        <a:pt x="14" y="1"/>
                        <a:pt x="10" y="3"/>
                      </a:cubicBezTo>
                      <a:cubicBezTo>
                        <a:pt x="0" y="7"/>
                        <a:pt x="0" y="18"/>
                        <a:pt x="7" y="25"/>
                      </a:cubicBezTo>
                      <a:cubicBezTo>
                        <a:pt x="10" y="20"/>
                        <a:pt x="15" y="17"/>
                        <a:pt x="20" y="17"/>
                      </a:cubicBezTo>
                      <a:cubicBezTo>
                        <a:pt x="26" y="17"/>
                        <a:pt x="31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1" y="14"/>
                        <a:pt x="28" y="8"/>
                        <a:pt x="26" y="2"/>
                      </a:cubicBezTo>
                      <a:cubicBezTo>
                        <a:pt x="25" y="1"/>
                        <a:pt x="25" y="0"/>
                        <a:pt x="23" y="0"/>
                      </a:cubicBezTo>
                      <a:close/>
                      <a:moveTo>
                        <a:pt x="18" y="6"/>
                      </a:moveTo>
                      <a:cubicBezTo>
                        <a:pt x="17" y="6"/>
                        <a:pt x="17" y="5"/>
                        <a:pt x="17" y="5"/>
                      </a:cubicBezTo>
                      <a:cubicBezTo>
                        <a:pt x="19" y="4"/>
                        <a:pt x="20" y="4"/>
                        <a:pt x="22" y="3"/>
                      </a:cubicBezTo>
                      <a:cubicBezTo>
                        <a:pt x="22" y="3"/>
                        <a:pt x="23" y="5"/>
                        <a:pt x="24" y="6"/>
                      </a:cubicBezTo>
                      <a:cubicBezTo>
                        <a:pt x="22" y="6"/>
                        <a:pt x="20" y="6"/>
                        <a:pt x="18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3" name="Freeform 31"/>
                <p:cNvSpPr>
                  <a:spLocks noEditPoints="1"/>
                </p:cNvSpPr>
                <p:nvPr/>
              </p:nvSpPr>
              <p:spPr bwMode="auto">
                <a:xfrm>
                  <a:off x="1803400" y="1233488"/>
                  <a:ext cx="139700" cy="95250"/>
                </a:xfrm>
                <a:custGeom>
                  <a:avLst/>
                  <a:gdLst>
                    <a:gd name="T0" fmla="*/ 1 w 37"/>
                    <a:gd name="T1" fmla="*/ 19 h 25"/>
                    <a:gd name="T2" fmla="*/ 17 w 37"/>
                    <a:gd name="T3" fmla="*/ 17 h 25"/>
                    <a:gd name="T4" fmla="*/ 30 w 37"/>
                    <a:gd name="T5" fmla="*/ 24 h 25"/>
                    <a:gd name="T6" fmla="*/ 31 w 37"/>
                    <a:gd name="T7" fmla="*/ 25 h 25"/>
                    <a:gd name="T8" fmla="*/ 33 w 37"/>
                    <a:gd name="T9" fmla="*/ 22 h 25"/>
                    <a:gd name="T10" fmla="*/ 32 w 37"/>
                    <a:gd name="T11" fmla="*/ 6 h 25"/>
                    <a:gd name="T12" fmla="*/ 23 w 37"/>
                    <a:gd name="T13" fmla="*/ 2 h 25"/>
                    <a:gd name="T14" fmla="*/ 14 w 37"/>
                    <a:gd name="T15" fmla="*/ 0 h 25"/>
                    <a:gd name="T16" fmla="*/ 12 w 37"/>
                    <a:gd name="T17" fmla="*/ 1 h 25"/>
                    <a:gd name="T18" fmla="*/ 0 w 37"/>
                    <a:gd name="T19" fmla="*/ 19 h 25"/>
                    <a:gd name="T20" fmla="*/ 1 w 37"/>
                    <a:gd name="T21" fmla="*/ 19 h 25"/>
                    <a:gd name="T22" fmla="*/ 16 w 37"/>
                    <a:gd name="T23" fmla="*/ 3 h 25"/>
                    <a:gd name="T24" fmla="*/ 20 w 37"/>
                    <a:gd name="T25" fmla="*/ 6 h 25"/>
                    <a:gd name="T26" fmla="*/ 13 w 37"/>
                    <a:gd name="T27" fmla="*/ 6 h 25"/>
                    <a:gd name="T28" fmla="*/ 16 w 37"/>
                    <a:gd name="T29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25">
                      <a:moveTo>
                        <a:pt x="1" y="19"/>
                      </a:moveTo>
                      <a:cubicBezTo>
                        <a:pt x="7" y="17"/>
                        <a:pt x="12" y="17"/>
                        <a:pt x="17" y="17"/>
                      </a:cubicBezTo>
                      <a:cubicBezTo>
                        <a:pt x="22" y="18"/>
                        <a:pt x="27" y="19"/>
                        <a:pt x="30" y="24"/>
                      </a:cubicBezTo>
                      <a:cubicBezTo>
                        <a:pt x="30" y="25"/>
                        <a:pt x="31" y="25"/>
                        <a:pt x="31" y="25"/>
                      </a:cubicBezTo>
                      <a:cubicBezTo>
                        <a:pt x="32" y="24"/>
                        <a:pt x="33" y="23"/>
                        <a:pt x="33" y="22"/>
                      </a:cubicBezTo>
                      <a:cubicBezTo>
                        <a:pt x="37" y="16"/>
                        <a:pt x="37" y="10"/>
                        <a:pt x="32" y="6"/>
                      </a:cubicBezTo>
                      <a:cubicBezTo>
                        <a:pt x="30" y="4"/>
                        <a:pt x="26" y="3"/>
                        <a:pt x="23" y="2"/>
                      </a:cubicBezTo>
                      <a:cubicBezTo>
                        <a:pt x="20" y="1"/>
                        <a:pt x="17" y="1"/>
                        <a:pt x="14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0" y="8"/>
                        <a:pt x="6" y="13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lose/>
                      <a:moveTo>
                        <a:pt x="16" y="3"/>
                      </a:moveTo>
                      <a:cubicBezTo>
                        <a:pt x="18" y="3"/>
                        <a:pt x="19" y="4"/>
                        <a:pt x="20" y="6"/>
                      </a:cubicBezTo>
                      <a:cubicBezTo>
                        <a:pt x="18" y="6"/>
                        <a:pt x="16" y="6"/>
                        <a:pt x="13" y="6"/>
                      </a:cubicBezTo>
                      <a:cubicBezTo>
                        <a:pt x="14" y="5"/>
                        <a:pt x="15" y="4"/>
                        <a:pt x="1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019175" y="1106488"/>
                  <a:ext cx="82550" cy="161925"/>
                </a:xfrm>
                <a:custGeom>
                  <a:avLst/>
                  <a:gdLst>
                    <a:gd name="T0" fmla="*/ 8 w 22"/>
                    <a:gd name="T1" fmla="*/ 36 h 43"/>
                    <a:gd name="T2" fmla="*/ 15 w 22"/>
                    <a:gd name="T3" fmla="*/ 31 h 43"/>
                    <a:gd name="T4" fmla="*/ 19 w 22"/>
                    <a:gd name="T5" fmla="*/ 43 h 43"/>
                    <a:gd name="T6" fmla="*/ 21 w 22"/>
                    <a:gd name="T7" fmla="*/ 38 h 43"/>
                    <a:gd name="T8" fmla="*/ 20 w 22"/>
                    <a:gd name="T9" fmla="*/ 25 h 43"/>
                    <a:gd name="T10" fmla="*/ 14 w 22"/>
                    <a:gd name="T11" fmla="*/ 15 h 43"/>
                    <a:gd name="T12" fmla="*/ 14 w 22"/>
                    <a:gd name="T13" fmla="*/ 1 h 43"/>
                    <a:gd name="T14" fmla="*/ 14 w 22"/>
                    <a:gd name="T15" fmla="*/ 0 h 43"/>
                    <a:gd name="T16" fmla="*/ 7 w 22"/>
                    <a:gd name="T17" fmla="*/ 0 h 43"/>
                    <a:gd name="T18" fmla="*/ 2 w 22"/>
                    <a:gd name="T19" fmla="*/ 9 h 43"/>
                    <a:gd name="T20" fmla="*/ 6 w 22"/>
                    <a:gd name="T21" fmla="*/ 16 h 43"/>
                    <a:gd name="T22" fmla="*/ 10 w 22"/>
                    <a:gd name="T23" fmla="*/ 30 h 43"/>
                    <a:gd name="T24" fmla="*/ 8 w 22"/>
                    <a:gd name="T25" fmla="*/ 3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43">
                      <a:moveTo>
                        <a:pt x="8" y="36"/>
                      </a:moveTo>
                      <a:cubicBezTo>
                        <a:pt x="11" y="34"/>
                        <a:pt x="13" y="33"/>
                        <a:pt x="15" y="31"/>
                      </a:cubicBezTo>
                      <a:cubicBezTo>
                        <a:pt x="18" y="35"/>
                        <a:pt x="18" y="39"/>
                        <a:pt x="19" y="43"/>
                      </a:cubicBezTo>
                      <a:cubicBezTo>
                        <a:pt x="20" y="41"/>
                        <a:pt x="20" y="40"/>
                        <a:pt x="21" y="38"/>
                      </a:cubicBezTo>
                      <a:cubicBezTo>
                        <a:pt x="22" y="34"/>
                        <a:pt x="22" y="29"/>
                        <a:pt x="20" y="25"/>
                      </a:cubicBezTo>
                      <a:cubicBezTo>
                        <a:pt x="18" y="21"/>
                        <a:pt x="16" y="18"/>
                        <a:pt x="14" y="15"/>
                      </a:cubicBezTo>
                      <a:cubicBezTo>
                        <a:pt x="12" y="10"/>
                        <a:pt x="10" y="5"/>
                        <a:pt x="14" y="1"/>
                      </a:cubicBezTo>
                      <a:cubicBezTo>
                        <a:pt x="14" y="1"/>
                        <a:pt x="14" y="1"/>
                        <a:pt x="14" y="0"/>
                      </a:cubicBezTo>
                      <a:cubicBezTo>
                        <a:pt x="12" y="0"/>
                        <a:pt x="9" y="0"/>
                        <a:pt x="7" y="0"/>
                      </a:cubicBezTo>
                      <a:cubicBezTo>
                        <a:pt x="2" y="1"/>
                        <a:pt x="0" y="5"/>
                        <a:pt x="2" y="9"/>
                      </a:cubicBezTo>
                      <a:cubicBezTo>
                        <a:pt x="3" y="12"/>
                        <a:pt x="5" y="14"/>
                        <a:pt x="6" y="16"/>
                      </a:cubicBezTo>
                      <a:cubicBezTo>
                        <a:pt x="8" y="20"/>
                        <a:pt x="11" y="25"/>
                        <a:pt x="10" y="30"/>
                      </a:cubicBezTo>
                      <a:cubicBezTo>
                        <a:pt x="10" y="32"/>
                        <a:pt x="9" y="34"/>
                        <a:pt x="8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524000" y="892175"/>
                  <a:ext cx="65088" cy="120650"/>
                </a:xfrm>
                <a:custGeom>
                  <a:avLst/>
                  <a:gdLst>
                    <a:gd name="T0" fmla="*/ 3 w 17"/>
                    <a:gd name="T1" fmla="*/ 21 h 32"/>
                    <a:gd name="T2" fmla="*/ 6 w 17"/>
                    <a:gd name="T3" fmla="*/ 30 h 32"/>
                    <a:gd name="T4" fmla="*/ 10 w 17"/>
                    <a:gd name="T5" fmla="*/ 30 h 32"/>
                    <a:gd name="T6" fmla="*/ 11 w 17"/>
                    <a:gd name="T7" fmla="*/ 29 h 32"/>
                    <a:gd name="T8" fmla="*/ 17 w 17"/>
                    <a:gd name="T9" fmla="*/ 7 h 32"/>
                    <a:gd name="T10" fmla="*/ 16 w 17"/>
                    <a:gd name="T11" fmla="*/ 7 h 32"/>
                    <a:gd name="T12" fmla="*/ 16 w 17"/>
                    <a:gd name="T13" fmla="*/ 6 h 32"/>
                    <a:gd name="T14" fmla="*/ 5 w 17"/>
                    <a:gd name="T15" fmla="*/ 1 h 32"/>
                    <a:gd name="T16" fmla="*/ 0 w 17"/>
                    <a:gd name="T17" fmla="*/ 7 h 32"/>
                    <a:gd name="T18" fmla="*/ 3 w 17"/>
                    <a:gd name="T19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32">
                      <a:moveTo>
                        <a:pt x="3" y="21"/>
                      </a:moveTo>
                      <a:cubicBezTo>
                        <a:pt x="3" y="24"/>
                        <a:pt x="5" y="28"/>
                        <a:pt x="6" y="30"/>
                      </a:cubicBezTo>
                      <a:cubicBezTo>
                        <a:pt x="7" y="32"/>
                        <a:pt x="9" y="32"/>
                        <a:pt x="10" y="30"/>
                      </a:cubicBezTo>
                      <a:cubicBezTo>
                        <a:pt x="11" y="30"/>
                        <a:pt x="11" y="29"/>
                        <a:pt x="11" y="29"/>
                      </a:cubicBezTo>
                      <a:cubicBezTo>
                        <a:pt x="13" y="22"/>
                        <a:pt x="15" y="15"/>
                        <a:pt x="17" y="7"/>
                      </a:cubicBezTo>
                      <a:cubicBezTo>
                        <a:pt x="17" y="7"/>
                        <a:pt x="17" y="7"/>
                        <a:pt x="16" y="7"/>
                      </a:cubicBezTo>
                      <a:cubicBezTo>
                        <a:pt x="16" y="7"/>
                        <a:pt x="16" y="6"/>
                        <a:pt x="16" y="6"/>
                      </a:cubicBezTo>
                      <a:cubicBezTo>
                        <a:pt x="14" y="1"/>
                        <a:pt x="10" y="0"/>
                        <a:pt x="5" y="1"/>
                      </a:cubicBezTo>
                      <a:cubicBezTo>
                        <a:pt x="2" y="2"/>
                        <a:pt x="0" y="5"/>
                        <a:pt x="0" y="7"/>
                      </a:cubicBezTo>
                      <a:cubicBezTo>
                        <a:pt x="1" y="12"/>
                        <a:pt x="1" y="17"/>
                        <a:pt x="3" y="2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2011363" y="1106488"/>
                  <a:ext cx="82550" cy="161925"/>
                </a:xfrm>
                <a:custGeom>
                  <a:avLst/>
                  <a:gdLst>
                    <a:gd name="T0" fmla="*/ 18 w 22"/>
                    <a:gd name="T1" fmla="*/ 13 h 43"/>
                    <a:gd name="T2" fmla="*/ 21 w 22"/>
                    <a:gd name="T3" fmla="*/ 7 h 43"/>
                    <a:gd name="T4" fmla="*/ 18 w 22"/>
                    <a:gd name="T5" fmla="*/ 2 h 43"/>
                    <a:gd name="T6" fmla="*/ 8 w 22"/>
                    <a:gd name="T7" fmla="*/ 0 h 43"/>
                    <a:gd name="T8" fmla="*/ 8 w 22"/>
                    <a:gd name="T9" fmla="*/ 15 h 43"/>
                    <a:gd name="T10" fmla="*/ 2 w 22"/>
                    <a:gd name="T11" fmla="*/ 28 h 43"/>
                    <a:gd name="T12" fmla="*/ 3 w 22"/>
                    <a:gd name="T13" fmla="*/ 43 h 43"/>
                    <a:gd name="T14" fmla="*/ 8 w 22"/>
                    <a:gd name="T15" fmla="*/ 31 h 43"/>
                    <a:gd name="T16" fmla="*/ 13 w 22"/>
                    <a:gd name="T17" fmla="*/ 35 h 43"/>
                    <a:gd name="T18" fmla="*/ 13 w 22"/>
                    <a:gd name="T19" fmla="*/ 35 h 43"/>
                    <a:gd name="T20" fmla="*/ 14 w 22"/>
                    <a:gd name="T21" fmla="*/ 19 h 43"/>
                    <a:gd name="T22" fmla="*/ 18 w 22"/>
                    <a:gd name="T23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43">
                      <a:moveTo>
                        <a:pt x="18" y="13"/>
                      </a:moveTo>
                      <a:cubicBezTo>
                        <a:pt x="19" y="11"/>
                        <a:pt x="20" y="9"/>
                        <a:pt x="21" y="7"/>
                      </a:cubicBezTo>
                      <a:cubicBezTo>
                        <a:pt x="22" y="5"/>
                        <a:pt x="20" y="2"/>
                        <a:pt x="18" y="2"/>
                      </a:cubicBezTo>
                      <a:cubicBezTo>
                        <a:pt x="15" y="1"/>
                        <a:pt x="12" y="1"/>
                        <a:pt x="8" y="0"/>
                      </a:cubicBezTo>
                      <a:cubicBezTo>
                        <a:pt x="12" y="8"/>
                        <a:pt x="11" y="8"/>
                        <a:pt x="8" y="15"/>
                      </a:cubicBezTo>
                      <a:cubicBezTo>
                        <a:pt x="5" y="20"/>
                        <a:pt x="3" y="24"/>
                        <a:pt x="2" y="28"/>
                      </a:cubicBezTo>
                      <a:cubicBezTo>
                        <a:pt x="0" y="33"/>
                        <a:pt x="1" y="38"/>
                        <a:pt x="3" y="43"/>
                      </a:cubicBezTo>
                      <a:cubicBezTo>
                        <a:pt x="5" y="38"/>
                        <a:pt x="5" y="35"/>
                        <a:pt x="8" y="31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1" y="29"/>
                        <a:pt x="12" y="24"/>
                        <a:pt x="14" y="19"/>
                      </a:cubicBezTo>
                      <a:cubicBezTo>
                        <a:pt x="15" y="17"/>
                        <a:pt x="17" y="15"/>
                        <a:pt x="18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101725" y="1820863"/>
                  <a:ext cx="120650" cy="98425"/>
                </a:xfrm>
                <a:custGeom>
                  <a:avLst/>
                  <a:gdLst>
                    <a:gd name="T0" fmla="*/ 24 w 32"/>
                    <a:gd name="T1" fmla="*/ 10 h 26"/>
                    <a:gd name="T2" fmla="*/ 18 w 32"/>
                    <a:gd name="T3" fmla="*/ 11 h 26"/>
                    <a:gd name="T4" fmla="*/ 18 w 32"/>
                    <a:gd name="T5" fmla="*/ 0 h 26"/>
                    <a:gd name="T6" fmla="*/ 0 w 32"/>
                    <a:gd name="T7" fmla="*/ 20 h 26"/>
                    <a:gd name="T8" fmla="*/ 0 w 32"/>
                    <a:gd name="T9" fmla="*/ 21 h 26"/>
                    <a:gd name="T10" fmla="*/ 19 w 32"/>
                    <a:gd name="T11" fmla="*/ 23 h 26"/>
                    <a:gd name="T12" fmla="*/ 32 w 32"/>
                    <a:gd name="T13" fmla="*/ 7 h 26"/>
                    <a:gd name="T14" fmla="*/ 24 w 32"/>
                    <a:gd name="T15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26">
                      <a:moveTo>
                        <a:pt x="24" y="10"/>
                      </a:moveTo>
                      <a:cubicBezTo>
                        <a:pt x="22" y="12"/>
                        <a:pt x="21" y="12"/>
                        <a:pt x="18" y="11"/>
                      </a:cubicBezTo>
                      <a:cubicBezTo>
                        <a:pt x="23" y="7"/>
                        <a:pt x="19" y="4"/>
                        <a:pt x="18" y="0"/>
                      </a:cubicBezTo>
                      <a:cubicBezTo>
                        <a:pt x="13" y="8"/>
                        <a:pt x="8" y="16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5"/>
                        <a:pt x="12" y="26"/>
                        <a:pt x="19" y="23"/>
                      </a:cubicBezTo>
                      <a:cubicBezTo>
                        <a:pt x="26" y="20"/>
                        <a:pt x="29" y="13"/>
                        <a:pt x="32" y="7"/>
                      </a:cubicBezTo>
                      <a:cubicBezTo>
                        <a:pt x="29" y="7"/>
                        <a:pt x="26" y="7"/>
                        <a:pt x="24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893888" y="1820863"/>
                  <a:ext cx="120650" cy="98425"/>
                </a:xfrm>
                <a:custGeom>
                  <a:avLst/>
                  <a:gdLst>
                    <a:gd name="T0" fmla="*/ 15 w 32"/>
                    <a:gd name="T1" fmla="*/ 0 h 26"/>
                    <a:gd name="T2" fmla="*/ 14 w 32"/>
                    <a:gd name="T3" fmla="*/ 11 h 26"/>
                    <a:gd name="T4" fmla="*/ 9 w 32"/>
                    <a:gd name="T5" fmla="*/ 10 h 26"/>
                    <a:gd name="T6" fmla="*/ 0 w 32"/>
                    <a:gd name="T7" fmla="*/ 7 h 26"/>
                    <a:gd name="T8" fmla="*/ 0 w 32"/>
                    <a:gd name="T9" fmla="*/ 7 h 26"/>
                    <a:gd name="T10" fmla="*/ 6 w 32"/>
                    <a:gd name="T11" fmla="*/ 17 h 26"/>
                    <a:gd name="T12" fmla="*/ 23 w 32"/>
                    <a:gd name="T13" fmla="*/ 26 h 26"/>
                    <a:gd name="T14" fmla="*/ 32 w 32"/>
                    <a:gd name="T15" fmla="*/ 21 h 26"/>
                    <a:gd name="T16" fmla="*/ 15 w 32"/>
                    <a:gd name="T1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26">
                      <a:moveTo>
                        <a:pt x="15" y="0"/>
                      </a:moveTo>
                      <a:cubicBezTo>
                        <a:pt x="14" y="4"/>
                        <a:pt x="10" y="8"/>
                        <a:pt x="14" y="11"/>
                      </a:cubicBezTo>
                      <a:cubicBezTo>
                        <a:pt x="12" y="13"/>
                        <a:pt x="10" y="13"/>
                        <a:pt x="9" y="10"/>
                      </a:cubicBezTo>
                      <a:cubicBezTo>
                        <a:pt x="7" y="7"/>
                        <a:pt x="3" y="8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1"/>
                        <a:pt x="4" y="14"/>
                        <a:pt x="6" y="17"/>
                      </a:cubicBezTo>
                      <a:cubicBezTo>
                        <a:pt x="10" y="24"/>
                        <a:pt x="16" y="26"/>
                        <a:pt x="23" y="26"/>
                      </a:cubicBezTo>
                      <a:cubicBezTo>
                        <a:pt x="26" y="26"/>
                        <a:pt x="30" y="25"/>
                        <a:pt x="32" y="21"/>
                      </a:cubicBezTo>
                      <a:cubicBezTo>
                        <a:pt x="24" y="16"/>
                        <a:pt x="20" y="8"/>
                        <a:pt x="1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9" name="Freeform 37"/>
                <p:cNvSpPr>
                  <a:spLocks/>
                </p:cNvSpPr>
                <p:nvPr/>
              </p:nvSpPr>
              <p:spPr bwMode="auto">
                <a:xfrm>
                  <a:off x="1847850" y="1046163"/>
                  <a:ext cx="125413" cy="153988"/>
                </a:xfrm>
                <a:custGeom>
                  <a:avLst/>
                  <a:gdLst>
                    <a:gd name="T0" fmla="*/ 0 w 33"/>
                    <a:gd name="T1" fmla="*/ 41 h 41"/>
                    <a:gd name="T2" fmla="*/ 1 w 33"/>
                    <a:gd name="T3" fmla="*/ 41 h 41"/>
                    <a:gd name="T4" fmla="*/ 7 w 33"/>
                    <a:gd name="T5" fmla="*/ 40 h 41"/>
                    <a:gd name="T6" fmla="*/ 19 w 33"/>
                    <a:gd name="T7" fmla="*/ 27 h 41"/>
                    <a:gd name="T8" fmla="*/ 22 w 33"/>
                    <a:gd name="T9" fmla="*/ 18 h 41"/>
                    <a:gd name="T10" fmla="*/ 33 w 33"/>
                    <a:gd name="T11" fmla="*/ 8 h 41"/>
                    <a:gd name="T12" fmla="*/ 25 w 33"/>
                    <a:gd name="T13" fmla="*/ 3 h 41"/>
                    <a:gd name="T14" fmla="*/ 16 w 33"/>
                    <a:gd name="T15" fmla="*/ 7 h 41"/>
                    <a:gd name="T16" fmla="*/ 15 w 33"/>
                    <a:gd name="T17" fmla="*/ 10 h 41"/>
                    <a:gd name="T18" fmla="*/ 12 w 33"/>
                    <a:gd name="T19" fmla="*/ 26 h 41"/>
                    <a:gd name="T20" fmla="*/ 1 w 33"/>
                    <a:gd name="T21" fmla="*/ 39 h 41"/>
                    <a:gd name="T22" fmla="*/ 0 w 33"/>
                    <a:gd name="T2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41">
                      <a:moveTo>
                        <a:pt x="0" y="41"/>
                      </a:moveTo>
                      <a:cubicBezTo>
                        <a:pt x="0" y="41"/>
                        <a:pt x="0" y="41"/>
                        <a:pt x="1" y="41"/>
                      </a:cubicBezTo>
                      <a:cubicBezTo>
                        <a:pt x="3" y="41"/>
                        <a:pt x="5" y="41"/>
                        <a:pt x="7" y="40"/>
                      </a:cubicBezTo>
                      <a:cubicBezTo>
                        <a:pt x="13" y="37"/>
                        <a:pt x="17" y="33"/>
                        <a:pt x="19" y="27"/>
                      </a:cubicBezTo>
                      <a:cubicBezTo>
                        <a:pt x="20" y="24"/>
                        <a:pt x="21" y="21"/>
                        <a:pt x="22" y="18"/>
                      </a:cubicBezTo>
                      <a:cubicBezTo>
                        <a:pt x="24" y="13"/>
                        <a:pt x="28" y="10"/>
                        <a:pt x="33" y="8"/>
                      </a:cubicBezTo>
                      <a:cubicBezTo>
                        <a:pt x="30" y="6"/>
                        <a:pt x="28" y="4"/>
                        <a:pt x="25" y="3"/>
                      </a:cubicBezTo>
                      <a:cubicBezTo>
                        <a:pt x="20" y="1"/>
                        <a:pt x="19" y="0"/>
                        <a:pt x="16" y="7"/>
                      </a:cubicBezTo>
                      <a:cubicBezTo>
                        <a:pt x="16" y="8"/>
                        <a:pt x="16" y="9"/>
                        <a:pt x="15" y="10"/>
                      </a:cubicBezTo>
                      <a:cubicBezTo>
                        <a:pt x="14" y="15"/>
                        <a:pt x="14" y="21"/>
                        <a:pt x="12" y="26"/>
                      </a:cubicBezTo>
                      <a:cubicBezTo>
                        <a:pt x="11" y="32"/>
                        <a:pt x="8" y="37"/>
                        <a:pt x="1" y="39"/>
                      </a:cubicBezTo>
                      <a:cubicBezTo>
                        <a:pt x="1" y="40"/>
                        <a:pt x="1" y="40"/>
                        <a:pt x="0" y="4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0" name="Freeform 38"/>
                <p:cNvSpPr>
                  <a:spLocks/>
                </p:cNvSpPr>
                <p:nvPr/>
              </p:nvSpPr>
              <p:spPr bwMode="auto">
                <a:xfrm>
                  <a:off x="1139825" y="1054100"/>
                  <a:ext cx="128588" cy="146050"/>
                </a:xfrm>
                <a:custGeom>
                  <a:avLst/>
                  <a:gdLst>
                    <a:gd name="T0" fmla="*/ 0 w 34"/>
                    <a:gd name="T1" fmla="*/ 7 h 39"/>
                    <a:gd name="T2" fmla="*/ 13 w 34"/>
                    <a:gd name="T3" fmla="*/ 22 h 39"/>
                    <a:gd name="T4" fmla="*/ 16 w 34"/>
                    <a:gd name="T5" fmla="*/ 29 h 39"/>
                    <a:gd name="T6" fmla="*/ 34 w 34"/>
                    <a:gd name="T7" fmla="*/ 39 h 39"/>
                    <a:gd name="T8" fmla="*/ 34 w 34"/>
                    <a:gd name="T9" fmla="*/ 39 h 39"/>
                    <a:gd name="T10" fmla="*/ 32 w 34"/>
                    <a:gd name="T11" fmla="*/ 37 h 39"/>
                    <a:gd name="T12" fmla="*/ 23 w 34"/>
                    <a:gd name="T13" fmla="*/ 28 h 39"/>
                    <a:gd name="T14" fmla="*/ 19 w 34"/>
                    <a:gd name="T15" fmla="*/ 13 h 39"/>
                    <a:gd name="T16" fmla="*/ 16 w 34"/>
                    <a:gd name="T17" fmla="*/ 3 h 39"/>
                    <a:gd name="T18" fmla="*/ 11 w 34"/>
                    <a:gd name="T19" fmla="*/ 0 h 39"/>
                    <a:gd name="T20" fmla="*/ 0 w 34"/>
                    <a:gd name="T21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39">
                      <a:moveTo>
                        <a:pt x="0" y="7"/>
                      </a:moveTo>
                      <a:cubicBezTo>
                        <a:pt x="8" y="10"/>
                        <a:pt x="11" y="15"/>
                        <a:pt x="13" y="22"/>
                      </a:cubicBezTo>
                      <a:cubicBezTo>
                        <a:pt x="14" y="24"/>
                        <a:pt x="15" y="27"/>
                        <a:pt x="16" y="29"/>
                      </a:cubicBezTo>
                      <a:cubicBezTo>
                        <a:pt x="21" y="35"/>
                        <a:pt x="26" y="39"/>
                        <a:pt x="34" y="39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8"/>
                        <a:pt x="33" y="38"/>
                        <a:pt x="32" y="37"/>
                      </a:cubicBezTo>
                      <a:cubicBezTo>
                        <a:pt x="28" y="35"/>
                        <a:pt x="25" y="32"/>
                        <a:pt x="23" y="28"/>
                      </a:cubicBezTo>
                      <a:cubicBezTo>
                        <a:pt x="21" y="23"/>
                        <a:pt x="20" y="18"/>
                        <a:pt x="19" y="13"/>
                      </a:cubicBezTo>
                      <a:cubicBezTo>
                        <a:pt x="18" y="10"/>
                        <a:pt x="17" y="6"/>
                        <a:pt x="16" y="3"/>
                      </a:cubicBezTo>
                      <a:cubicBezTo>
                        <a:pt x="15" y="1"/>
                        <a:pt x="14" y="0"/>
                        <a:pt x="11" y="0"/>
                      </a:cubicBezTo>
                      <a:cubicBezTo>
                        <a:pt x="7" y="2"/>
                        <a:pt x="4" y="4"/>
                        <a:pt x="0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1" name="Freeform 39"/>
                <p:cNvSpPr>
                  <a:spLocks/>
                </p:cNvSpPr>
                <p:nvPr/>
              </p:nvSpPr>
              <p:spPr bwMode="auto">
                <a:xfrm>
                  <a:off x="1765300" y="1312863"/>
                  <a:ext cx="177800" cy="82550"/>
                </a:xfrm>
                <a:custGeom>
                  <a:avLst/>
                  <a:gdLst>
                    <a:gd name="T0" fmla="*/ 47 w 47"/>
                    <a:gd name="T1" fmla="*/ 15 h 22"/>
                    <a:gd name="T2" fmla="*/ 28 w 47"/>
                    <a:gd name="T3" fmla="*/ 9 h 22"/>
                    <a:gd name="T4" fmla="*/ 12 w 47"/>
                    <a:gd name="T5" fmla="*/ 1 h 22"/>
                    <a:gd name="T6" fmla="*/ 7 w 47"/>
                    <a:gd name="T7" fmla="*/ 1 h 22"/>
                    <a:gd name="T8" fmla="*/ 0 w 47"/>
                    <a:gd name="T9" fmla="*/ 6 h 22"/>
                    <a:gd name="T10" fmla="*/ 19 w 47"/>
                    <a:gd name="T11" fmla="*/ 16 h 22"/>
                    <a:gd name="T12" fmla="*/ 20 w 47"/>
                    <a:gd name="T13" fmla="*/ 10 h 22"/>
                    <a:gd name="T14" fmla="*/ 22 w 47"/>
                    <a:gd name="T15" fmla="*/ 11 h 22"/>
                    <a:gd name="T16" fmla="*/ 33 w 47"/>
                    <a:gd name="T17" fmla="*/ 18 h 22"/>
                    <a:gd name="T18" fmla="*/ 47 w 47"/>
                    <a:gd name="T1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2">
                      <a:moveTo>
                        <a:pt x="47" y="15"/>
                      </a:moveTo>
                      <a:cubicBezTo>
                        <a:pt x="40" y="16"/>
                        <a:pt x="34" y="13"/>
                        <a:pt x="28" y="9"/>
                      </a:cubicBezTo>
                      <a:cubicBezTo>
                        <a:pt x="23" y="6"/>
                        <a:pt x="18" y="4"/>
                        <a:pt x="12" y="1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7" y="8"/>
                        <a:pt x="13" y="10"/>
                        <a:pt x="19" y="16"/>
                      </a:cubicBezTo>
                      <a:cubicBezTo>
                        <a:pt x="19" y="14"/>
                        <a:pt x="19" y="12"/>
                        <a:pt x="20" y="10"/>
                      </a:cubicBezTo>
                      <a:cubicBezTo>
                        <a:pt x="20" y="11"/>
                        <a:pt x="21" y="11"/>
                        <a:pt x="22" y="11"/>
                      </a:cubicBezTo>
                      <a:cubicBezTo>
                        <a:pt x="25" y="14"/>
                        <a:pt x="29" y="16"/>
                        <a:pt x="33" y="18"/>
                      </a:cubicBezTo>
                      <a:cubicBezTo>
                        <a:pt x="39" y="22"/>
                        <a:pt x="43" y="21"/>
                        <a:pt x="47" y="1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2" name="Freeform 40"/>
                <p:cNvSpPr>
                  <a:spLocks/>
                </p:cNvSpPr>
                <p:nvPr/>
              </p:nvSpPr>
              <p:spPr bwMode="auto">
                <a:xfrm>
                  <a:off x="1174750" y="1317625"/>
                  <a:ext cx="173038" cy="71438"/>
                </a:xfrm>
                <a:custGeom>
                  <a:avLst/>
                  <a:gdLst>
                    <a:gd name="T0" fmla="*/ 10 w 46"/>
                    <a:gd name="T1" fmla="*/ 18 h 19"/>
                    <a:gd name="T2" fmla="*/ 18 w 46"/>
                    <a:gd name="T3" fmla="*/ 14 h 19"/>
                    <a:gd name="T4" fmla="*/ 27 w 46"/>
                    <a:gd name="T5" fmla="*/ 9 h 19"/>
                    <a:gd name="T6" fmla="*/ 27 w 46"/>
                    <a:gd name="T7" fmla="*/ 14 h 19"/>
                    <a:gd name="T8" fmla="*/ 45 w 46"/>
                    <a:gd name="T9" fmla="*/ 6 h 19"/>
                    <a:gd name="T10" fmla="*/ 46 w 46"/>
                    <a:gd name="T11" fmla="*/ 5 h 19"/>
                    <a:gd name="T12" fmla="*/ 39 w 46"/>
                    <a:gd name="T13" fmla="*/ 0 h 19"/>
                    <a:gd name="T14" fmla="*/ 37 w 46"/>
                    <a:gd name="T15" fmla="*/ 0 h 19"/>
                    <a:gd name="T16" fmla="*/ 17 w 46"/>
                    <a:gd name="T17" fmla="*/ 9 h 19"/>
                    <a:gd name="T18" fmla="*/ 1 w 46"/>
                    <a:gd name="T19" fmla="*/ 14 h 19"/>
                    <a:gd name="T20" fmla="*/ 0 w 46"/>
                    <a:gd name="T21" fmla="*/ 14 h 19"/>
                    <a:gd name="T22" fmla="*/ 10 w 46"/>
                    <a:gd name="T23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19">
                      <a:moveTo>
                        <a:pt x="10" y="18"/>
                      </a:moveTo>
                      <a:cubicBezTo>
                        <a:pt x="13" y="17"/>
                        <a:pt x="16" y="15"/>
                        <a:pt x="18" y="14"/>
                      </a:cubicBezTo>
                      <a:cubicBezTo>
                        <a:pt x="21" y="12"/>
                        <a:pt x="24" y="11"/>
                        <a:pt x="27" y="9"/>
                      </a:cubicBezTo>
                      <a:cubicBezTo>
                        <a:pt x="27" y="11"/>
                        <a:pt x="27" y="13"/>
                        <a:pt x="27" y="14"/>
                      </a:cubicBezTo>
                      <a:cubicBezTo>
                        <a:pt x="32" y="9"/>
                        <a:pt x="38" y="7"/>
                        <a:pt x="45" y="6"/>
                      </a:cubicBezTo>
                      <a:cubicBezTo>
                        <a:pt x="45" y="5"/>
                        <a:pt x="45" y="5"/>
                        <a:pt x="46" y="5"/>
                      </a:cubicBezTo>
                      <a:cubicBezTo>
                        <a:pt x="43" y="3"/>
                        <a:pt x="41" y="2"/>
                        <a:pt x="39" y="0"/>
                      </a:cubicBezTo>
                      <a:cubicBezTo>
                        <a:pt x="38" y="0"/>
                        <a:pt x="37" y="0"/>
                        <a:pt x="37" y="0"/>
                      </a:cubicBezTo>
                      <a:cubicBezTo>
                        <a:pt x="29" y="2"/>
                        <a:pt x="23" y="5"/>
                        <a:pt x="17" y="9"/>
                      </a:cubicBezTo>
                      <a:cubicBezTo>
                        <a:pt x="12" y="12"/>
                        <a:pt x="7" y="15"/>
                        <a:pt x="1" y="14"/>
                      </a:cubicBezTo>
                      <a:cubicBezTo>
                        <a:pt x="1" y="14"/>
                        <a:pt x="1" y="14"/>
                        <a:pt x="0" y="14"/>
                      </a:cubicBezTo>
                      <a:cubicBezTo>
                        <a:pt x="3" y="18"/>
                        <a:pt x="6" y="19"/>
                        <a:pt x="10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3" name="Freeform 41"/>
                <p:cNvSpPr>
                  <a:spLocks/>
                </p:cNvSpPr>
                <p:nvPr/>
              </p:nvSpPr>
              <p:spPr bwMode="auto">
                <a:xfrm>
                  <a:off x="1584325" y="1106488"/>
                  <a:ext cx="128588" cy="93663"/>
                </a:xfrm>
                <a:custGeom>
                  <a:avLst/>
                  <a:gdLst>
                    <a:gd name="T0" fmla="*/ 10 w 34"/>
                    <a:gd name="T1" fmla="*/ 0 h 25"/>
                    <a:gd name="T2" fmla="*/ 0 w 34"/>
                    <a:gd name="T3" fmla="*/ 0 h 25"/>
                    <a:gd name="T4" fmla="*/ 12 w 34"/>
                    <a:gd name="T5" fmla="*/ 19 h 25"/>
                    <a:gd name="T6" fmla="*/ 34 w 34"/>
                    <a:gd name="T7" fmla="*/ 25 h 25"/>
                    <a:gd name="T8" fmla="*/ 32 w 34"/>
                    <a:gd name="T9" fmla="*/ 23 h 25"/>
                    <a:gd name="T10" fmla="*/ 19 w 34"/>
                    <a:gd name="T11" fmla="*/ 17 h 25"/>
                    <a:gd name="T12" fmla="*/ 12 w 34"/>
                    <a:gd name="T13" fmla="*/ 2 h 25"/>
                    <a:gd name="T14" fmla="*/ 10 w 34"/>
                    <a:gd name="T1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5">
                      <a:moveTo>
                        <a:pt x="10" y="0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9"/>
                        <a:pt x="5" y="15"/>
                        <a:pt x="12" y="19"/>
                      </a:cubicBezTo>
                      <a:cubicBezTo>
                        <a:pt x="18" y="24"/>
                        <a:pt x="26" y="25"/>
                        <a:pt x="34" y="25"/>
                      </a:cubicBezTo>
                      <a:cubicBezTo>
                        <a:pt x="33" y="24"/>
                        <a:pt x="33" y="24"/>
                        <a:pt x="32" y="23"/>
                      </a:cubicBezTo>
                      <a:cubicBezTo>
                        <a:pt x="27" y="23"/>
                        <a:pt x="22" y="21"/>
                        <a:pt x="19" y="17"/>
                      </a:cubicBezTo>
                      <a:cubicBezTo>
                        <a:pt x="15" y="13"/>
                        <a:pt x="13" y="8"/>
                        <a:pt x="12" y="2"/>
                      </a:cubicBezTo>
                      <a:cubicBezTo>
                        <a:pt x="12" y="2"/>
                        <a:pt x="11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4" name="Freeform 42"/>
                <p:cNvSpPr>
                  <a:spLocks/>
                </p:cNvSpPr>
                <p:nvPr/>
              </p:nvSpPr>
              <p:spPr bwMode="auto">
                <a:xfrm>
                  <a:off x="1400175" y="1106488"/>
                  <a:ext cx="139700" cy="104775"/>
                </a:xfrm>
                <a:custGeom>
                  <a:avLst/>
                  <a:gdLst>
                    <a:gd name="T0" fmla="*/ 35 w 37"/>
                    <a:gd name="T1" fmla="*/ 0 h 28"/>
                    <a:gd name="T2" fmla="*/ 25 w 37"/>
                    <a:gd name="T3" fmla="*/ 0 h 28"/>
                    <a:gd name="T4" fmla="*/ 23 w 37"/>
                    <a:gd name="T5" fmla="*/ 2 h 28"/>
                    <a:gd name="T6" fmla="*/ 21 w 37"/>
                    <a:gd name="T7" fmla="*/ 9 h 28"/>
                    <a:gd name="T8" fmla="*/ 2 w 37"/>
                    <a:gd name="T9" fmla="*/ 24 h 28"/>
                    <a:gd name="T10" fmla="*/ 0 w 37"/>
                    <a:gd name="T11" fmla="*/ 25 h 28"/>
                    <a:gd name="T12" fmla="*/ 35 w 37"/>
                    <a:gd name="T1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8">
                      <a:moveTo>
                        <a:pt x="35" y="0"/>
                      </a:moveTo>
                      <a:cubicBezTo>
                        <a:pt x="31" y="0"/>
                        <a:pt x="28" y="0"/>
                        <a:pt x="25" y="0"/>
                      </a:cubicBezTo>
                      <a:cubicBezTo>
                        <a:pt x="24" y="0"/>
                        <a:pt x="23" y="1"/>
                        <a:pt x="23" y="2"/>
                      </a:cubicBezTo>
                      <a:cubicBezTo>
                        <a:pt x="22" y="4"/>
                        <a:pt x="22" y="7"/>
                        <a:pt x="21" y="9"/>
                      </a:cubicBezTo>
                      <a:cubicBezTo>
                        <a:pt x="17" y="18"/>
                        <a:pt x="11" y="23"/>
                        <a:pt x="2" y="24"/>
                      </a:cubicBezTo>
                      <a:cubicBezTo>
                        <a:pt x="1" y="24"/>
                        <a:pt x="1" y="25"/>
                        <a:pt x="0" y="25"/>
                      </a:cubicBezTo>
                      <a:cubicBezTo>
                        <a:pt x="16" y="28"/>
                        <a:pt x="37" y="13"/>
                        <a:pt x="3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5" name="Freeform 43"/>
                <p:cNvSpPr>
                  <a:spLocks/>
                </p:cNvSpPr>
                <p:nvPr/>
              </p:nvSpPr>
              <p:spPr bwMode="auto">
                <a:xfrm>
                  <a:off x="1023938" y="1030288"/>
                  <a:ext cx="161925" cy="76200"/>
                </a:xfrm>
                <a:custGeom>
                  <a:avLst/>
                  <a:gdLst>
                    <a:gd name="T0" fmla="*/ 1 w 43"/>
                    <a:gd name="T1" fmla="*/ 20 h 20"/>
                    <a:gd name="T2" fmla="*/ 10 w 43"/>
                    <a:gd name="T3" fmla="*/ 19 h 20"/>
                    <a:gd name="T4" fmla="*/ 29 w 43"/>
                    <a:gd name="T5" fmla="*/ 12 h 20"/>
                    <a:gd name="T6" fmla="*/ 42 w 43"/>
                    <a:gd name="T7" fmla="*/ 4 h 20"/>
                    <a:gd name="T8" fmla="*/ 43 w 43"/>
                    <a:gd name="T9" fmla="*/ 3 h 20"/>
                    <a:gd name="T10" fmla="*/ 32 w 43"/>
                    <a:gd name="T11" fmla="*/ 0 h 20"/>
                    <a:gd name="T12" fmla="*/ 27 w 43"/>
                    <a:gd name="T13" fmla="*/ 2 h 20"/>
                    <a:gd name="T14" fmla="*/ 23 w 43"/>
                    <a:gd name="T15" fmla="*/ 6 h 20"/>
                    <a:gd name="T16" fmla="*/ 8 w 43"/>
                    <a:gd name="T17" fmla="*/ 17 h 20"/>
                    <a:gd name="T18" fmla="*/ 0 w 43"/>
                    <a:gd name="T19" fmla="*/ 19 h 20"/>
                    <a:gd name="T20" fmla="*/ 0 w 43"/>
                    <a:gd name="T21" fmla="*/ 20 h 20"/>
                    <a:gd name="T22" fmla="*/ 1 w 43"/>
                    <a:gd name="T2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" h="20">
                      <a:moveTo>
                        <a:pt x="1" y="20"/>
                      </a:moveTo>
                      <a:cubicBezTo>
                        <a:pt x="4" y="20"/>
                        <a:pt x="7" y="19"/>
                        <a:pt x="10" y="19"/>
                      </a:cubicBezTo>
                      <a:cubicBezTo>
                        <a:pt x="17" y="20"/>
                        <a:pt x="23" y="17"/>
                        <a:pt x="29" y="12"/>
                      </a:cubicBezTo>
                      <a:cubicBezTo>
                        <a:pt x="32" y="9"/>
                        <a:pt x="37" y="5"/>
                        <a:pt x="42" y="4"/>
                      </a:cubicBezTo>
                      <a:cubicBezTo>
                        <a:pt x="42" y="4"/>
                        <a:pt x="42" y="4"/>
                        <a:pt x="43" y="3"/>
                      </a:cubicBezTo>
                      <a:cubicBezTo>
                        <a:pt x="39" y="2"/>
                        <a:pt x="36" y="0"/>
                        <a:pt x="32" y="0"/>
                      </a:cubicBezTo>
                      <a:cubicBezTo>
                        <a:pt x="31" y="0"/>
                        <a:pt x="29" y="1"/>
                        <a:pt x="27" y="2"/>
                      </a:cubicBezTo>
                      <a:cubicBezTo>
                        <a:pt x="26" y="3"/>
                        <a:pt x="24" y="5"/>
                        <a:pt x="23" y="6"/>
                      </a:cubicBezTo>
                      <a:cubicBezTo>
                        <a:pt x="19" y="11"/>
                        <a:pt x="14" y="15"/>
                        <a:pt x="8" y="17"/>
                      </a:cubicBezTo>
                      <a:cubicBezTo>
                        <a:pt x="5" y="17"/>
                        <a:pt x="3" y="18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1" y="20"/>
                        <a:pt x="1" y="2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6" name="Freeform 44"/>
                <p:cNvSpPr>
                  <a:spLocks/>
                </p:cNvSpPr>
                <p:nvPr/>
              </p:nvSpPr>
              <p:spPr bwMode="auto">
                <a:xfrm>
                  <a:off x="1931988" y="1023938"/>
                  <a:ext cx="161925" cy="82550"/>
                </a:xfrm>
                <a:custGeom>
                  <a:avLst/>
                  <a:gdLst>
                    <a:gd name="T0" fmla="*/ 1 w 43"/>
                    <a:gd name="T1" fmla="*/ 6 h 22"/>
                    <a:gd name="T2" fmla="*/ 14 w 43"/>
                    <a:gd name="T3" fmla="*/ 14 h 22"/>
                    <a:gd name="T4" fmla="*/ 27 w 43"/>
                    <a:gd name="T5" fmla="*/ 21 h 22"/>
                    <a:gd name="T6" fmla="*/ 38 w 43"/>
                    <a:gd name="T7" fmla="*/ 21 h 22"/>
                    <a:gd name="T8" fmla="*/ 43 w 43"/>
                    <a:gd name="T9" fmla="*/ 22 h 22"/>
                    <a:gd name="T10" fmla="*/ 43 w 43"/>
                    <a:gd name="T11" fmla="*/ 22 h 22"/>
                    <a:gd name="T12" fmla="*/ 40 w 43"/>
                    <a:gd name="T13" fmla="*/ 20 h 22"/>
                    <a:gd name="T14" fmla="*/ 33 w 43"/>
                    <a:gd name="T15" fmla="*/ 18 h 22"/>
                    <a:gd name="T16" fmla="*/ 18 w 43"/>
                    <a:gd name="T17" fmla="*/ 6 h 22"/>
                    <a:gd name="T18" fmla="*/ 13 w 43"/>
                    <a:gd name="T19" fmla="*/ 2 h 22"/>
                    <a:gd name="T20" fmla="*/ 0 w 43"/>
                    <a:gd name="T21" fmla="*/ 5 h 22"/>
                    <a:gd name="T22" fmla="*/ 1 w 43"/>
                    <a:gd name="T23" fmla="*/ 6 h 22"/>
                    <a:gd name="T24" fmla="*/ 1 w 43"/>
                    <a:gd name="T25" fmla="*/ 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22">
                      <a:moveTo>
                        <a:pt x="1" y="6"/>
                      </a:moveTo>
                      <a:cubicBezTo>
                        <a:pt x="6" y="7"/>
                        <a:pt x="10" y="11"/>
                        <a:pt x="14" y="14"/>
                      </a:cubicBezTo>
                      <a:cubicBezTo>
                        <a:pt x="17" y="17"/>
                        <a:pt x="22" y="20"/>
                        <a:pt x="27" y="21"/>
                      </a:cubicBezTo>
                      <a:cubicBezTo>
                        <a:pt x="31" y="21"/>
                        <a:pt x="34" y="21"/>
                        <a:pt x="38" y="21"/>
                      </a:cubicBezTo>
                      <a:cubicBezTo>
                        <a:pt x="40" y="21"/>
                        <a:pt x="41" y="22"/>
                        <a:pt x="43" y="22"/>
                      </a:cubicBezTo>
                      <a:cubicBezTo>
                        <a:pt x="43" y="22"/>
                        <a:pt x="43" y="22"/>
                        <a:pt x="43" y="22"/>
                      </a:cubicBezTo>
                      <a:cubicBezTo>
                        <a:pt x="42" y="21"/>
                        <a:pt x="41" y="21"/>
                        <a:pt x="40" y="20"/>
                      </a:cubicBezTo>
                      <a:cubicBezTo>
                        <a:pt x="38" y="20"/>
                        <a:pt x="35" y="19"/>
                        <a:pt x="33" y="18"/>
                      </a:cubicBezTo>
                      <a:cubicBezTo>
                        <a:pt x="27" y="16"/>
                        <a:pt x="22" y="11"/>
                        <a:pt x="18" y="6"/>
                      </a:cubicBezTo>
                      <a:cubicBezTo>
                        <a:pt x="16" y="5"/>
                        <a:pt x="15" y="3"/>
                        <a:pt x="13" y="2"/>
                      </a:cubicBezTo>
                      <a:cubicBezTo>
                        <a:pt x="8" y="0"/>
                        <a:pt x="4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7" name="Freeform 45"/>
                <p:cNvSpPr>
                  <a:spLocks/>
                </p:cNvSpPr>
                <p:nvPr/>
              </p:nvSpPr>
              <p:spPr bwMode="auto">
                <a:xfrm>
                  <a:off x="1276350" y="1185863"/>
                  <a:ext cx="120650" cy="14288"/>
                </a:xfrm>
                <a:custGeom>
                  <a:avLst/>
                  <a:gdLst>
                    <a:gd name="T0" fmla="*/ 28 w 32"/>
                    <a:gd name="T1" fmla="*/ 4 h 4"/>
                    <a:gd name="T2" fmla="*/ 32 w 32"/>
                    <a:gd name="T3" fmla="*/ 0 h 4"/>
                    <a:gd name="T4" fmla="*/ 0 w 32"/>
                    <a:gd name="T5" fmla="*/ 0 h 4"/>
                    <a:gd name="T6" fmla="*/ 4 w 32"/>
                    <a:gd name="T7" fmla="*/ 4 h 4"/>
                    <a:gd name="T8" fmla="*/ 28 w 3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4">
                      <a:moveTo>
                        <a:pt x="28" y="4"/>
                      </a:moveTo>
                      <a:cubicBezTo>
                        <a:pt x="31" y="4"/>
                        <a:pt x="32" y="4"/>
                        <a:pt x="32" y="0"/>
                      </a:cubicBezTo>
                      <a:cubicBezTo>
                        <a:pt x="21" y="0"/>
                        <a:pt x="10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2" y="4"/>
                        <a:pt x="20" y="4"/>
                        <a:pt x="28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8" name="Freeform 46"/>
                <p:cNvSpPr>
                  <a:spLocks/>
                </p:cNvSpPr>
                <p:nvPr/>
              </p:nvSpPr>
              <p:spPr bwMode="auto">
                <a:xfrm>
                  <a:off x="1720850" y="1185863"/>
                  <a:ext cx="123825" cy="14288"/>
                </a:xfrm>
                <a:custGeom>
                  <a:avLst/>
                  <a:gdLst>
                    <a:gd name="T0" fmla="*/ 29 w 33"/>
                    <a:gd name="T1" fmla="*/ 4 h 4"/>
                    <a:gd name="T2" fmla="*/ 33 w 33"/>
                    <a:gd name="T3" fmla="*/ 0 h 4"/>
                    <a:gd name="T4" fmla="*/ 0 w 33"/>
                    <a:gd name="T5" fmla="*/ 0 h 4"/>
                    <a:gd name="T6" fmla="*/ 4 w 33"/>
                    <a:gd name="T7" fmla="*/ 4 h 4"/>
                    <a:gd name="T8" fmla="*/ 29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29" y="4"/>
                      </a:moveTo>
                      <a:cubicBezTo>
                        <a:pt x="32" y="4"/>
                        <a:pt x="33" y="3"/>
                        <a:pt x="33" y="0"/>
                      </a:cubicBezTo>
                      <a:cubicBezTo>
                        <a:pt x="22" y="0"/>
                        <a:pt x="11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3" y="4"/>
                        <a:pt x="21" y="4"/>
                        <a:pt x="29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9" name="Freeform 47"/>
                <p:cNvSpPr>
                  <a:spLocks/>
                </p:cNvSpPr>
                <p:nvPr/>
              </p:nvSpPr>
              <p:spPr bwMode="auto">
                <a:xfrm>
                  <a:off x="1471613" y="1084263"/>
                  <a:ext cx="173038" cy="11113"/>
                </a:xfrm>
                <a:custGeom>
                  <a:avLst/>
                  <a:gdLst>
                    <a:gd name="T0" fmla="*/ 46 w 46"/>
                    <a:gd name="T1" fmla="*/ 0 h 3"/>
                    <a:gd name="T2" fmla="*/ 0 w 46"/>
                    <a:gd name="T3" fmla="*/ 0 h 3"/>
                    <a:gd name="T4" fmla="*/ 4 w 46"/>
                    <a:gd name="T5" fmla="*/ 3 h 3"/>
                    <a:gd name="T6" fmla="*/ 42 w 46"/>
                    <a:gd name="T7" fmla="*/ 3 h 3"/>
                    <a:gd name="T8" fmla="*/ 46 w 46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46" y="0"/>
                      </a:moveTo>
                      <a:cubicBezTo>
                        <a:pt x="31" y="0"/>
                        <a:pt x="16" y="0"/>
                        <a:pt x="0" y="0"/>
                      </a:cubicBez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17" y="3"/>
                        <a:pt x="29" y="3"/>
                        <a:pt x="42" y="3"/>
                      </a:cubicBezTo>
                      <a:cubicBezTo>
                        <a:pt x="44" y="3"/>
                        <a:pt x="45" y="3"/>
                        <a:pt x="46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0" name="Freeform 48"/>
                <p:cNvSpPr>
                  <a:spLocks/>
                </p:cNvSpPr>
                <p:nvPr/>
              </p:nvSpPr>
              <p:spPr bwMode="auto">
                <a:xfrm>
                  <a:off x="1528763" y="771525"/>
                  <a:ext cx="55563" cy="52388"/>
                </a:xfrm>
                <a:custGeom>
                  <a:avLst/>
                  <a:gdLst>
                    <a:gd name="T0" fmla="*/ 5 w 15"/>
                    <a:gd name="T1" fmla="*/ 11 h 14"/>
                    <a:gd name="T2" fmla="*/ 5 w 15"/>
                    <a:gd name="T3" fmla="*/ 14 h 14"/>
                    <a:gd name="T4" fmla="*/ 10 w 15"/>
                    <a:gd name="T5" fmla="*/ 14 h 14"/>
                    <a:gd name="T6" fmla="*/ 10 w 15"/>
                    <a:gd name="T7" fmla="*/ 13 h 14"/>
                    <a:gd name="T8" fmla="*/ 13 w 15"/>
                    <a:gd name="T9" fmla="*/ 9 h 14"/>
                    <a:gd name="T10" fmla="*/ 15 w 15"/>
                    <a:gd name="T11" fmla="*/ 9 h 14"/>
                    <a:gd name="T12" fmla="*/ 15 w 15"/>
                    <a:gd name="T13" fmla="*/ 5 h 14"/>
                    <a:gd name="T14" fmla="*/ 10 w 15"/>
                    <a:gd name="T15" fmla="*/ 5 h 14"/>
                    <a:gd name="T16" fmla="*/ 9 w 15"/>
                    <a:gd name="T17" fmla="*/ 0 h 14"/>
                    <a:gd name="T18" fmla="*/ 5 w 15"/>
                    <a:gd name="T19" fmla="*/ 0 h 14"/>
                    <a:gd name="T20" fmla="*/ 5 w 15"/>
                    <a:gd name="T21" fmla="*/ 2 h 14"/>
                    <a:gd name="T22" fmla="*/ 2 w 15"/>
                    <a:gd name="T23" fmla="*/ 5 h 14"/>
                    <a:gd name="T24" fmla="*/ 0 w 15"/>
                    <a:gd name="T25" fmla="*/ 5 h 14"/>
                    <a:gd name="T26" fmla="*/ 0 w 15"/>
                    <a:gd name="T27" fmla="*/ 9 h 14"/>
                    <a:gd name="T28" fmla="*/ 3 w 15"/>
                    <a:gd name="T29" fmla="*/ 9 h 14"/>
                    <a:gd name="T30" fmla="*/ 5 w 15"/>
                    <a:gd name="T31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4">
                      <a:moveTo>
                        <a:pt x="5" y="11"/>
                      </a:move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7" y="14"/>
                        <a:pt x="8" y="14"/>
                        <a:pt x="10" y="14"/>
                      </a:cubicBezTo>
                      <a:cubicBezTo>
                        <a:pt x="10" y="14"/>
                        <a:pt x="10" y="13"/>
                        <a:pt x="10" y="13"/>
                      </a:cubicBezTo>
                      <a:cubicBezTo>
                        <a:pt x="9" y="9"/>
                        <a:pt x="9" y="9"/>
                        <a:pt x="13" y="9"/>
                      </a:cubicBezTo>
                      <a:cubicBezTo>
                        <a:pt x="13" y="9"/>
                        <a:pt x="14" y="9"/>
                        <a:pt x="15" y="9"/>
                      </a:cubicBezTo>
                      <a:cubicBezTo>
                        <a:pt x="15" y="8"/>
                        <a:pt x="15" y="6"/>
                        <a:pt x="15" y="5"/>
                      </a:cubicBezTo>
                      <a:cubicBezTo>
                        <a:pt x="13" y="5"/>
                        <a:pt x="10" y="5"/>
                        <a:pt x="10" y="5"/>
                      </a:cubicBezTo>
                      <a:cubicBezTo>
                        <a:pt x="9" y="4"/>
                        <a:pt x="9" y="2"/>
                        <a:pt x="9" y="0"/>
                      </a:cubicBezTo>
                      <a:cubicBezTo>
                        <a:pt x="8" y="0"/>
                        <a:pt x="6" y="0"/>
                        <a:pt x="5" y="0"/>
                      </a:cubicBezTo>
                      <a:cubicBezTo>
                        <a:pt x="5" y="0"/>
                        <a:pt x="5" y="1"/>
                        <a:pt x="5" y="2"/>
                      </a:cubicBezTo>
                      <a:cubicBezTo>
                        <a:pt x="5" y="5"/>
                        <a:pt x="5" y="5"/>
                        <a:pt x="2" y="5"/>
                      </a:cubicBezTo>
                      <a:cubicBezTo>
                        <a:pt x="2" y="5"/>
                        <a:pt x="1" y="5"/>
                        <a:pt x="0" y="5"/>
                      </a:cubicBezTo>
                      <a:cubicBezTo>
                        <a:pt x="0" y="6"/>
                        <a:pt x="0" y="8"/>
                        <a:pt x="0" y="9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5" y="9"/>
                        <a:pt x="5" y="9"/>
                        <a:pt x="5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1" name="Freeform 49"/>
                <p:cNvSpPr>
                  <a:spLocks/>
                </p:cNvSpPr>
                <p:nvPr/>
              </p:nvSpPr>
              <p:spPr bwMode="auto">
                <a:xfrm>
                  <a:off x="1765300" y="1065213"/>
                  <a:ext cx="30163" cy="74613"/>
                </a:xfrm>
                <a:custGeom>
                  <a:avLst/>
                  <a:gdLst>
                    <a:gd name="T0" fmla="*/ 0 w 8"/>
                    <a:gd name="T1" fmla="*/ 6 h 20"/>
                    <a:gd name="T2" fmla="*/ 2 w 8"/>
                    <a:gd name="T3" fmla="*/ 18 h 20"/>
                    <a:gd name="T4" fmla="*/ 4 w 8"/>
                    <a:gd name="T5" fmla="*/ 20 h 20"/>
                    <a:gd name="T6" fmla="*/ 6 w 8"/>
                    <a:gd name="T7" fmla="*/ 18 h 20"/>
                    <a:gd name="T8" fmla="*/ 8 w 8"/>
                    <a:gd name="T9" fmla="*/ 6 h 20"/>
                    <a:gd name="T10" fmla="*/ 8 w 8"/>
                    <a:gd name="T11" fmla="*/ 6 h 20"/>
                    <a:gd name="T12" fmla="*/ 8 w 8"/>
                    <a:gd name="T13" fmla="*/ 4 h 20"/>
                    <a:gd name="T14" fmla="*/ 3 w 8"/>
                    <a:gd name="T15" fmla="*/ 1 h 20"/>
                    <a:gd name="T16" fmla="*/ 0 w 8"/>
                    <a:gd name="T1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20">
                      <a:moveTo>
                        <a:pt x="0" y="6"/>
                      </a:moveTo>
                      <a:cubicBezTo>
                        <a:pt x="1" y="10"/>
                        <a:pt x="2" y="14"/>
                        <a:pt x="2" y="18"/>
                      </a:cubicBezTo>
                      <a:cubicBezTo>
                        <a:pt x="3" y="19"/>
                        <a:pt x="3" y="20"/>
                        <a:pt x="4" y="20"/>
                      </a:cubicBezTo>
                      <a:cubicBezTo>
                        <a:pt x="5" y="20"/>
                        <a:pt x="6" y="19"/>
                        <a:pt x="6" y="18"/>
                      </a:cubicBezTo>
                      <a:cubicBezTo>
                        <a:pt x="7" y="14"/>
                        <a:pt x="7" y="10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5"/>
                        <a:pt x="8" y="4"/>
                      </a:cubicBezTo>
                      <a:cubicBezTo>
                        <a:pt x="7" y="2"/>
                        <a:pt x="5" y="0"/>
                        <a:pt x="3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2" name="Freeform 50"/>
                <p:cNvSpPr>
                  <a:spLocks/>
                </p:cNvSpPr>
                <p:nvPr/>
              </p:nvSpPr>
              <p:spPr bwMode="auto">
                <a:xfrm>
                  <a:off x="1317625" y="1065213"/>
                  <a:ext cx="33338" cy="74613"/>
                </a:xfrm>
                <a:custGeom>
                  <a:avLst/>
                  <a:gdLst>
                    <a:gd name="T0" fmla="*/ 3 w 9"/>
                    <a:gd name="T1" fmla="*/ 18 h 20"/>
                    <a:gd name="T2" fmla="*/ 5 w 9"/>
                    <a:gd name="T3" fmla="*/ 20 h 20"/>
                    <a:gd name="T4" fmla="*/ 7 w 9"/>
                    <a:gd name="T5" fmla="*/ 18 h 20"/>
                    <a:gd name="T6" fmla="*/ 9 w 9"/>
                    <a:gd name="T7" fmla="*/ 4 h 20"/>
                    <a:gd name="T8" fmla="*/ 4 w 9"/>
                    <a:gd name="T9" fmla="*/ 0 h 20"/>
                    <a:gd name="T10" fmla="*/ 0 w 9"/>
                    <a:gd name="T11" fmla="*/ 6 h 20"/>
                    <a:gd name="T12" fmla="*/ 3 w 9"/>
                    <a:gd name="T13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20">
                      <a:moveTo>
                        <a:pt x="3" y="18"/>
                      </a:moveTo>
                      <a:cubicBezTo>
                        <a:pt x="3" y="19"/>
                        <a:pt x="4" y="20"/>
                        <a:pt x="5" y="20"/>
                      </a:cubicBezTo>
                      <a:cubicBezTo>
                        <a:pt x="5" y="20"/>
                        <a:pt x="6" y="19"/>
                        <a:pt x="7" y="18"/>
                      </a:cubicBezTo>
                      <a:cubicBezTo>
                        <a:pt x="7" y="13"/>
                        <a:pt x="9" y="9"/>
                        <a:pt x="9" y="4"/>
                      </a:cubicBezTo>
                      <a:cubicBezTo>
                        <a:pt x="9" y="1"/>
                        <a:pt x="6" y="0"/>
                        <a:pt x="4" y="0"/>
                      </a:cubicBezTo>
                      <a:cubicBezTo>
                        <a:pt x="2" y="1"/>
                        <a:pt x="1" y="3"/>
                        <a:pt x="0" y="6"/>
                      </a:cubicBezTo>
                      <a:cubicBezTo>
                        <a:pt x="1" y="10"/>
                        <a:pt x="2" y="14"/>
                        <a:pt x="3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3" name="Freeform 51"/>
                <p:cNvSpPr>
                  <a:spLocks/>
                </p:cNvSpPr>
                <p:nvPr/>
              </p:nvSpPr>
              <p:spPr bwMode="auto">
                <a:xfrm>
                  <a:off x="1306513" y="963613"/>
                  <a:ext cx="52388" cy="49213"/>
                </a:xfrm>
                <a:custGeom>
                  <a:avLst/>
                  <a:gdLst>
                    <a:gd name="T0" fmla="*/ 3 w 14"/>
                    <a:gd name="T1" fmla="*/ 9 h 13"/>
                    <a:gd name="T2" fmla="*/ 5 w 14"/>
                    <a:gd name="T3" fmla="*/ 9 h 13"/>
                    <a:gd name="T4" fmla="*/ 5 w 14"/>
                    <a:gd name="T5" fmla="*/ 13 h 13"/>
                    <a:gd name="T6" fmla="*/ 9 w 14"/>
                    <a:gd name="T7" fmla="*/ 13 h 13"/>
                    <a:gd name="T8" fmla="*/ 9 w 14"/>
                    <a:gd name="T9" fmla="*/ 9 h 13"/>
                    <a:gd name="T10" fmla="*/ 14 w 14"/>
                    <a:gd name="T11" fmla="*/ 7 h 13"/>
                    <a:gd name="T12" fmla="*/ 9 w 14"/>
                    <a:gd name="T13" fmla="*/ 5 h 13"/>
                    <a:gd name="T14" fmla="*/ 9 w 14"/>
                    <a:gd name="T15" fmla="*/ 3 h 13"/>
                    <a:gd name="T16" fmla="*/ 7 w 14"/>
                    <a:gd name="T17" fmla="*/ 0 h 13"/>
                    <a:gd name="T18" fmla="*/ 5 w 14"/>
                    <a:gd name="T19" fmla="*/ 3 h 13"/>
                    <a:gd name="T20" fmla="*/ 3 w 14"/>
                    <a:gd name="T21" fmla="*/ 5 h 13"/>
                    <a:gd name="T22" fmla="*/ 0 w 14"/>
                    <a:gd name="T23" fmla="*/ 7 h 13"/>
                    <a:gd name="T24" fmla="*/ 3 w 14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3">
                      <a:moveTo>
                        <a:pt x="3" y="9"/>
                      </a:moveTo>
                      <a:cubicBezTo>
                        <a:pt x="3" y="9"/>
                        <a:pt x="4" y="9"/>
                        <a:pt x="5" y="9"/>
                      </a:cubicBez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6" y="13"/>
                        <a:pt x="7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8"/>
                        <a:pt x="14" y="10"/>
                        <a:pt x="14" y="7"/>
                      </a:cubicBezTo>
                      <a:cubicBezTo>
                        <a:pt x="13" y="4"/>
                        <a:pt x="10" y="6"/>
                        <a:pt x="9" y="5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9" y="1"/>
                        <a:pt x="9" y="1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5"/>
                        <a:pt x="5" y="6"/>
                        <a:pt x="3" y="5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0" y="9"/>
                        <a:pt x="1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4" name="Freeform 52"/>
                <p:cNvSpPr>
                  <a:spLocks/>
                </p:cNvSpPr>
                <p:nvPr/>
              </p:nvSpPr>
              <p:spPr bwMode="auto">
                <a:xfrm>
                  <a:off x="1754188" y="963613"/>
                  <a:ext cx="49213" cy="49213"/>
                </a:xfrm>
                <a:custGeom>
                  <a:avLst/>
                  <a:gdLst>
                    <a:gd name="T0" fmla="*/ 5 w 13"/>
                    <a:gd name="T1" fmla="*/ 9 h 13"/>
                    <a:gd name="T2" fmla="*/ 5 w 13"/>
                    <a:gd name="T3" fmla="*/ 13 h 13"/>
                    <a:gd name="T4" fmla="*/ 9 w 13"/>
                    <a:gd name="T5" fmla="*/ 13 h 13"/>
                    <a:gd name="T6" fmla="*/ 9 w 13"/>
                    <a:gd name="T7" fmla="*/ 9 h 13"/>
                    <a:gd name="T8" fmla="*/ 12 w 13"/>
                    <a:gd name="T9" fmla="*/ 9 h 13"/>
                    <a:gd name="T10" fmla="*/ 13 w 13"/>
                    <a:gd name="T11" fmla="*/ 7 h 13"/>
                    <a:gd name="T12" fmla="*/ 11 w 13"/>
                    <a:gd name="T13" fmla="*/ 5 h 13"/>
                    <a:gd name="T14" fmla="*/ 9 w 13"/>
                    <a:gd name="T15" fmla="*/ 3 h 13"/>
                    <a:gd name="T16" fmla="*/ 7 w 13"/>
                    <a:gd name="T17" fmla="*/ 0 h 13"/>
                    <a:gd name="T18" fmla="*/ 5 w 13"/>
                    <a:gd name="T19" fmla="*/ 3 h 13"/>
                    <a:gd name="T20" fmla="*/ 5 w 13"/>
                    <a:gd name="T21" fmla="*/ 5 h 13"/>
                    <a:gd name="T22" fmla="*/ 0 w 13"/>
                    <a:gd name="T23" fmla="*/ 7 h 13"/>
                    <a:gd name="T24" fmla="*/ 5 w 13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3">
                      <a:moveTo>
                        <a:pt x="5" y="9"/>
                      </a:move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9"/>
                        <a:pt x="11" y="9"/>
                        <a:pt x="12" y="9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3" y="6"/>
                        <a:pt x="13" y="5"/>
                        <a:pt x="11" y="5"/>
                      </a:cubicBezTo>
                      <a:cubicBezTo>
                        <a:pt x="9" y="6"/>
                        <a:pt x="9" y="5"/>
                        <a:pt x="9" y="3"/>
                      </a:cubicBezTo>
                      <a:cubicBezTo>
                        <a:pt x="9" y="1"/>
                        <a:pt x="9" y="0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3" y="6"/>
                        <a:pt x="0" y="4"/>
                        <a:pt x="0" y="7"/>
                      </a:cubicBezTo>
                      <a:cubicBezTo>
                        <a:pt x="0" y="10"/>
                        <a:pt x="3" y="8"/>
                        <a:pt x="5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5" name="Oval 53"/>
                <p:cNvSpPr>
                  <a:spLocks noChangeArrowheads="1"/>
                </p:cNvSpPr>
                <p:nvPr/>
              </p:nvSpPr>
              <p:spPr bwMode="auto">
                <a:xfrm>
                  <a:off x="1543050" y="846138"/>
                  <a:ext cx="30163" cy="30163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6" name="Freeform 54"/>
                <p:cNvSpPr>
                  <a:spLocks/>
                </p:cNvSpPr>
                <p:nvPr/>
              </p:nvSpPr>
              <p:spPr bwMode="auto">
                <a:xfrm>
                  <a:off x="1325563" y="1030288"/>
                  <a:ext cx="22225" cy="23813"/>
                </a:xfrm>
                <a:custGeom>
                  <a:avLst/>
                  <a:gdLst>
                    <a:gd name="T0" fmla="*/ 6 w 6"/>
                    <a:gd name="T1" fmla="*/ 3 h 6"/>
                    <a:gd name="T2" fmla="*/ 3 w 6"/>
                    <a:gd name="T3" fmla="*/ 0 h 6"/>
                    <a:gd name="T4" fmla="*/ 0 w 6"/>
                    <a:gd name="T5" fmla="*/ 2 h 6"/>
                    <a:gd name="T6" fmla="*/ 2 w 6"/>
                    <a:gd name="T7" fmla="*/ 5 h 6"/>
                    <a:gd name="T8" fmla="*/ 6 w 6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3"/>
                      </a:moveTo>
                      <a:cubicBezTo>
                        <a:pt x="6" y="2"/>
                        <a:pt x="4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4" y="6"/>
                        <a:pt x="5" y="5"/>
                        <a:pt x="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7" name="Freeform 55"/>
                <p:cNvSpPr>
                  <a:spLocks/>
                </p:cNvSpPr>
                <p:nvPr/>
              </p:nvSpPr>
              <p:spPr bwMode="auto">
                <a:xfrm>
                  <a:off x="1773238" y="1030288"/>
                  <a:ext cx="22225" cy="23813"/>
                </a:xfrm>
                <a:custGeom>
                  <a:avLst/>
                  <a:gdLst>
                    <a:gd name="T0" fmla="*/ 3 w 6"/>
                    <a:gd name="T1" fmla="*/ 5 h 6"/>
                    <a:gd name="T2" fmla="*/ 6 w 6"/>
                    <a:gd name="T3" fmla="*/ 2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5"/>
                        <a:pt x="1" y="6"/>
                        <a:pt x="3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8" name="Freeform 56"/>
                <p:cNvSpPr>
                  <a:spLocks/>
                </p:cNvSpPr>
                <p:nvPr/>
              </p:nvSpPr>
              <p:spPr bwMode="auto">
                <a:xfrm>
                  <a:off x="1625600" y="1054100"/>
                  <a:ext cx="12700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2 w 3"/>
                    <a:gd name="T3" fmla="*/ 0 h 6"/>
                    <a:gd name="T4" fmla="*/ 0 w 3"/>
                    <a:gd name="T5" fmla="*/ 3 h 6"/>
                    <a:gd name="T6" fmla="*/ 2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4"/>
                        <a:pt x="2" y="4"/>
                        <a:pt x="2" y="6"/>
                      </a:cubicBezTo>
                      <a:cubicBezTo>
                        <a:pt x="2" y="4"/>
                        <a:pt x="3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9" name="Freeform 57"/>
                <p:cNvSpPr>
                  <a:spLocks/>
                </p:cNvSpPr>
                <p:nvPr/>
              </p:nvSpPr>
              <p:spPr bwMode="auto">
                <a:xfrm>
                  <a:off x="1512888" y="1054100"/>
                  <a:ext cx="11113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1 w 3"/>
                    <a:gd name="T3" fmla="*/ 0 h 6"/>
                    <a:gd name="T4" fmla="*/ 0 w 3"/>
                    <a:gd name="T5" fmla="*/ 3 h 6"/>
                    <a:gd name="T6" fmla="*/ 1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1" y="4"/>
                        <a:pt x="1" y="6"/>
                      </a:cubicBezTo>
                      <a:cubicBezTo>
                        <a:pt x="1" y="4"/>
                        <a:pt x="2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" name="Freeform 58"/>
                <p:cNvSpPr>
                  <a:spLocks/>
                </p:cNvSpPr>
                <p:nvPr/>
              </p:nvSpPr>
              <p:spPr bwMode="auto">
                <a:xfrm>
                  <a:off x="1550988" y="1054100"/>
                  <a:ext cx="14288" cy="22225"/>
                </a:xfrm>
                <a:custGeom>
                  <a:avLst/>
                  <a:gdLst>
                    <a:gd name="T0" fmla="*/ 4 w 4"/>
                    <a:gd name="T1" fmla="*/ 3 h 6"/>
                    <a:gd name="T2" fmla="*/ 2 w 4"/>
                    <a:gd name="T3" fmla="*/ 0 h 6"/>
                    <a:gd name="T4" fmla="*/ 0 w 4"/>
                    <a:gd name="T5" fmla="*/ 3 h 6"/>
                    <a:gd name="T6" fmla="*/ 2 w 4"/>
                    <a:gd name="T7" fmla="*/ 6 h 6"/>
                    <a:gd name="T8" fmla="*/ 4 w 4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cubicBezTo>
                        <a:pt x="4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4"/>
                        <a:pt x="2" y="6"/>
                      </a:cubicBezTo>
                      <a:cubicBezTo>
                        <a:pt x="3" y="4"/>
                        <a:pt x="4" y="4"/>
                        <a:pt x="4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1" name="Freeform 59"/>
                <p:cNvSpPr>
                  <a:spLocks/>
                </p:cNvSpPr>
                <p:nvPr/>
              </p:nvSpPr>
              <p:spPr bwMode="auto">
                <a:xfrm>
                  <a:off x="1589088" y="1057275"/>
                  <a:ext cx="11113" cy="19050"/>
                </a:xfrm>
                <a:custGeom>
                  <a:avLst/>
                  <a:gdLst>
                    <a:gd name="T0" fmla="*/ 1 w 3"/>
                    <a:gd name="T1" fmla="*/ 0 h 5"/>
                    <a:gd name="T2" fmla="*/ 0 w 3"/>
                    <a:gd name="T3" fmla="*/ 2 h 5"/>
                    <a:gd name="T4" fmla="*/ 1 w 3"/>
                    <a:gd name="T5" fmla="*/ 5 h 5"/>
                    <a:gd name="T6" fmla="*/ 3 w 3"/>
                    <a:gd name="T7" fmla="*/ 2 h 5"/>
                    <a:gd name="T8" fmla="*/ 1 w 3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5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2" name="Freeform 60"/>
                <p:cNvSpPr>
                  <a:spLocks/>
                </p:cNvSpPr>
                <p:nvPr/>
              </p:nvSpPr>
              <p:spPr bwMode="auto">
                <a:xfrm>
                  <a:off x="1471613" y="1057275"/>
                  <a:ext cx="19050" cy="19050"/>
                </a:xfrm>
                <a:custGeom>
                  <a:avLst/>
                  <a:gdLst>
                    <a:gd name="T0" fmla="*/ 2 w 5"/>
                    <a:gd name="T1" fmla="*/ 0 h 5"/>
                    <a:gd name="T2" fmla="*/ 0 w 5"/>
                    <a:gd name="T3" fmla="*/ 2 h 5"/>
                    <a:gd name="T4" fmla="*/ 2 w 5"/>
                    <a:gd name="T5" fmla="*/ 5 h 5"/>
                    <a:gd name="T6" fmla="*/ 5 w 5"/>
                    <a:gd name="T7" fmla="*/ 2 h 5"/>
                    <a:gd name="T8" fmla="*/ 2 w 5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3"/>
                        <a:pt x="2" y="3"/>
                        <a:pt x="2" y="5"/>
                      </a:cubicBez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3" name="Freeform 61"/>
                <p:cNvSpPr>
                  <a:spLocks/>
                </p:cNvSpPr>
                <p:nvPr/>
              </p:nvSpPr>
              <p:spPr bwMode="auto">
                <a:xfrm>
                  <a:off x="1444625" y="2201863"/>
                  <a:ext cx="223838" cy="68263"/>
                </a:xfrm>
                <a:custGeom>
                  <a:avLst/>
                  <a:gdLst>
                    <a:gd name="T0" fmla="*/ 59 w 59"/>
                    <a:gd name="T1" fmla="*/ 0 h 18"/>
                    <a:gd name="T2" fmla="*/ 58 w 59"/>
                    <a:gd name="T3" fmla="*/ 0 h 18"/>
                    <a:gd name="T4" fmla="*/ 31 w 59"/>
                    <a:gd name="T5" fmla="*/ 12 h 18"/>
                    <a:gd name="T6" fmla="*/ 27 w 59"/>
                    <a:gd name="T7" fmla="*/ 12 h 18"/>
                    <a:gd name="T8" fmla="*/ 2 w 59"/>
                    <a:gd name="T9" fmla="*/ 0 h 18"/>
                    <a:gd name="T10" fmla="*/ 0 w 59"/>
                    <a:gd name="T11" fmla="*/ 1 h 18"/>
                    <a:gd name="T12" fmla="*/ 10 w 59"/>
                    <a:gd name="T13" fmla="*/ 3 h 18"/>
                    <a:gd name="T14" fmla="*/ 10 w 59"/>
                    <a:gd name="T15" fmla="*/ 4 h 18"/>
                    <a:gd name="T16" fmla="*/ 10 w 59"/>
                    <a:gd name="T17" fmla="*/ 9 h 18"/>
                    <a:gd name="T18" fmla="*/ 15 w 59"/>
                    <a:gd name="T19" fmla="*/ 10 h 18"/>
                    <a:gd name="T20" fmla="*/ 17 w 59"/>
                    <a:gd name="T21" fmla="*/ 9 h 18"/>
                    <a:gd name="T22" fmla="*/ 18 w 59"/>
                    <a:gd name="T23" fmla="*/ 12 h 18"/>
                    <a:gd name="T24" fmla="*/ 26 w 59"/>
                    <a:gd name="T25" fmla="*/ 15 h 18"/>
                    <a:gd name="T26" fmla="*/ 34 w 59"/>
                    <a:gd name="T27" fmla="*/ 16 h 18"/>
                    <a:gd name="T28" fmla="*/ 40 w 59"/>
                    <a:gd name="T29" fmla="*/ 15 h 18"/>
                    <a:gd name="T30" fmla="*/ 41 w 59"/>
                    <a:gd name="T31" fmla="*/ 11 h 18"/>
                    <a:gd name="T32" fmla="*/ 44 w 59"/>
                    <a:gd name="T33" fmla="*/ 10 h 18"/>
                    <a:gd name="T34" fmla="*/ 48 w 59"/>
                    <a:gd name="T35" fmla="*/ 10 h 18"/>
                    <a:gd name="T36" fmla="*/ 50 w 59"/>
                    <a:gd name="T37" fmla="*/ 8 h 18"/>
                    <a:gd name="T38" fmla="*/ 50 w 59"/>
                    <a:gd name="T39" fmla="*/ 3 h 18"/>
                    <a:gd name="T40" fmla="*/ 59 w 59"/>
                    <a:gd name="T4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18">
                      <a:moveTo>
                        <a:pt x="59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8" y="1"/>
                        <a:pt x="39" y="5"/>
                        <a:pt x="31" y="12"/>
                      </a:cubicBezTo>
                      <a:cubicBezTo>
                        <a:pt x="31" y="13"/>
                        <a:pt x="28" y="13"/>
                        <a:pt x="27" y="12"/>
                      </a:cubicBezTo>
                      <a:cubicBezTo>
                        <a:pt x="20" y="5"/>
                        <a:pt x="1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3" y="3"/>
                        <a:pt x="7" y="3"/>
                        <a:pt x="10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cubicBezTo>
                        <a:pt x="10" y="6"/>
                        <a:pt x="9" y="8"/>
                        <a:pt x="10" y="9"/>
                      </a:cubicBezTo>
                      <a:cubicBezTo>
                        <a:pt x="11" y="10"/>
                        <a:pt x="13" y="10"/>
                        <a:pt x="15" y="10"/>
                      </a:cubicBezTo>
                      <a:cubicBezTo>
                        <a:pt x="15" y="10"/>
                        <a:pt x="16" y="9"/>
                        <a:pt x="17" y="9"/>
                      </a:cubicBezTo>
                      <a:cubicBezTo>
                        <a:pt x="17" y="10"/>
                        <a:pt x="18" y="11"/>
                        <a:pt x="18" y="12"/>
                      </a:cubicBezTo>
                      <a:cubicBezTo>
                        <a:pt x="19" y="16"/>
                        <a:pt x="22" y="18"/>
                        <a:pt x="26" y="15"/>
                      </a:cubicBezTo>
                      <a:cubicBezTo>
                        <a:pt x="29" y="13"/>
                        <a:pt x="32" y="14"/>
                        <a:pt x="34" y="16"/>
                      </a:cubicBezTo>
                      <a:cubicBezTo>
                        <a:pt x="37" y="17"/>
                        <a:pt x="38" y="17"/>
                        <a:pt x="40" y="15"/>
                      </a:cubicBezTo>
                      <a:cubicBezTo>
                        <a:pt x="40" y="13"/>
                        <a:pt x="41" y="12"/>
                        <a:pt x="41" y="11"/>
                      </a:cubicBezTo>
                      <a:cubicBezTo>
                        <a:pt x="42" y="10"/>
                        <a:pt x="42" y="9"/>
                        <a:pt x="44" y="10"/>
                      </a:cubicBezTo>
                      <a:cubicBezTo>
                        <a:pt x="45" y="10"/>
                        <a:pt x="47" y="10"/>
                        <a:pt x="48" y="10"/>
                      </a:cubicBezTo>
                      <a:cubicBezTo>
                        <a:pt x="50" y="10"/>
                        <a:pt x="50" y="9"/>
                        <a:pt x="50" y="8"/>
                      </a:cubicBezTo>
                      <a:cubicBezTo>
                        <a:pt x="50" y="6"/>
                        <a:pt x="50" y="5"/>
                        <a:pt x="50" y="3"/>
                      </a:cubicBezTo>
                      <a:cubicBezTo>
                        <a:pt x="56" y="3"/>
                        <a:pt x="57" y="3"/>
                        <a:pt x="5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4" name="Freeform 62"/>
                <p:cNvSpPr>
                  <a:spLocks/>
                </p:cNvSpPr>
                <p:nvPr/>
              </p:nvSpPr>
              <p:spPr bwMode="auto">
                <a:xfrm>
                  <a:off x="1539875" y="1738313"/>
                  <a:ext cx="25400" cy="38100"/>
                </a:xfrm>
                <a:custGeom>
                  <a:avLst/>
                  <a:gdLst>
                    <a:gd name="T0" fmla="*/ 4 w 7"/>
                    <a:gd name="T1" fmla="*/ 4 h 10"/>
                    <a:gd name="T2" fmla="*/ 7 w 7"/>
                    <a:gd name="T3" fmla="*/ 1 h 10"/>
                    <a:gd name="T4" fmla="*/ 7 w 7"/>
                    <a:gd name="T5" fmla="*/ 0 h 10"/>
                    <a:gd name="T6" fmla="*/ 2 w 7"/>
                    <a:gd name="T7" fmla="*/ 4 h 10"/>
                    <a:gd name="T8" fmla="*/ 2 w 7"/>
                    <a:gd name="T9" fmla="*/ 0 h 10"/>
                    <a:gd name="T10" fmla="*/ 0 w 7"/>
                    <a:gd name="T11" fmla="*/ 0 h 10"/>
                    <a:gd name="T12" fmla="*/ 0 w 7"/>
                    <a:gd name="T13" fmla="*/ 10 h 10"/>
                    <a:gd name="T14" fmla="*/ 2 w 7"/>
                    <a:gd name="T15" fmla="*/ 10 h 10"/>
                    <a:gd name="T16" fmla="*/ 2 w 7"/>
                    <a:gd name="T17" fmla="*/ 5 h 10"/>
                    <a:gd name="T18" fmla="*/ 5 w 7"/>
                    <a:gd name="T19" fmla="*/ 10 h 10"/>
                    <a:gd name="T20" fmla="*/ 7 w 7"/>
                    <a:gd name="T21" fmla="*/ 10 h 10"/>
                    <a:gd name="T22" fmla="*/ 4 w 7"/>
                    <a:gd name="T2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10">
                      <a:moveTo>
                        <a:pt x="4" y="4"/>
                      </a:moveTo>
                      <a:cubicBezTo>
                        <a:pt x="6" y="3"/>
                        <a:pt x="5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2" y="0"/>
                        <a:pt x="5" y="4"/>
                        <a:pt x="2" y="4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5" y="8"/>
                        <a:pt x="5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8"/>
                        <a:pt x="6" y="5"/>
                        <a:pt x="4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5" name="Freeform 63"/>
                <p:cNvSpPr>
                  <a:spLocks/>
                </p:cNvSpPr>
                <p:nvPr/>
              </p:nvSpPr>
              <p:spPr bwMode="auto">
                <a:xfrm>
                  <a:off x="1608138" y="1738313"/>
                  <a:ext cx="25400" cy="38100"/>
                </a:xfrm>
                <a:custGeom>
                  <a:avLst/>
                  <a:gdLst>
                    <a:gd name="T0" fmla="*/ 11 w 16"/>
                    <a:gd name="T1" fmla="*/ 10 h 24"/>
                    <a:gd name="T2" fmla="*/ 2 w 16"/>
                    <a:gd name="T3" fmla="*/ 10 h 24"/>
                    <a:gd name="T4" fmla="*/ 2 w 16"/>
                    <a:gd name="T5" fmla="*/ 0 h 24"/>
                    <a:gd name="T6" fmla="*/ 0 w 16"/>
                    <a:gd name="T7" fmla="*/ 0 h 24"/>
                    <a:gd name="T8" fmla="*/ 0 w 16"/>
                    <a:gd name="T9" fmla="*/ 24 h 24"/>
                    <a:gd name="T10" fmla="*/ 2 w 16"/>
                    <a:gd name="T11" fmla="*/ 24 h 24"/>
                    <a:gd name="T12" fmla="*/ 2 w 16"/>
                    <a:gd name="T13" fmla="*/ 12 h 24"/>
                    <a:gd name="T14" fmla="*/ 11 w 16"/>
                    <a:gd name="T15" fmla="*/ 12 h 24"/>
                    <a:gd name="T16" fmla="*/ 11 w 16"/>
                    <a:gd name="T17" fmla="*/ 24 h 24"/>
                    <a:gd name="T18" fmla="*/ 16 w 16"/>
                    <a:gd name="T19" fmla="*/ 24 h 24"/>
                    <a:gd name="T20" fmla="*/ 16 w 16"/>
                    <a:gd name="T21" fmla="*/ 0 h 24"/>
                    <a:gd name="T22" fmla="*/ 11 w 16"/>
                    <a:gd name="T23" fmla="*/ 0 h 24"/>
                    <a:gd name="T24" fmla="*/ 11 w 16"/>
                    <a:gd name="T25" fmla="*/ 10 h 24"/>
                    <a:gd name="T26" fmla="*/ 11 w 16"/>
                    <a:gd name="T27" fmla="*/ 10 h 24"/>
                    <a:gd name="T28" fmla="*/ 11 w 16"/>
                    <a:gd name="T29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24">
                      <a:moveTo>
                        <a:pt x="11" y="10"/>
                      </a:moveTo>
                      <a:lnTo>
                        <a:pt x="2" y="1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" y="24"/>
                      </a:lnTo>
                      <a:lnTo>
                        <a:pt x="2" y="12"/>
                      </a:lnTo>
                      <a:lnTo>
                        <a:pt x="11" y="12"/>
                      </a:lnTo>
                      <a:lnTo>
                        <a:pt x="11" y="24"/>
                      </a:lnTo>
                      <a:lnTo>
                        <a:pt x="16" y="24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6" name="Freeform 64"/>
                <p:cNvSpPr>
                  <a:spLocks noEditPoints="1"/>
                </p:cNvSpPr>
                <p:nvPr/>
              </p:nvSpPr>
              <p:spPr bwMode="auto">
                <a:xfrm>
                  <a:off x="1457325" y="1693863"/>
                  <a:ext cx="198438" cy="349250"/>
                </a:xfrm>
                <a:custGeom>
                  <a:avLst/>
                  <a:gdLst>
                    <a:gd name="T0" fmla="*/ 11 w 53"/>
                    <a:gd name="T1" fmla="*/ 93 h 93"/>
                    <a:gd name="T2" fmla="*/ 17 w 53"/>
                    <a:gd name="T3" fmla="*/ 93 h 93"/>
                    <a:gd name="T4" fmla="*/ 17 w 53"/>
                    <a:gd name="T5" fmla="*/ 92 h 93"/>
                    <a:gd name="T6" fmla="*/ 19 w 53"/>
                    <a:gd name="T7" fmla="*/ 26 h 93"/>
                    <a:gd name="T8" fmla="*/ 24 w 53"/>
                    <a:gd name="T9" fmla="*/ 26 h 93"/>
                    <a:gd name="T10" fmla="*/ 22 w 53"/>
                    <a:gd name="T11" fmla="*/ 93 h 93"/>
                    <a:gd name="T12" fmla="*/ 31 w 53"/>
                    <a:gd name="T13" fmla="*/ 93 h 93"/>
                    <a:gd name="T14" fmla="*/ 31 w 53"/>
                    <a:gd name="T15" fmla="*/ 92 h 93"/>
                    <a:gd name="T16" fmla="*/ 28 w 53"/>
                    <a:gd name="T17" fmla="*/ 26 h 93"/>
                    <a:gd name="T18" fmla="*/ 34 w 53"/>
                    <a:gd name="T19" fmla="*/ 26 h 93"/>
                    <a:gd name="T20" fmla="*/ 36 w 53"/>
                    <a:gd name="T21" fmla="*/ 93 h 93"/>
                    <a:gd name="T22" fmla="*/ 42 w 53"/>
                    <a:gd name="T23" fmla="*/ 93 h 93"/>
                    <a:gd name="T24" fmla="*/ 42 w 53"/>
                    <a:gd name="T25" fmla="*/ 92 h 93"/>
                    <a:gd name="T26" fmla="*/ 38 w 53"/>
                    <a:gd name="T27" fmla="*/ 26 h 93"/>
                    <a:gd name="T28" fmla="*/ 53 w 53"/>
                    <a:gd name="T29" fmla="*/ 26 h 93"/>
                    <a:gd name="T30" fmla="*/ 53 w 53"/>
                    <a:gd name="T31" fmla="*/ 6 h 93"/>
                    <a:gd name="T32" fmla="*/ 41 w 53"/>
                    <a:gd name="T33" fmla="*/ 6 h 93"/>
                    <a:gd name="T34" fmla="*/ 42 w 53"/>
                    <a:gd name="T35" fmla="*/ 5 h 93"/>
                    <a:gd name="T36" fmla="*/ 40 w 53"/>
                    <a:gd name="T37" fmla="*/ 3 h 93"/>
                    <a:gd name="T38" fmla="*/ 40 w 53"/>
                    <a:gd name="T39" fmla="*/ 1 h 93"/>
                    <a:gd name="T40" fmla="*/ 42 w 53"/>
                    <a:gd name="T41" fmla="*/ 1 h 93"/>
                    <a:gd name="T42" fmla="*/ 42 w 53"/>
                    <a:gd name="T43" fmla="*/ 0 h 93"/>
                    <a:gd name="T44" fmla="*/ 42 w 53"/>
                    <a:gd name="T45" fmla="*/ 0 h 93"/>
                    <a:gd name="T46" fmla="*/ 11 w 53"/>
                    <a:gd name="T47" fmla="*/ 0 h 93"/>
                    <a:gd name="T48" fmla="*/ 11 w 53"/>
                    <a:gd name="T49" fmla="*/ 0 h 93"/>
                    <a:gd name="T50" fmla="*/ 11 w 53"/>
                    <a:gd name="T51" fmla="*/ 1 h 93"/>
                    <a:gd name="T52" fmla="*/ 12 w 53"/>
                    <a:gd name="T53" fmla="*/ 1 h 93"/>
                    <a:gd name="T54" fmla="*/ 12 w 53"/>
                    <a:gd name="T55" fmla="*/ 3 h 93"/>
                    <a:gd name="T56" fmla="*/ 10 w 53"/>
                    <a:gd name="T57" fmla="*/ 5 h 93"/>
                    <a:gd name="T58" fmla="*/ 12 w 53"/>
                    <a:gd name="T59" fmla="*/ 6 h 93"/>
                    <a:gd name="T60" fmla="*/ 0 w 53"/>
                    <a:gd name="T61" fmla="*/ 6 h 93"/>
                    <a:gd name="T62" fmla="*/ 0 w 53"/>
                    <a:gd name="T63" fmla="*/ 26 h 93"/>
                    <a:gd name="T64" fmla="*/ 15 w 53"/>
                    <a:gd name="T65" fmla="*/ 26 h 93"/>
                    <a:gd name="T66" fmla="*/ 11 w 53"/>
                    <a:gd name="T67" fmla="*/ 93 h 93"/>
                    <a:gd name="T68" fmla="*/ 11 w 53"/>
                    <a:gd name="T69" fmla="*/ 93 h 93"/>
                    <a:gd name="T70" fmla="*/ 1 w 53"/>
                    <a:gd name="T71" fmla="*/ 24 h 93"/>
                    <a:gd name="T72" fmla="*/ 1 w 53"/>
                    <a:gd name="T73" fmla="*/ 9 h 93"/>
                    <a:gd name="T74" fmla="*/ 50 w 53"/>
                    <a:gd name="T75" fmla="*/ 9 h 93"/>
                    <a:gd name="T76" fmla="*/ 50 w 53"/>
                    <a:gd name="T77" fmla="*/ 24 h 93"/>
                    <a:gd name="T78" fmla="*/ 1 w 53"/>
                    <a:gd name="T79" fmla="*/ 24 h 93"/>
                    <a:gd name="T80" fmla="*/ 1 w 53"/>
                    <a:gd name="T81" fmla="*/ 2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3" h="93">
                      <a:moveTo>
                        <a:pt x="11" y="93"/>
                      </a:moveTo>
                      <a:cubicBezTo>
                        <a:pt x="17" y="93"/>
                        <a:pt x="17" y="93"/>
                        <a:pt x="17" y="93"/>
                      </a:cubicBezTo>
                      <a:cubicBezTo>
                        <a:pt x="17" y="92"/>
                        <a:pt x="17" y="92"/>
                        <a:pt x="17" y="92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31" y="93"/>
                        <a:pt x="31" y="93"/>
                        <a:pt x="31" y="93"/>
                      </a:cubicBez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6" y="93"/>
                        <a:pt x="36" y="93"/>
                        <a:pt x="36" y="93"/>
                      </a:cubicBezTo>
                      <a:cubicBezTo>
                        <a:pt x="42" y="93"/>
                        <a:pt x="42" y="93"/>
                        <a:pt x="42" y="93"/>
                      </a:cubicBezTo>
                      <a:cubicBezTo>
                        <a:pt x="42" y="92"/>
                        <a:pt x="42" y="92"/>
                        <a:pt x="42" y="92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2" y="5"/>
                        <a:pt x="42" y="5"/>
                      </a:cubicBezTo>
                      <a:cubicBezTo>
                        <a:pt x="42" y="4"/>
                        <a:pt x="42" y="4"/>
                        <a:pt x="40" y="3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0" y="4"/>
                        <a:pt x="10" y="5"/>
                      </a:cubicBezTo>
                      <a:cubicBezTo>
                        <a:pt x="10" y="5"/>
                        <a:pt x="11" y="6"/>
                        <a:pt x="12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lose/>
                      <a:moveTo>
                        <a:pt x="1" y="24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24"/>
                        <a:pt x="50" y="24"/>
                        <a:pt x="50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7" name="Freeform 65"/>
                <p:cNvSpPr>
                  <a:spLocks/>
                </p:cNvSpPr>
                <p:nvPr/>
              </p:nvSpPr>
              <p:spPr bwMode="auto">
                <a:xfrm>
                  <a:off x="1479550" y="1719263"/>
                  <a:ext cx="33338" cy="57150"/>
                </a:xfrm>
                <a:custGeom>
                  <a:avLst/>
                  <a:gdLst>
                    <a:gd name="T0" fmla="*/ 4 w 9"/>
                    <a:gd name="T1" fmla="*/ 8 h 15"/>
                    <a:gd name="T2" fmla="*/ 0 w 9"/>
                    <a:gd name="T3" fmla="*/ 6 h 15"/>
                    <a:gd name="T4" fmla="*/ 2 w 9"/>
                    <a:gd name="T5" fmla="*/ 6 h 15"/>
                    <a:gd name="T6" fmla="*/ 2 w 9"/>
                    <a:gd name="T7" fmla="*/ 8 h 15"/>
                    <a:gd name="T8" fmla="*/ 2 w 9"/>
                    <a:gd name="T9" fmla="*/ 9 h 15"/>
                    <a:gd name="T10" fmla="*/ 2 w 9"/>
                    <a:gd name="T11" fmla="*/ 9 h 15"/>
                    <a:gd name="T12" fmla="*/ 1 w 9"/>
                    <a:gd name="T13" fmla="*/ 11 h 15"/>
                    <a:gd name="T14" fmla="*/ 0 w 9"/>
                    <a:gd name="T15" fmla="*/ 11 h 15"/>
                    <a:gd name="T16" fmla="*/ 6 w 9"/>
                    <a:gd name="T17" fmla="*/ 11 h 15"/>
                    <a:gd name="T18" fmla="*/ 4 w 9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5">
                      <a:moveTo>
                        <a:pt x="4" y="8"/>
                      </a:moveTo>
                      <a:cubicBezTo>
                        <a:pt x="9" y="5"/>
                        <a:pt x="1" y="0"/>
                        <a:pt x="0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3"/>
                        <a:pt x="6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6" y="9"/>
                        <a:pt x="2" y="15"/>
                        <a:pt x="1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5"/>
                        <a:pt x="6" y="15"/>
                        <a:pt x="6" y="11"/>
                      </a:cubicBezTo>
                      <a:cubicBezTo>
                        <a:pt x="6" y="10"/>
                        <a:pt x="5" y="9"/>
                        <a:pt x="4" y="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8" name="Freeform 66"/>
                <p:cNvSpPr>
                  <a:spLocks/>
                </p:cNvSpPr>
                <p:nvPr/>
              </p:nvSpPr>
              <p:spPr bwMode="auto">
                <a:xfrm>
                  <a:off x="1517650" y="1655763"/>
                  <a:ext cx="77788" cy="3175"/>
                </a:xfrm>
                <a:custGeom>
                  <a:avLst/>
                  <a:gdLst>
                    <a:gd name="T0" fmla="*/ 21 w 21"/>
                    <a:gd name="T1" fmla="*/ 0 h 1"/>
                    <a:gd name="T2" fmla="*/ 11 w 21"/>
                    <a:gd name="T3" fmla="*/ 0 h 1"/>
                    <a:gd name="T4" fmla="*/ 0 w 21"/>
                    <a:gd name="T5" fmla="*/ 0 h 1"/>
                    <a:gd name="T6" fmla="*/ 0 w 21"/>
                    <a:gd name="T7" fmla="*/ 1 h 1"/>
                    <a:gd name="T8" fmla="*/ 0 w 21"/>
                    <a:gd name="T9" fmla="*/ 1 h 1"/>
                    <a:gd name="T10" fmla="*/ 0 w 21"/>
                    <a:gd name="T11" fmla="*/ 1 h 1"/>
                    <a:gd name="T12" fmla="*/ 0 w 21"/>
                    <a:gd name="T13" fmla="*/ 1 h 1"/>
                    <a:gd name="T14" fmla="*/ 0 w 21"/>
                    <a:gd name="T15" fmla="*/ 1 h 1"/>
                    <a:gd name="T16" fmla="*/ 0 w 21"/>
                    <a:gd name="T17" fmla="*/ 1 h 1"/>
                    <a:gd name="T18" fmla="*/ 0 w 21"/>
                    <a:gd name="T19" fmla="*/ 1 h 1"/>
                    <a:gd name="T20" fmla="*/ 11 w 21"/>
                    <a:gd name="T21" fmla="*/ 1 h 1"/>
                    <a:gd name="T22" fmla="*/ 21 w 21"/>
                    <a:gd name="T23" fmla="*/ 1 h 1"/>
                    <a:gd name="T24" fmla="*/ 21 w 21"/>
                    <a:gd name="T25" fmla="*/ 1 h 1"/>
                    <a:gd name="T26" fmla="*/ 21 w 21"/>
                    <a:gd name="T27" fmla="*/ 1 h 1"/>
                    <a:gd name="T28" fmla="*/ 21 w 21"/>
                    <a:gd name="T29" fmla="*/ 1 h 1"/>
                    <a:gd name="T30" fmla="*/ 21 w 21"/>
                    <a:gd name="T31" fmla="*/ 1 h 1"/>
                    <a:gd name="T32" fmla="*/ 21 w 21"/>
                    <a:gd name="T33" fmla="*/ 1 h 1"/>
                    <a:gd name="T34" fmla="*/ 21 w 21"/>
                    <a:gd name="T35" fmla="*/ 1 h 1"/>
                    <a:gd name="T36" fmla="*/ 21 w 21"/>
                    <a:gd name="T37" fmla="*/ 0 h 1"/>
                    <a:gd name="T38" fmla="*/ 21 w 21"/>
                    <a:gd name="T3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cubicBezTo>
                        <a:pt x="17" y="0"/>
                        <a:pt x="11" y="0"/>
                        <a:pt x="11" y="0"/>
                      </a:cubicBezTo>
                      <a:cubicBezTo>
                        <a:pt x="10" y="0"/>
                        <a:pt x="4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1"/>
                        <a:pt x="7" y="1"/>
                        <a:pt x="11" y="1"/>
                      </a:cubicBezTo>
                      <a:cubicBezTo>
                        <a:pt x="14" y="1"/>
                        <a:pt x="17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9" name="Freeform 67"/>
                <p:cNvSpPr>
                  <a:spLocks/>
                </p:cNvSpPr>
                <p:nvPr/>
              </p:nvSpPr>
              <p:spPr bwMode="auto">
                <a:xfrm>
                  <a:off x="1550988" y="1565275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1 w 3"/>
                    <a:gd name="T3" fmla="*/ 0 h 3"/>
                    <a:gd name="T4" fmla="*/ 0 w 3"/>
                    <a:gd name="T5" fmla="*/ 1 h 3"/>
                    <a:gd name="T6" fmla="*/ 0 w 3"/>
                    <a:gd name="T7" fmla="*/ 2 h 3"/>
                    <a:gd name="T8" fmla="*/ 1 w 3"/>
                    <a:gd name="T9" fmla="*/ 3 h 3"/>
                    <a:gd name="T10" fmla="*/ 3 w 3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0" name="Oval 68"/>
                <p:cNvSpPr>
                  <a:spLocks noChangeArrowheads="1"/>
                </p:cNvSpPr>
                <p:nvPr/>
              </p:nvSpPr>
              <p:spPr bwMode="auto">
                <a:xfrm>
                  <a:off x="1550988" y="158750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1" name="Freeform 69"/>
                <p:cNvSpPr>
                  <a:spLocks/>
                </p:cNvSpPr>
                <p:nvPr/>
              </p:nvSpPr>
              <p:spPr bwMode="auto">
                <a:xfrm>
                  <a:off x="1589088" y="1614488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1 h 2"/>
                    <a:gd name="T4" fmla="*/ 1 w 2"/>
                    <a:gd name="T5" fmla="*/ 0 h 2"/>
                    <a:gd name="T6" fmla="*/ 1 w 2"/>
                    <a:gd name="T7" fmla="*/ 0 h 2"/>
                    <a:gd name="T8" fmla="*/ 0 w 2"/>
                    <a:gd name="T9" fmla="*/ 1 h 2"/>
                    <a:gd name="T10" fmla="*/ 1 w 2"/>
                    <a:gd name="T11" fmla="*/ 2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2" name="Freeform 70"/>
                <p:cNvSpPr>
                  <a:spLocks/>
                </p:cNvSpPr>
                <p:nvPr/>
              </p:nvSpPr>
              <p:spPr bwMode="auto">
                <a:xfrm>
                  <a:off x="1577975" y="1622425"/>
                  <a:ext cx="11113" cy="3175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3 w 3"/>
                    <a:gd name="T5" fmla="*/ 1 h 1"/>
                    <a:gd name="T6" fmla="*/ 2 w 3"/>
                    <a:gd name="T7" fmla="*/ 0 h 1"/>
                    <a:gd name="T8" fmla="*/ 0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3" name="Freeform 71"/>
                <p:cNvSpPr>
                  <a:spLocks/>
                </p:cNvSpPr>
                <p:nvPr/>
              </p:nvSpPr>
              <p:spPr bwMode="auto">
                <a:xfrm>
                  <a:off x="1584325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1 h 2"/>
                    <a:gd name="T6" fmla="*/ 0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4" name="Freeform 72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11113" cy="7938"/>
                </a:xfrm>
                <a:custGeom>
                  <a:avLst/>
                  <a:gdLst>
                    <a:gd name="T0" fmla="*/ 0 w 3"/>
                    <a:gd name="T1" fmla="*/ 1 h 2"/>
                    <a:gd name="T2" fmla="*/ 2 w 3"/>
                    <a:gd name="T3" fmla="*/ 2 h 2"/>
                    <a:gd name="T4" fmla="*/ 2 w 3"/>
                    <a:gd name="T5" fmla="*/ 2 h 2"/>
                    <a:gd name="T6" fmla="*/ 3 w 3"/>
                    <a:gd name="T7" fmla="*/ 1 h 2"/>
                    <a:gd name="T8" fmla="*/ 3 w 3"/>
                    <a:gd name="T9" fmla="*/ 1 h 2"/>
                    <a:gd name="T10" fmla="*/ 2 w 3"/>
                    <a:gd name="T11" fmla="*/ 0 h 2"/>
                    <a:gd name="T12" fmla="*/ 0 w 3"/>
                    <a:gd name="T13" fmla="*/ 1 h 2"/>
                    <a:gd name="T14" fmla="*/ 0 w 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5" name="Freeform 73"/>
                <p:cNvSpPr>
                  <a:spLocks/>
                </p:cNvSpPr>
                <p:nvPr/>
              </p:nvSpPr>
              <p:spPr bwMode="auto">
                <a:xfrm>
                  <a:off x="1573213" y="1622425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3 w 3"/>
                    <a:gd name="T9" fmla="*/ 2 h 3"/>
                    <a:gd name="T10" fmla="*/ 1 w 3"/>
                    <a:gd name="T11" fmla="*/ 0 h 3"/>
                    <a:gd name="T12" fmla="*/ 0 w 3"/>
                    <a:gd name="T13" fmla="*/ 1 h 3"/>
                    <a:gd name="T14" fmla="*/ 0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6" name="Freeform 74"/>
                <p:cNvSpPr>
                  <a:spLocks/>
                </p:cNvSpPr>
                <p:nvPr/>
              </p:nvSpPr>
              <p:spPr bwMode="auto">
                <a:xfrm>
                  <a:off x="1562100" y="1636713"/>
                  <a:ext cx="22225" cy="7938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2 h 2"/>
                    <a:gd name="T4" fmla="*/ 1 w 6"/>
                    <a:gd name="T5" fmla="*/ 2 h 2"/>
                    <a:gd name="T6" fmla="*/ 3 w 6"/>
                    <a:gd name="T7" fmla="*/ 2 h 2"/>
                    <a:gd name="T8" fmla="*/ 5 w 6"/>
                    <a:gd name="T9" fmla="*/ 1 h 2"/>
                    <a:gd name="T10" fmla="*/ 6 w 6"/>
                    <a:gd name="T11" fmla="*/ 0 h 2"/>
                    <a:gd name="T12" fmla="*/ 5 w 6"/>
                    <a:gd name="T13" fmla="*/ 0 h 2"/>
                    <a:gd name="T14" fmla="*/ 1 w 6"/>
                    <a:gd name="T15" fmla="*/ 1 h 2"/>
                    <a:gd name="T16" fmla="*/ 0 w 6"/>
                    <a:gd name="T17" fmla="*/ 2 h 2"/>
                    <a:gd name="T18" fmla="*/ 0 w 6"/>
                    <a:gd name="T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5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7" name="Freeform 75"/>
                <p:cNvSpPr>
                  <a:spLocks/>
                </p:cNvSpPr>
                <p:nvPr/>
              </p:nvSpPr>
              <p:spPr bwMode="auto">
                <a:xfrm>
                  <a:off x="1577975" y="1633538"/>
                  <a:ext cx="11113" cy="3175"/>
                </a:xfrm>
                <a:custGeom>
                  <a:avLst/>
                  <a:gdLst>
                    <a:gd name="T0" fmla="*/ 3 w 3"/>
                    <a:gd name="T1" fmla="*/ 1 h 1"/>
                    <a:gd name="T2" fmla="*/ 2 w 3"/>
                    <a:gd name="T3" fmla="*/ 0 h 1"/>
                    <a:gd name="T4" fmla="*/ 0 w 3"/>
                    <a:gd name="T5" fmla="*/ 1 h 1"/>
                    <a:gd name="T6" fmla="*/ 1 w 3"/>
                    <a:gd name="T7" fmla="*/ 1 h 1"/>
                    <a:gd name="T8" fmla="*/ 1 w 3"/>
                    <a:gd name="T9" fmla="*/ 1 h 1"/>
                    <a:gd name="T10" fmla="*/ 3 w 3"/>
                    <a:gd name="T11" fmla="*/ 1 h 1"/>
                    <a:gd name="T12" fmla="*/ 3 w 3"/>
                    <a:gd name="T13" fmla="*/ 1 h 1"/>
                    <a:gd name="T14" fmla="*/ 3 w 3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8" name="Freeform 76"/>
                <p:cNvSpPr>
                  <a:spLocks/>
                </p:cNvSpPr>
                <p:nvPr/>
              </p:nvSpPr>
              <p:spPr bwMode="auto">
                <a:xfrm>
                  <a:off x="1589088" y="1625600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0 w 2"/>
                    <a:gd name="T7" fmla="*/ 1 h 2"/>
                    <a:gd name="T8" fmla="*/ 1 w 2"/>
                    <a:gd name="T9" fmla="*/ 2 h 2"/>
                    <a:gd name="T10" fmla="*/ 2 w 2"/>
                    <a:gd name="T11" fmla="*/ 1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9" name="Freeform 77"/>
                <p:cNvSpPr>
                  <a:spLocks/>
                </p:cNvSpPr>
                <p:nvPr/>
              </p:nvSpPr>
              <p:spPr bwMode="auto">
                <a:xfrm>
                  <a:off x="1595438" y="1622425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0 h 1"/>
                    <a:gd name="T12" fmla="*/ 1 w 1"/>
                    <a:gd name="T13" fmla="*/ 0 h 1"/>
                    <a:gd name="T14" fmla="*/ 0 w 1"/>
                    <a:gd name="T15" fmla="*/ 1 h 1"/>
                    <a:gd name="T16" fmla="*/ 0 w 1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0" name="Freeform 78"/>
                <p:cNvSpPr>
                  <a:spLocks/>
                </p:cNvSpPr>
                <p:nvPr/>
              </p:nvSpPr>
              <p:spPr bwMode="auto">
                <a:xfrm>
                  <a:off x="1600200" y="1614488"/>
                  <a:ext cx="11113" cy="11113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3 h 3"/>
                    <a:gd name="T4" fmla="*/ 3 w 3"/>
                    <a:gd name="T5" fmla="*/ 2 h 3"/>
                    <a:gd name="T6" fmla="*/ 3 w 3"/>
                    <a:gd name="T7" fmla="*/ 2 h 3"/>
                    <a:gd name="T8" fmla="*/ 3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0 w 3"/>
                    <a:gd name="T17" fmla="*/ 2 h 3"/>
                    <a:gd name="T18" fmla="*/ 1 w 3"/>
                    <a:gd name="T19" fmla="*/ 2 h 3"/>
                    <a:gd name="T20" fmla="*/ 1 w 3"/>
                    <a:gd name="T21" fmla="*/ 3 h 3"/>
                    <a:gd name="T22" fmla="*/ 1 w 3"/>
                    <a:gd name="T23" fmla="*/ 3 h 3"/>
                    <a:gd name="T24" fmla="*/ 1 w 3"/>
                    <a:gd name="T2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1" name="Freeform 79"/>
                <p:cNvSpPr>
                  <a:spLocks/>
                </p:cNvSpPr>
                <p:nvPr/>
              </p:nvSpPr>
              <p:spPr bwMode="auto">
                <a:xfrm>
                  <a:off x="1600200" y="1600200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3 w 3"/>
                    <a:gd name="T1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2" name="Freeform 80"/>
                <p:cNvSpPr>
                  <a:spLocks/>
                </p:cNvSpPr>
                <p:nvPr/>
              </p:nvSpPr>
              <p:spPr bwMode="auto">
                <a:xfrm>
                  <a:off x="1595438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3" name="Freeform 81"/>
                <p:cNvSpPr>
                  <a:spLocks/>
                </p:cNvSpPr>
                <p:nvPr/>
              </p:nvSpPr>
              <p:spPr bwMode="auto">
                <a:xfrm>
                  <a:off x="1589088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0 h 3"/>
                    <a:gd name="T4" fmla="*/ 0 w 2"/>
                    <a:gd name="T5" fmla="*/ 2 h 3"/>
                    <a:gd name="T6" fmla="*/ 0 w 2"/>
                    <a:gd name="T7" fmla="*/ 2 h 3"/>
                    <a:gd name="T8" fmla="*/ 1 w 2"/>
                    <a:gd name="T9" fmla="*/ 3 h 3"/>
                    <a:gd name="T10" fmla="*/ 1 w 2"/>
                    <a:gd name="T11" fmla="*/ 3 h 3"/>
                    <a:gd name="T12" fmla="*/ 1 w 2"/>
                    <a:gd name="T13" fmla="*/ 3 h 3"/>
                    <a:gd name="T14" fmla="*/ 2 w 2"/>
                    <a:gd name="T15" fmla="*/ 2 h 3"/>
                    <a:gd name="T16" fmla="*/ 2 w 2"/>
                    <a:gd name="T17" fmla="*/ 2 h 3"/>
                    <a:gd name="T18" fmla="*/ 2 w 2"/>
                    <a:gd name="T19" fmla="*/ 2 h 3"/>
                    <a:gd name="T20" fmla="*/ 1 w 2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4" name="Freeform 82"/>
                <p:cNvSpPr>
                  <a:spLocks/>
                </p:cNvSpPr>
                <p:nvPr/>
              </p:nvSpPr>
              <p:spPr bwMode="auto">
                <a:xfrm>
                  <a:off x="1577975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2 w 3"/>
                    <a:gd name="T3" fmla="*/ 0 h 3"/>
                    <a:gd name="T4" fmla="*/ 2 w 3"/>
                    <a:gd name="T5" fmla="*/ 0 h 3"/>
                    <a:gd name="T6" fmla="*/ 1 w 3"/>
                    <a:gd name="T7" fmla="*/ 1 h 3"/>
                    <a:gd name="T8" fmla="*/ 0 w 3"/>
                    <a:gd name="T9" fmla="*/ 1 h 3"/>
                    <a:gd name="T10" fmla="*/ 1 w 3"/>
                    <a:gd name="T11" fmla="*/ 1 h 3"/>
                    <a:gd name="T12" fmla="*/ 2 w 3"/>
                    <a:gd name="T13" fmla="*/ 3 h 3"/>
                    <a:gd name="T14" fmla="*/ 2 w 3"/>
                    <a:gd name="T15" fmla="*/ 3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5" name="Freeform 83"/>
                <p:cNvSpPr>
                  <a:spLocks/>
                </p:cNvSpPr>
                <p:nvPr/>
              </p:nvSpPr>
              <p:spPr bwMode="auto">
                <a:xfrm>
                  <a:off x="1577975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1 h 3"/>
                    <a:gd name="T4" fmla="*/ 0 w 2"/>
                    <a:gd name="T5" fmla="*/ 2 h 3"/>
                    <a:gd name="T6" fmla="*/ 1 w 2"/>
                    <a:gd name="T7" fmla="*/ 3 h 3"/>
                    <a:gd name="T8" fmla="*/ 1 w 2"/>
                    <a:gd name="T9" fmla="*/ 3 h 3"/>
                    <a:gd name="T10" fmla="*/ 1 w 2"/>
                    <a:gd name="T11" fmla="*/ 2 h 3"/>
                    <a:gd name="T12" fmla="*/ 2 w 2"/>
                    <a:gd name="T13" fmla="*/ 2 h 3"/>
                    <a:gd name="T14" fmla="*/ 1 w 2"/>
                    <a:gd name="T15" fmla="*/ 2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6" name="Freeform 84"/>
                <p:cNvSpPr>
                  <a:spLocks/>
                </p:cNvSpPr>
                <p:nvPr/>
              </p:nvSpPr>
              <p:spPr bwMode="auto">
                <a:xfrm>
                  <a:off x="1573213" y="1606550"/>
                  <a:ext cx="4763" cy="7938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0 w 1"/>
                    <a:gd name="T7" fmla="*/ 2 h 2"/>
                    <a:gd name="T8" fmla="*/ 1 w 1"/>
                    <a:gd name="T9" fmla="*/ 1 h 2"/>
                    <a:gd name="T10" fmla="*/ 1 w 1"/>
                    <a:gd name="T11" fmla="*/ 1 h 2"/>
                    <a:gd name="T12" fmla="*/ 0 w 1"/>
                    <a:gd name="T13" fmla="*/ 0 h 2"/>
                    <a:gd name="T14" fmla="*/ 0 w 1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7" name="Freeform 85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0 h 3"/>
                    <a:gd name="T10" fmla="*/ 0 w 1"/>
                    <a:gd name="T11" fmla="*/ 1 h 3"/>
                    <a:gd name="T12" fmla="*/ 0 w 1"/>
                    <a:gd name="T13" fmla="*/ 2 h 3"/>
                    <a:gd name="T14" fmla="*/ 0 w 1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8" name="Freeform 86"/>
                <p:cNvSpPr>
                  <a:spLocks/>
                </p:cNvSpPr>
                <p:nvPr/>
              </p:nvSpPr>
              <p:spPr bwMode="auto">
                <a:xfrm>
                  <a:off x="1565275" y="1625600"/>
                  <a:ext cx="7938" cy="7938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1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  <a:gd name="T10" fmla="*/ 0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9" name="Freeform 87"/>
                <p:cNvSpPr>
                  <a:spLocks/>
                </p:cNvSpPr>
                <p:nvPr/>
              </p:nvSpPr>
              <p:spPr bwMode="auto">
                <a:xfrm>
                  <a:off x="1554163" y="1633538"/>
                  <a:ext cx="23813" cy="11113"/>
                </a:xfrm>
                <a:custGeom>
                  <a:avLst/>
                  <a:gdLst>
                    <a:gd name="T0" fmla="*/ 1 w 6"/>
                    <a:gd name="T1" fmla="*/ 2 h 3"/>
                    <a:gd name="T2" fmla="*/ 0 w 6"/>
                    <a:gd name="T3" fmla="*/ 3 h 3"/>
                    <a:gd name="T4" fmla="*/ 1 w 6"/>
                    <a:gd name="T5" fmla="*/ 3 h 3"/>
                    <a:gd name="T6" fmla="*/ 6 w 6"/>
                    <a:gd name="T7" fmla="*/ 0 h 3"/>
                    <a:gd name="T8" fmla="*/ 6 w 6"/>
                    <a:gd name="T9" fmla="*/ 0 h 3"/>
                    <a:gd name="T10" fmla="*/ 6 w 6"/>
                    <a:gd name="T11" fmla="*/ 0 h 3"/>
                    <a:gd name="T12" fmla="*/ 1 w 6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2"/>
                        <a:pt x="5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0" name="Oval 88"/>
                <p:cNvSpPr>
                  <a:spLocks noChangeArrowheads="1"/>
                </p:cNvSpPr>
                <p:nvPr/>
              </p:nvSpPr>
              <p:spPr bwMode="auto">
                <a:xfrm>
                  <a:off x="1550988" y="1614488"/>
                  <a:ext cx="3175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1" name="Freeform 89"/>
                <p:cNvSpPr>
                  <a:spLocks/>
                </p:cNvSpPr>
                <p:nvPr/>
              </p:nvSpPr>
              <p:spPr bwMode="auto">
                <a:xfrm>
                  <a:off x="1550988" y="1622425"/>
                  <a:ext cx="3175" cy="14288"/>
                </a:xfrm>
                <a:custGeom>
                  <a:avLst/>
                  <a:gdLst>
                    <a:gd name="T0" fmla="*/ 1 w 1"/>
                    <a:gd name="T1" fmla="*/ 4 h 4"/>
                    <a:gd name="T2" fmla="*/ 1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3"/>
                        <a:pt x="1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2" name="Oval 90"/>
                <p:cNvSpPr>
                  <a:spLocks noChangeArrowheads="1"/>
                </p:cNvSpPr>
                <p:nvPr/>
              </p:nvSpPr>
              <p:spPr bwMode="auto">
                <a:xfrm>
                  <a:off x="1550988" y="160655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3" name="Oval 91"/>
                <p:cNvSpPr>
                  <a:spLocks noChangeArrowheads="1"/>
                </p:cNvSpPr>
                <p:nvPr/>
              </p:nvSpPr>
              <p:spPr bwMode="auto">
                <a:xfrm>
                  <a:off x="1550988" y="1600200"/>
                  <a:ext cx="11113" cy="6350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4" name="Freeform 92"/>
                <p:cNvSpPr>
                  <a:spLocks/>
                </p:cNvSpPr>
                <p:nvPr/>
              </p:nvSpPr>
              <p:spPr bwMode="auto">
                <a:xfrm>
                  <a:off x="1562100" y="1622425"/>
                  <a:ext cx="3175" cy="14288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2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3 h 4"/>
                    <a:gd name="T10" fmla="*/ 1 w 1"/>
                    <a:gd name="T11" fmla="*/ 3 h 4"/>
                    <a:gd name="T12" fmla="*/ 1 w 1"/>
                    <a:gd name="T13" fmla="*/ 0 h 4"/>
                    <a:gd name="T14" fmla="*/ 1 w 1"/>
                    <a:gd name="T15" fmla="*/ 0 h 4"/>
                    <a:gd name="T16" fmla="*/ 1 w 1"/>
                    <a:gd name="T17" fmla="*/ 0 h 4"/>
                    <a:gd name="T18" fmla="*/ 0 w 1"/>
                    <a:gd name="T1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5" name="Freeform 93"/>
                <p:cNvSpPr>
                  <a:spLocks/>
                </p:cNvSpPr>
                <p:nvPr/>
              </p:nvSpPr>
              <p:spPr bwMode="auto">
                <a:xfrm>
                  <a:off x="1543050" y="1622425"/>
                  <a:ext cx="7938" cy="14288"/>
                </a:xfrm>
                <a:custGeom>
                  <a:avLst/>
                  <a:gdLst>
                    <a:gd name="T0" fmla="*/ 1 w 2"/>
                    <a:gd name="T1" fmla="*/ 0 h 4"/>
                    <a:gd name="T2" fmla="*/ 0 w 2"/>
                    <a:gd name="T3" fmla="*/ 0 h 4"/>
                    <a:gd name="T4" fmla="*/ 0 w 2"/>
                    <a:gd name="T5" fmla="*/ 0 h 4"/>
                    <a:gd name="T6" fmla="*/ 1 w 2"/>
                    <a:gd name="T7" fmla="*/ 3 h 4"/>
                    <a:gd name="T8" fmla="*/ 2 w 2"/>
                    <a:gd name="T9" fmla="*/ 4 h 4"/>
                    <a:gd name="T10" fmla="*/ 2 w 2"/>
                    <a:gd name="T11" fmla="*/ 4 h 4"/>
                    <a:gd name="T12" fmla="*/ 2 w 2"/>
                    <a:gd name="T13" fmla="*/ 3 h 4"/>
                    <a:gd name="T14" fmla="*/ 1 w 2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6" name="Freeform 94"/>
                <p:cNvSpPr>
                  <a:spLocks/>
                </p:cNvSpPr>
                <p:nvPr/>
              </p:nvSpPr>
              <p:spPr bwMode="auto">
                <a:xfrm>
                  <a:off x="1535113" y="1633538"/>
                  <a:ext cx="15875" cy="1111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3 w 4"/>
                    <a:gd name="T5" fmla="*/ 3 h 3"/>
                    <a:gd name="T6" fmla="*/ 4 w 4"/>
                    <a:gd name="T7" fmla="*/ 3 h 3"/>
                    <a:gd name="T8" fmla="*/ 4 w 4"/>
                    <a:gd name="T9" fmla="*/ 2 h 3"/>
                    <a:gd name="T10" fmla="*/ 0 w 4"/>
                    <a:gd name="T11" fmla="*/ 0 h 3"/>
                    <a:gd name="T12" fmla="*/ 0 w 4"/>
                    <a:gd name="T13" fmla="*/ 0 h 3"/>
                    <a:gd name="T14" fmla="*/ 0 w 4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2" y="2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7" name="Freeform 95"/>
                <p:cNvSpPr>
                  <a:spLocks/>
                </p:cNvSpPr>
                <p:nvPr/>
              </p:nvSpPr>
              <p:spPr bwMode="auto">
                <a:xfrm>
                  <a:off x="1528763" y="1633538"/>
                  <a:ext cx="6350" cy="3175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8" name="Freeform 96"/>
                <p:cNvSpPr>
                  <a:spLocks/>
                </p:cNvSpPr>
                <p:nvPr/>
              </p:nvSpPr>
              <p:spPr bwMode="auto">
                <a:xfrm>
                  <a:off x="1524000" y="1622425"/>
                  <a:ext cx="11113" cy="11113"/>
                </a:xfrm>
                <a:custGeom>
                  <a:avLst/>
                  <a:gdLst>
                    <a:gd name="T0" fmla="*/ 3 w 3"/>
                    <a:gd name="T1" fmla="*/ 1 h 3"/>
                    <a:gd name="T2" fmla="*/ 1 w 3"/>
                    <a:gd name="T3" fmla="*/ 0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0 w 3"/>
                    <a:gd name="T11" fmla="*/ 2 h 3"/>
                    <a:gd name="T12" fmla="*/ 2 w 3"/>
                    <a:gd name="T13" fmla="*/ 2 h 3"/>
                    <a:gd name="T14" fmla="*/ 3 w 3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9" name="Freeform 97"/>
                <p:cNvSpPr>
                  <a:spLocks/>
                </p:cNvSpPr>
                <p:nvPr/>
              </p:nvSpPr>
              <p:spPr bwMode="auto">
                <a:xfrm>
                  <a:off x="1517650" y="1622425"/>
                  <a:ext cx="11113" cy="3175"/>
                </a:xfrm>
                <a:custGeom>
                  <a:avLst/>
                  <a:gdLst>
                    <a:gd name="T0" fmla="*/ 0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1 w 3"/>
                    <a:gd name="T7" fmla="*/ 0 h 1"/>
                    <a:gd name="T8" fmla="*/ 0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0" name="Freeform 98"/>
                <p:cNvSpPr>
                  <a:spLocks/>
                </p:cNvSpPr>
                <p:nvPr/>
              </p:nvSpPr>
              <p:spPr bwMode="auto">
                <a:xfrm>
                  <a:off x="1524000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1 w 3"/>
                    <a:gd name="T9" fmla="*/ 2 h 2"/>
                    <a:gd name="T10" fmla="*/ 3 w 3"/>
                    <a:gd name="T11" fmla="*/ 1 h 2"/>
                    <a:gd name="T12" fmla="*/ 1 w 3"/>
                    <a:gd name="T13" fmla="*/ 0 h 2"/>
                    <a:gd name="T14" fmla="*/ 1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2" name="Freeform 99"/>
                <p:cNvSpPr>
                  <a:spLocks/>
                </p:cNvSpPr>
                <p:nvPr/>
              </p:nvSpPr>
              <p:spPr bwMode="auto">
                <a:xfrm>
                  <a:off x="1517650" y="1606550"/>
                  <a:ext cx="11113" cy="7938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1 h 2"/>
                    <a:gd name="T4" fmla="*/ 0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2 h 2"/>
                    <a:gd name="T12" fmla="*/ 3 w 3"/>
                    <a:gd name="T13" fmla="*/ 1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6" name="Freeform 100"/>
                <p:cNvSpPr>
                  <a:spLocks/>
                </p:cNvSpPr>
                <p:nvPr/>
              </p:nvSpPr>
              <p:spPr bwMode="auto">
                <a:xfrm>
                  <a:off x="1512888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3 w 3"/>
                    <a:gd name="T9" fmla="*/ 1 h 2"/>
                    <a:gd name="T10" fmla="*/ 1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7" name="Freeform 101"/>
                <p:cNvSpPr>
                  <a:spLocks/>
                </p:cNvSpPr>
                <p:nvPr/>
              </p:nvSpPr>
              <p:spPr bwMode="auto">
                <a:xfrm>
                  <a:off x="1504950" y="1622425"/>
                  <a:ext cx="12700" cy="3175"/>
                </a:xfrm>
                <a:custGeom>
                  <a:avLst/>
                  <a:gdLst>
                    <a:gd name="T0" fmla="*/ 1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0 w 3"/>
                    <a:gd name="T7" fmla="*/ 1 h 1"/>
                    <a:gd name="T8" fmla="*/ 2 w 3"/>
                    <a:gd name="T9" fmla="*/ 1 h 1"/>
                    <a:gd name="T10" fmla="*/ 2 w 3"/>
                    <a:gd name="T11" fmla="*/ 1 h 1"/>
                    <a:gd name="T12" fmla="*/ 2 w 3"/>
                    <a:gd name="T13" fmla="*/ 1 h 1"/>
                    <a:gd name="T14" fmla="*/ 3 w 3"/>
                    <a:gd name="T15" fmla="*/ 1 h 1"/>
                    <a:gd name="T16" fmla="*/ 2 w 3"/>
                    <a:gd name="T17" fmla="*/ 0 h 1"/>
                    <a:gd name="T18" fmla="*/ 1 w 3"/>
                    <a:gd name="T19" fmla="*/ 0 h 1"/>
                    <a:gd name="T20" fmla="*/ 1 w 3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8" name="Freeform 102"/>
                <p:cNvSpPr>
                  <a:spLocks/>
                </p:cNvSpPr>
                <p:nvPr/>
              </p:nvSpPr>
              <p:spPr bwMode="auto">
                <a:xfrm>
                  <a:off x="1512888" y="1625600"/>
                  <a:ext cx="11113" cy="7938"/>
                </a:xfrm>
                <a:custGeom>
                  <a:avLst/>
                  <a:gdLst>
                    <a:gd name="T0" fmla="*/ 3 w 3"/>
                    <a:gd name="T1" fmla="*/ 1 h 2"/>
                    <a:gd name="T2" fmla="*/ 2 w 3"/>
                    <a:gd name="T3" fmla="*/ 1 h 2"/>
                    <a:gd name="T4" fmla="*/ 1 w 3"/>
                    <a:gd name="T5" fmla="*/ 0 h 2"/>
                    <a:gd name="T6" fmla="*/ 0 w 3"/>
                    <a:gd name="T7" fmla="*/ 1 h 2"/>
                    <a:gd name="T8" fmla="*/ 1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9" name="Freeform 103"/>
                <p:cNvSpPr>
                  <a:spLocks/>
                </p:cNvSpPr>
                <p:nvPr/>
              </p:nvSpPr>
              <p:spPr bwMode="auto">
                <a:xfrm>
                  <a:off x="1524000" y="1633538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0" name="Freeform 104"/>
                <p:cNvSpPr>
                  <a:spLocks/>
                </p:cNvSpPr>
                <p:nvPr/>
              </p:nvSpPr>
              <p:spPr bwMode="auto">
                <a:xfrm>
                  <a:off x="1524000" y="1636713"/>
                  <a:ext cx="19050" cy="7938"/>
                </a:xfrm>
                <a:custGeom>
                  <a:avLst/>
                  <a:gdLst>
                    <a:gd name="T0" fmla="*/ 4 w 5"/>
                    <a:gd name="T1" fmla="*/ 2 h 2"/>
                    <a:gd name="T2" fmla="*/ 5 w 5"/>
                    <a:gd name="T3" fmla="*/ 2 h 2"/>
                    <a:gd name="T4" fmla="*/ 5 w 5"/>
                    <a:gd name="T5" fmla="*/ 2 h 2"/>
                    <a:gd name="T6" fmla="*/ 5 w 5"/>
                    <a:gd name="T7" fmla="*/ 1 h 2"/>
                    <a:gd name="T8" fmla="*/ 0 w 5"/>
                    <a:gd name="T9" fmla="*/ 0 h 2"/>
                    <a:gd name="T10" fmla="*/ 0 w 5"/>
                    <a:gd name="T11" fmla="*/ 0 h 2"/>
                    <a:gd name="T12" fmla="*/ 0 w 5"/>
                    <a:gd name="T13" fmla="*/ 1 h 2"/>
                    <a:gd name="T14" fmla="*/ 3 w 5"/>
                    <a:gd name="T15" fmla="*/ 2 h 2"/>
                    <a:gd name="T16" fmla="*/ 4 w 5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>
                      <a:moveTo>
                        <a:pt x="4" y="2"/>
                      </a:move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1" name="Freeform 105"/>
                <p:cNvSpPr>
                  <a:spLocks/>
                </p:cNvSpPr>
                <p:nvPr/>
              </p:nvSpPr>
              <p:spPr bwMode="auto">
                <a:xfrm>
                  <a:off x="1535113" y="1625600"/>
                  <a:ext cx="4763" cy="7938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1 h 2"/>
                    <a:gd name="T8" fmla="*/ 0 w 1"/>
                    <a:gd name="T9" fmla="*/ 0 h 2"/>
                    <a:gd name="T10" fmla="*/ 0 w 1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2" name="Freeform 106"/>
                <p:cNvSpPr>
                  <a:spLocks/>
                </p:cNvSpPr>
                <p:nvPr/>
              </p:nvSpPr>
              <p:spPr bwMode="auto">
                <a:xfrm>
                  <a:off x="1528763" y="161448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3 h 3"/>
                    <a:gd name="T4" fmla="*/ 1 w 3"/>
                    <a:gd name="T5" fmla="*/ 3 h 3"/>
                    <a:gd name="T6" fmla="*/ 2 w 3"/>
                    <a:gd name="T7" fmla="*/ 3 h 3"/>
                    <a:gd name="T8" fmla="*/ 3 w 3"/>
                    <a:gd name="T9" fmla="*/ 2 h 3"/>
                    <a:gd name="T10" fmla="*/ 3 w 3"/>
                    <a:gd name="T11" fmla="*/ 1 h 3"/>
                    <a:gd name="T12" fmla="*/ 2 w 3"/>
                    <a:gd name="T13" fmla="*/ 0 h 3"/>
                    <a:gd name="T14" fmla="*/ 2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5" name="Freeform 107"/>
                <p:cNvSpPr>
                  <a:spLocks/>
                </p:cNvSpPr>
                <p:nvPr/>
              </p:nvSpPr>
              <p:spPr bwMode="auto">
                <a:xfrm>
                  <a:off x="1528763" y="1606550"/>
                  <a:ext cx="6350" cy="7938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  <a:gd name="T10" fmla="*/ 2 w 2"/>
                    <a:gd name="T11" fmla="*/ 2 h 2"/>
                    <a:gd name="T12" fmla="*/ 1 w 2"/>
                    <a:gd name="T13" fmla="*/ 0 h 2"/>
                    <a:gd name="T14" fmla="*/ 0 w 2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1" name="Freeform 108"/>
                <p:cNvSpPr>
                  <a:spLocks/>
                </p:cNvSpPr>
                <p:nvPr/>
              </p:nvSpPr>
              <p:spPr bwMode="auto">
                <a:xfrm>
                  <a:off x="1524000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1 w 3"/>
                    <a:gd name="T3" fmla="*/ 0 h 3"/>
                    <a:gd name="T4" fmla="*/ 0 w 3"/>
                    <a:gd name="T5" fmla="*/ 2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2 w 3"/>
                    <a:gd name="T17" fmla="*/ 1 h 3"/>
                    <a:gd name="T18" fmla="*/ 1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2" name="Freeform 109"/>
                <p:cNvSpPr>
                  <a:spLocks/>
                </p:cNvSpPr>
                <p:nvPr/>
              </p:nvSpPr>
              <p:spPr bwMode="auto">
                <a:xfrm>
                  <a:off x="1517650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1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3" name="Freeform 110"/>
                <p:cNvSpPr>
                  <a:spLocks/>
                </p:cNvSpPr>
                <p:nvPr/>
              </p:nvSpPr>
              <p:spPr bwMode="auto">
                <a:xfrm>
                  <a:off x="1512888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0 w 3"/>
                    <a:gd name="T7" fmla="*/ 2 h 3"/>
                    <a:gd name="T8" fmla="*/ 1 w 3"/>
                    <a:gd name="T9" fmla="*/ 3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5" name="Freeform 111"/>
                <p:cNvSpPr>
                  <a:spLocks/>
                </p:cNvSpPr>
                <p:nvPr/>
              </p:nvSpPr>
              <p:spPr bwMode="auto">
                <a:xfrm>
                  <a:off x="1504950" y="1606550"/>
                  <a:ext cx="12700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2 w 3"/>
                    <a:gd name="T9" fmla="*/ 2 h 2"/>
                    <a:gd name="T10" fmla="*/ 3 w 3"/>
                    <a:gd name="T11" fmla="*/ 1 h 2"/>
                    <a:gd name="T12" fmla="*/ 3 w 3"/>
                    <a:gd name="T13" fmla="*/ 1 h 2"/>
                    <a:gd name="T14" fmla="*/ 2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8" name="Freeform 112"/>
                <p:cNvSpPr>
                  <a:spLocks/>
                </p:cNvSpPr>
                <p:nvPr/>
              </p:nvSpPr>
              <p:spPr bwMode="auto">
                <a:xfrm>
                  <a:off x="1501775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9" name="Freeform 113"/>
                <p:cNvSpPr>
                  <a:spLocks/>
                </p:cNvSpPr>
                <p:nvPr/>
              </p:nvSpPr>
              <p:spPr bwMode="auto">
                <a:xfrm>
                  <a:off x="1501775" y="1614488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0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  <a:gd name="T20" fmla="*/ 0 w 3"/>
                    <a:gd name="T21" fmla="*/ 2 h 3"/>
                    <a:gd name="T22" fmla="*/ 0 w 3"/>
                    <a:gd name="T23" fmla="*/ 2 h 3"/>
                    <a:gd name="T24" fmla="*/ 0 w 3"/>
                    <a:gd name="T2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1" name="Freeform 114"/>
                <p:cNvSpPr>
                  <a:spLocks/>
                </p:cNvSpPr>
                <p:nvPr/>
              </p:nvSpPr>
              <p:spPr bwMode="auto">
                <a:xfrm>
                  <a:off x="1501775" y="1622425"/>
                  <a:ext cx="3175" cy="3175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2" name="Freeform 115"/>
                <p:cNvSpPr>
                  <a:spLocks/>
                </p:cNvSpPr>
                <p:nvPr/>
              </p:nvSpPr>
              <p:spPr bwMode="auto">
                <a:xfrm>
                  <a:off x="150495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2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1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3" name="Freeform 116"/>
                <p:cNvSpPr>
                  <a:spLocks/>
                </p:cNvSpPr>
                <p:nvPr/>
              </p:nvSpPr>
              <p:spPr bwMode="auto">
                <a:xfrm>
                  <a:off x="1512888" y="1633538"/>
                  <a:ext cx="4763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0 h 3"/>
                    <a:gd name="T8" fmla="*/ 0 w 1"/>
                    <a:gd name="T9" fmla="*/ 1 h 3"/>
                    <a:gd name="T10" fmla="*/ 0 w 1"/>
                    <a:gd name="T11" fmla="*/ 2 h 3"/>
                    <a:gd name="T12" fmla="*/ 0 w 1"/>
                    <a:gd name="T13" fmla="*/ 3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4" name="Freeform 117"/>
                <p:cNvSpPr>
                  <a:spLocks/>
                </p:cNvSpPr>
                <p:nvPr/>
              </p:nvSpPr>
              <p:spPr bwMode="auto">
                <a:xfrm>
                  <a:off x="1512888" y="1636713"/>
                  <a:ext cx="11113" cy="7938"/>
                </a:xfrm>
                <a:custGeom>
                  <a:avLst/>
                  <a:gdLst>
                    <a:gd name="T0" fmla="*/ 5 w 7"/>
                    <a:gd name="T1" fmla="*/ 5 h 5"/>
                    <a:gd name="T2" fmla="*/ 7 w 7"/>
                    <a:gd name="T3" fmla="*/ 3 h 5"/>
                    <a:gd name="T4" fmla="*/ 3 w 7"/>
                    <a:gd name="T5" fmla="*/ 0 h 5"/>
                    <a:gd name="T6" fmla="*/ 0 w 7"/>
                    <a:gd name="T7" fmla="*/ 3 h 5"/>
                    <a:gd name="T8" fmla="*/ 0 w 7"/>
                    <a:gd name="T9" fmla="*/ 5 h 5"/>
                    <a:gd name="T10" fmla="*/ 5 w 7"/>
                    <a:gd name="T11" fmla="*/ 5 h 5"/>
                    <a:gd name="T12" fmla="*/ 5 w 7"/>
                    <a:gd name="T13" fmla="*/ 5 h 5"/>
                    <a:gd name="T14" fmla="*/ 5 w 7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7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6" name="Freeform 118"/>
                <p:cNvSpPr>
                  <a:spLocks/>
                </p:cNvSpPr>
                <p:nvPr/>
              </p:nvSpPr>
              <p:spPr bwMode="auto">
                <a:xfrm>
                  <a:off x="1517650" y="1647825"/>
                  <a:ext cx="77788" cy="7938"/>
                </a:xfrm>
                <a:custGeom>
                  <a:avLst/>
                  <a:gdLst>
                    <a:gd name="T0" fmla="*/ 21 w 21"/>
                    <a:gd name="T1" fmla="*/ 2 h 2"/>
                    <a:gd name="T2" fmla="*/ 21 w 21"/>
                    <a:gd name="T3" fmla="*/ 2 h 2"/>
                    <a:gd name="T4" fmla="*/ 21 w 21"/>
                    <a:gd name="T5" fmla="*/ 2 h 2"/>
                    <a:gd name="T6" fmla="*/ 21 w 21"/>
                    <a:gd name="T7" fmla="*/ 1 h 2"/>
                    <a:gd name="T8" fmla="*/ 21 w 21"/>
                    <a:gd name="T9" fmla="*/ 1 h 2"/>
                    <a:gd name="T10" fmla="*/ 21 w 21"/>
                    <a:gd name="T11" fmla="*/ 1 h 2"/>
                    <a:gd name="T12" fmla="*/ 21 w 21"/>
                    <a:gd name="T13" fmla="*/ 1 h 2"/>
                    <a:gd name="T14" fmla="*/ 21 w 21"/>
                    <a:gd name="T15" fmla="*/ 1 h 2"/>
                    <a:gd name="T16" fmla="*/ 21 w 21"/>
                    <a:gd name="T17" fmla="*/ 1 h 2"/>
                    <a:gd name="T18" fmla="*/ 21 w 21"/>
                    <a:gd name="T19" fmla="*/ 1 h 2"/>
                    <a:gd name="T20" fmla="*/ 21 w 21"/>
                    <a:gd name="T21" fmla="*/ 1 h 2"/>
                    <a:gd name="T22" fmla="*/ 21 w 21"/>
                    <a:gd name="T23" fmla="*/ 1 h 2"/>
                    <a:gd name="T24" fmla="*/ 21 w 21"/>
                    <a:gd name="T25" fmla="*/ 1 h 2"/>
                    <a:gd name="T26" fmla="*/ 21 w 21"/>
                    <a:gd name="T27" fmla="*/ 1 h 2"/>
                    <a:gd name="T28" fmla="*/ 21 w 21"/>
                    <a:gd name="T29" fmla="*/ 0 h 2"/>
                    <a:gd name="T30" fmla="*/ 12 w 21"/>
                    <a:gd name="T31" fmla="*/ 0 h 2"/>
                    <a:gd name="T32" fmla="*/ 11 w 21"/>
                    <a:gd name="T33" fmla="*/ 0 h 2"/>
                    <a:gd name="T34" fmla="*/ 11 w 21"/>
                    <a:gd name="T35" fmla="*/ 0 h 2"/>
                    <a:gd name="T36" fmla="*/ 9 w 21"/>
                    <a:gd name="T37" fmla="*/ 0 h 2"/>
                    <a:gd name="T38" fmla="*/ 0 w 21"/>
                    <a:gd name="T39" fmla="*/ 0 h 2"/>
                    <a:gd name="T40" fmla="*/ 0 w 21"/>
                    <a:gd name="T41" fmla="*/ 1 h 2"/>
                    <a:gd name="T42" fmla="*/ 0 w 21"/>
                    <a:gd name="T43" fmla="*/ 1 h 2"/>
                    <a:gd name="T44" fmla="*/ 0 w 21"/>
                    <a:gd name="T45" fmla="*/ 1 h 2"/>
                    <a:gd name="T46" fmla="*/ 0 w 21"/>
                    <a:gd name="T47" fmla="*/ 1 h 2"/>
                    <a:gd name="T48" fmla="*/ 0 w 21"/>
                    <a:gd name="T49" fmla="*/ 1 h 2"/>
                    <a:gd name="T50" fmla="*/ 0 w 21"/>
                    <a:gd name="T51" fmla="*/ 1 h 2"/>
                    <a:gd name="T52" fmla="*/ 0 w 21"/>
                    <a:gd name="T53" fmla="*/ 1 h 2"/>
                    <a:gd name="T54" fmla="*/ 0 w 21"/>
                    <a:gd name="T55" fmla="*/ 1 h 2"/>
                    <a:gd name="T56" fmla="*/ 0 w 21"/>
                    <a:gd name="T57" fmla="*/ 1 h 2"/>
                    <a:gd name="T58" fmla="*/ 0 w 21"/>
                    <a:gd name="T59" fmla="*/ 1 h 2"/>
                    <a:gd name="T60" fmla="*/ 0 w 21"/>
                    <a:gd name="T61" fmla="*/ 1 h 2"/>
                    <a:gd name="T62" fmla="*/ 0 w 21"/>
                    <a:gd name="T63" fmla="*/ 2 h 2"/>
                    <a:gd name="T64" fmla="*/ 0 w 21"/>
                    <a:gd name="T65" fmla="*/ 2 h 2"/>
                    <a:gd name="T66" fmla="*/ 0 w 21"/>
                    <a:gd name="T67" fmla="*/ 2 h 2"/>
                    <a:gd name="T68" fmla="*/ 0 w 21"/>
                    <a:gd name="T69" fmla="*/ 2 h 2"/>
                    <a:gd name="T70" fmla="*/ 21 w 21"/>
                    <a:gd name="T7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1" h="2">
                      <a:moveTo>
                        <a:pt x="21" y="2"/>
                      </a:move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5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6" y="0"/>
                        <a:pt x="3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7" y="1"/>
                        <a:pt x="14" y="1"/>
                        <a:pt x="2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7" name="Freeform 119"/>
                <p:cNvSpPr>
                  <a:spLocks/>
                </p:cNvSpPr>
                <p:nvPr/>
              </p:nvSpPr>
              <p:spPr bwMode="auto">
                <a:xfrm>
                  <a:off x="1584325" y="1636713"/>
                  <a:ext cx="11113" cy="7938"/>
                </a:xfrm>
                <a:custGeom>
                  <a:avLst/>
                  <a:gdLst>
                    <a:gd name="T0" fmla="*/ 7 w 7"/>
                    <a:gd name="T1" fmla="*/ 3 h 5"/>
                    <a:gd name="T2" fmla="*/ 3 w 7"/>
                    <a:gd name="T3" fmla="*/ 0 h 5"/>
                    <a:gd name="T4" fmla="*/ 0 w 7"/>
                    <a:gd name="T5" fmla="*/ 3 h 5"/>
                    <a:gd name="T6" fmla="*/ 3 w 7"/>
                    <a:gd name="T7" fmla="*/ 5 h 5"/>
                    <a:gd name="T8" fmla="*/ 5 w 7"/>
                    <a:gd name="T9" fmla="*/ 5 h 5"/>
                    <a:gd name="T10" fmla="*/ 7 w 7"/>
                    <a:gd name="T11" fmla="*/ 3 h 5"/>
                    <a:gd name="T12" fmla="*/ 7 w 7"/>
                    <a:gd name="T13" fmla="*/ 3 h 5"/>
                    <a:gd name="T14" fmla="*/ 7 w 7"/>
                    <a:gd name="T1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7" y="3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8" name="Freeform 120"/>
                <p:cNvSpPr>
                  <a:spLocks/>
                </p:cNvSpPr>
                <p:nvPr/>
              </p:nvSpPr>
              <p:spPr bwMode="auto">
                <a:xfrm>
                  <a:off x="1589088" y="1633538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1 h 3"/>
                    <a:gd name="T4" fmla="*/ 2 w 3"/>
                    <a:gd name="T5" fmla="*/ 0 h 3"/>
                    <a:gd name="T6" fmla="*/ 2 w 3"/>
                    <a:gd name="T7" fmla="*/ 0 h 3"/>
                    <a:gd name="T8" fmla="*/ 1 w 3"/>
                    <a:gd name="T9" fmla="*/ 0 h 3"/>
                    <a:gd name="T10" fmla="*/ 0 w 3"/>
                    <a:gd name="T11" fmla="*/ 0 h 3"/>
                    <a:gd name="T12" fmla="*/ 2 w 3"/>
                    <a:gd name="T13" fmla="*/ 3 h 3"/>
                    <a:gd name="T14" fmla="*/ 3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9" name="Freeform 121"/>
                <p:cNvSpPr>
                  <a:spLocks/>
                </p:cNvSpPr>
                <p:nvPr/>
              </p:nvSpPr>
              <p:spPr bwMode="auto">
                <a:xfrm>
                  <a:off x="160020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1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0" name="Freeform 122"/>
                <p:cNvSpPr>
                  <a:spLocks/>
                </p:cNvSpPr>
                <p:nvPr/>
              </p:nvSpPr>
              <p:spPr bwMode="auto">
                <a:xfrm>
                  <a:off x="1608138" y="1622425"/>
                  <a:ext cx="3175" cy="3175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1" name="Freeform 123"/>
                <p:cNvSpPr>
                  <a:spLocks/>
                </p:cNvSpPr>
                <p:nvPr/>
              </p:nvSpPr>
              <p:spPr bwMode="auto">
                <a:xfrm>
                  <a:off x="1608138" y="1606550"/>
                  <a:ext cx="3175" cy="15875"/>
                </a:xfrm>
                <a:custGeom>
                  <a:avLst/>
                  <a:gdLst>
                    <a:gd name="T0" fmla="*/ 1 w 1"/>
                    <a:gd name="T1" fmla="*/ 3 h 4"/>
                    <a:gd name="T2" fmla="*/ 1 w 1"/>
                    <a:gd name="T3" fmla="*/ 0 h 4"/>
                    <a:gd name="T4" fmla="*/ 1 w 1"/>
                    <a:gd name="T5" fmla="*/ 0 h 4"/>
                    <a:gd name="T6" fmla="*/ 0 w 1"/>
                    <a:gd name="T7" fmla="*/ 2 h 4"/>
                    <a:gd name="T8" fmla="*/ 0 w 1"/>
                    <a:gd name="T9" fmla="*/ 2 h 4"/>
                    <a:gd name="T10" fmla="*/ 0 w 1"/>
                    <a:gd name="T11" fmla="*/ 3 h 4"/>
                    <a:gd name="T12" fmla="*/ 1 w 1"/>
                    <a:gd name="T13" fmla="*/ 4 h 4"/>
                    <a:gd name="T14" fmla="*/ 1 w 1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2" name="Freeform 124"/>
                <p:cNvSpPr>
                  <a:spLocks/>
                </p:cNvSpPr>
                <p:nvPr/>
              </p:nvSpPr>
              <p:spPr bwMode="auto">
                <a:xfrm>
                  <a:off x="1608138" y="1595438"/>
                  <a:ext cx="3175" cy="1111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2 h 3"/>
                    <a:gd name="T4" fmla="*/ 1 w 1"/>
                    <a:gd name="T5" fmla="*/ 2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1 w 1"/>
                    <a:gd name="T13" fmla="*/ 3 h 3"/>
                    <a:gd name="T14" fmla="*/ 1 w 1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3" name="Freeform 125"/>
                <p:cNvSpPr>
                  <a:spLocks/>
                </p:cNvSpPr>
                <p:nvPr/>
              </p:nvSpPr>
              <p:spPr bwMode="auto">
                <a:xfrm>
                  <a:off x="1600200" y="1587500"/>
                  <a:ext cx="7938" cy="7938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4" name="Freeform 126"/>
                <p:cNvSpPr>
                  <a:spLocks/>
                </p:cNvSpPr>
                <p:nvPr/>
              </p:nvSpPr>
              <p:spPr bwMode="auto">
                <a:xfrm>
                  <a:off x="1595438" y="159543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1 h 3"/>
                    <a:gd name="T10" fmla="*/ 1 w 1"/>
                    <a:gd name="T11" fmla="*/ 1 h 3"/>
                    <a:gd name="T12" fmla="*/ 1 w 1"/>
                    <a:gd name="T13" fmla="*/ 1 h 3"/>
                    <a:gd name="T14" fmla="*/ 1 w 1"/>
                    <a:gd name="T15" fmla="*/ 0 h 3"/>
                    <a:gd name="T16" fmla="*/ 0 w 1"/>
                    <a:gd name="T17" fmla="*/ 0 h 3"/>
                    <a:gd name="T18" fmla="*/ 0 w 1"/>
                    <a:gd name="T19" fmla="*/ 1 h 3"/>
                    <a:gd name="T20" fmla="*/ 0 w 1"/>
                    <a:gd name="T21" fmla="*/ 2 h 3"/>
                    <a:gd name="T22" fmla="*/ 0 w 1"/>
                    <a:gd name="T2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5" name="Freeform 127"/>
                <p:cNvSpPr>
                  <a:spLocks/>
                </p:cNvSpPr>
                <p:nvPr/>
              </p:nvSpPr>
              <p:spPr bwMode="auto">
                <a:xfrm>
                  <a:off x="1589088" y="1587500"/>
                  <a:ext cx="6350" cy="12700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2 h 3"/>
                    <a:gd name="T4" fmla="*/ 2 w 2"/>
                    <a:gd name="T5" fmla="*/ 1 h 3"/>
                    <a:gd name="T6" fmla="*/ 2 w 2"/>
                    <a:gd name="T7" fmla="*/ 1 h 3"/>
                    <a:gd name="T8" fmla="*/ 1 w 2"/>
                    <a:gd name="T9" fmla="*/ 0 h 3"/>
                    <a:gd name="T10" fmla="*/ 0 w 2"/>
                    <a:gd name="T11" fmla="*/ 1 h 3"/>
                    <a:gd name="T12" fmla="*/ 1 w 2"/>
                    <a:gd name="T13" fmla="*/ 3 h 3"/>
                    <a:gd name="T14" fmla="*/ 1 w 2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6" name="Freeform 128"/>
                <p:cNvSpPr>
                  <a:spLocks/>
                </p:cNvSpPr>
                <p:nvPr/>
              </p:nvSpPr>
              <p:spPr bwMode="auto">
                <a:xfrm>
                  <a:off x="1577975" y="1587500"/>
                  <a:ext cx="6350" cy="12700"/>
                </a:xfrm>
                <a:custGeom>
                  <a:avLst/>
                  <a:gdLst>
                    <a:gd name="T0" fmla="*/ 2 w 2"/>
                    <a:gd name="T1" fmla="*/ 1 h 3"/>
                    <a:gd name="T2" fmla="*/ 2 w 2"/>
                    <a:gd name="T3" fmla="*/ 1 h 3"/>
                    <a:gd name="T4" fmla="*/ 1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1 h 3"/>
                    <a:gd name="T16" fmla="*/ 2 w 2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7" name="Freeform 129"/>
                <p:cNvSpPr>
                  <a:spLocks/>
                </p:cNvSpPr>
                <p:nvPr/>
              </p:nvSpPr>
              <p:spPr bwMode="auto">
                <a:xfrm>
                  <a:off x="1565275" y="1584325"/>
                  <a:ext cx="12700" cy="38100"/>
                </a:xfrm>
                <a:custGeom>
                  <a:avLst/>
                  <a:gdLst>
                    <a:gd name="T0" fmla="*/ 1 w 3"/>
                    <a:gd name="T1" fmla="*/ 9 h 10"/>
                    <a:gd name="T2" fmla="*/ 3 w 3"/>
                    <a:gd name="T3" fmla="*/ 0 h 10"/>
                    <a:gd name="T4" fmla="*/ 3 w 3"/>
                    <a:gd name="T5" fmla="*/ 0 h 10"/>
                    <a:gd name="T6" fmla="*/ 2 w 3"/>
                    <a:gd name="T7" fmla="*/ 0 h 10"/>
                    <a:gd name="T8" fmla="*/ 2 w 3"/>
                    <a:gd name="T9" fmla="*/ 0 h 10"/>
                    <a:gd name="T10" fmla="*/ 2 w 3"/>
                    <a:gd name="T11" fmla="*/ 0 h 10"/>
                    <a:gd name="T12" fmla="*/ 0 w 3"/>
                    <a:gd name="T13" fmla="*/ 10 h 10"/>
                    <a:gd name="T14" fmla="*/ 1 w 3"/>
                    <a:gd name="T15" fmla="*/ 9 h 10"/>
                    <a:gd name="T16" fmla="*/ 1 w 3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0">
                      <a:moveTo>
                        <a:pt x="1" y="9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8" name="Freeform 130"/>
                <p:cNvSpPr>
                  <a:spLocks/>
                </p:cNvSpPr>
                <p:nvPr/>
              </p:nvSpPr>
              <p:spPr bwMode="auto">
                <a:xfrm>
                  <a:off x="1562100" y="1587500"/>
                  <a:ext cx="3175" cy="34925"/>
                </a:xfrm>
                <a:custGeom>
                  <a:avLst/>
                  <a:gdLst>
                    <a:gd name="T0" fmla="*/ 0 w 1"/>
                    <a:gd name="T1" fmla="*/ 0 h 9"/>
                    <a:gd name="T2" fmla="*/ 0 w 1"/>
                    <a:gd name="T3" fmla="*/ 1 h 9"/>
                    <a:gd name="T4" fmla="*/ 0 w 1"/>
                    <a:gd name="T5" fmla="*/ 9 h 9"/>
                    <a:gd name="T6" fmla="*/ 0 w 1"/>
                    <a:gd name="T7" fmla="*/ 8 h 9"/>
                    <a:gd name="T8" fmla="*/ 1 w 1"/>
                    <a:gd name="T9" fmla="*/ 0 h 9"/>
                    <a:gd name="T10" fmla="*/ 1 w 1"/>
                    <a:gd name="T11" fmla="*/ 0 h 9"/>
                    <a:gd name="T12" fmla="*/ 1 w 1"/>
                    <a:gd name="T13" fmla="*/ 0 h 9"/>
                    <a:gd name="T14" fmla="*/ 0 w 1"/>
                    <a:gd name="T15" fmla="*/ 0 h 9"/>
                    <a:gd name="T16" fmla="*/ 0 w 1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9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9" name="Freeform 131"/>
                <p:cNvSpPr>
                  <a:spLocks/>
                </p:cNvSpPr>
                <p:nvPr/>
              </p:nvSpPr>
              <p:spPr bwMode="auto">
                <a:xfrm>
                  <a:off x="1543050" y="1539875"/>
                  <a:ext cx="22225" cy="22225"/>
                </a:xfrm>
                <a:custGeom>
                  <a:avLst/>
                  <a:gdLst>
                    <a:gd name="T0" fmla="*/ 3 w 6"/>
                    <a:gd name="T1" fmla="*/ 4 h 6"/>
                    <a:gd name="T2" fmla="*/ 3 w 6"/>
                    <a:gd name="T3" fmla="*/ 4 h 6"/>
                    <a:gd name="T4" fmla="*/ 3 w 6"/>
                    <a:gd name="T5" fmla="*/ 6 h 6"/>
                    <a:gd name="T6" fmla="*/ 2 w 6"/>
                    <a:gd name="T7" fmla="*/ 6 h 6"/>
                    <a:gd name="T8" fmla="*/ 5 w 6"/>
                    <a:gd name="T9" fmla="*/ 6 h 6"/>
                    <a:gd name="T10" fmla="*/ 5 w 6"/>
                    <a:gd name="T11" fmla="*/ 6 h 6"/>
                    <a:gd name="T12" fmla="*/ 4 w 6"/>
                    <a:gd name="T13" fmla="*/ 4 h 6"/>
                    <a:gd name="T14" fmla="*/ 6 w 6"/>
                    <a:gd name="T15" fmla="*/ 4 h 6"/>
                    <a:gd name="T16" fmla="*/ 6 w 6"/>
                    <a:gd name="T17" fmla="*/ 4 h 6"/>
                    <a:gd name="T18" fmla="*/ 6 w 6"/>
                    <a:gd name="T19" fmla="*/ 1 h 6"/>
                    <a:gd name="T20" fmla="*/ 6 w 6"/>
                    <a:gd name="T21" fmla="*/ 2 h 6"/>
                    <a:gd name="T22" fmla="*/ 5 w 6"/>
                    <a:gd name="T23" fmla="*/ 3 h 6"/>
                    <a:gd name="T24" fmla="*/ 4 w 6"/>
                    <a:gd name="T25" fmla="*/ 2 h 6"/>
                    <a:gd name="T26" fmla="*/ 5 w 6"/>
                    <a:gd name="T27" fmla="*/ 0 h 6"/>
                    <a:gd name="T28" fmla="*/ 5 w 6"/>
                    <a:gd name="T29" fmla="*/ 0 h 6"/>
                    <a:gd name="T30" fmla="*/ 2 w 6"/>
                    <a:gd name="T31" fmla="*/ 0 h 6"/>
                    <a:gd name="T32" fmla="*/ 3 w 6"/>
                    <a:gd name="T33" fmla="*/ 0 h 6"/>
                    <a:gd name="T34" fmla="*/ 3 w 6"/>
                    <a:gd name="T35" fmla="*/ 2 h 6"/>
                    <a:gd name="T36" fmla="*/ 3 w 6"/>
                    <a:gd name="T37" fmla="*/ 3 h 6"/>
                    <a:gd name="T38" fmla="*/ 1 w 6"/>
                    <a:gd name="T39" fmla="*/ 2 h 6"/>
                    <a:gd name="T40" fmla="*/ 0 w 6"/>
                    <a:gd name="T41" fmla="*/ 1 h 6"/>
                    <a:gd name="T42" fmla="*/ 0 w 6"/>
                    <a:gd name="T43" fmla="*/ 4 h 6"/>
                    <a:gd name="T44" fmla="*/ 1 w 6"/>
                    <a:gd name="T45" fmla="*/ 4 h 6"/>
                    <a:gd name="T46" fmla="*/ 3 w 6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" h="6"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3"/>
                        <a:pt x="5" y="3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0" name="Freeform 132"/>
                <p:cNvSpPr>
                  <a:spLocks/>
                </p:cNvSpPr>
                <p:nvPr/>
              </p:nvSpPr>
              <p:spPr bwMode="auto">
                <a:xfrm>
                  <a:off x="1539875" y="1587500"/>
                  <a:ext cx="11113" cy="34925"/>
                </a:xfrm>
                <a:custGeom>
                  <a:avLst/>
                  <a:gdLst>
                    <a:gd name="T0" fmla="*/ 3 w 3"/>
                    <a:gd name="T1" fmla="*/ 9 h 9"/>
                    <a:gd name="T2" fmla="*/ 2 w 3"/>
                    <a:gd name="T3" fmla="*/ 1 h 9"/>
                    <a:gd name="T4" fmla="*/ 2 w 3"/>
                    <a:gd name="T5" fmla="*/ 0 h 9"/>
                    <a:gd name="T6" fmla="*/ 1 w 3"/>
                    <a:gd name="T7" fmla="*/ 0 h 9"/>
                    <a:gd name="T8" fmla="*/ 1 w 3"/>
                    <a:gd name="T9" fmla="*/ 0 h 9"/>
                    <a:gd name="T10" fmla="*/ 0 w 3"/>
                    <a:gd name="T11" fmla="*/ 0 h 9"/>
                    <a:gd name="T12" fmla="*/ 2 w 3"/>
                    <a:gd name="T13" fmla="*/ 8 h 9"/>
                    <a:gd name="T14" fmla="*/ 3 w 3"/>
                    <a:gd name="T15" fmla="*/ 9 h 9"/>
                    <a:gd name="T16" fmla="*/ 3 w 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2" name="Freeform 133"/>
                <p:cNvSpPr>
                  <a:spLocks/>
                </p:cNvSpPr>
                <p:nvPr/>
              </p:nvSpPr>
              <p:spPr bwMode="auto">
                <a:xfrm>
                  <a:off x="1535113" y="1584325"/>
                  <a:ext cx="7938" cy="38100"/>
                </a:xfrm>
                <a:custGeom>
                  <a:avLst/>
                  <a:gdLst>
                    <a:gd name="T0" fmla="*/ 2 w 2"/>
                    <a:gd name="T1" fmla="*/ 10 h 10"/>
                    <a:gd name="T2" fmla="*/ 1 w 2"/>
                    <a:gd name="T3" fmla="*/ 0 h 10"/>
                    <a:gd name="T4" fmla="*/ 1 w 2"/>
                    <a:gd name="T5" fmla="*/ 0 h 10"/>
                    <a:gd name="T6" fmla="*/ 1 w 2"/>
                    <a:gd name="T7" fmla="*/ 0 h 10"/>
                    <a:gd name="T8" fmla="*/ 0 w 2"/>
                    <a:gd name="T9" fmla="*/ 0 h 10"/>
                    <a:gd name="T10" fmla="*/ 0 w 2"/>
                    <a:gd name="T11" fmla="*/ 0 h 10"/>
                    <a:gd name="T12" fmla="*/ 2 w 2"/>
                    <a:gd name="T13" fmla="*/ 9 h 10"/>
                    <a:gd name="T14" fmla="*/ 2 w 2"/>
                    <a:gd name="T15" fmla="*/ 10 h 10"/>
                    <a:gd name="T16" fmla="*/ 2 w 2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3" name="Freeform 134"/>
                <p:cNvSpPr>
                  <a:spLocks/>
                </p:cNvSpPr>
                <p:nvPr/>
              </p:nvSpPr>
              <p:spPr bwMode="auto">
                <a:xfrm>
                  <a:off x="1524000" y="1587500"/>
                  <a:ext cx="4763" cy="12700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1 h 3"/>
                    <a:gd name="T4" fmla="*/ 1 w 1"/>
                    <a:gd name="T5" fmla="*/ 3 h 3"/>
                    <a:gd name="T6" fmla="*/ 1 w 1"/>
                    <a:gd name="T7" fmla="*/ 2 h 3"/>
                    <a:gd name="T8" fmla="*/ 1 w 1"/>
                    <a:gd name="T9" fmla="*/ 2 h 3"/>
                    <a:gd name="T10" fmla="*/ 1 w 1"/>
                    <a:gd name="T11" fmla="*/ 0 h 3"/>
                    <a:gd name="T12" fmla="*/ 1 w 1"/>
                    <a:gd name="T13" fmla="*/ 1 h 3"/>
                    <a:gd name="T14" fmla="*/ 0 w 1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4" name="Freeform 135"/>
                <p:cNvSpPr>
                  <a:spLocks/>
                </p:cNvSpPr>
                <p:nvPr/>
              </p:nvSpPr>
              <p:spPr bwMode="auto">
                <a:xfrm>
                  <a:off x="1512888" y="1587500"/>
                  <a:ext cx="11113" cy="12700"/>
                </a:xfrm>
                <a:custGeom>
                  <a:avLst/>
                  <a:gdLst>
                    <a:gd name="T0" fmla="*/ 1 w 3"/>
                    <a:gd name="T1" fmla="*/ 2 h 3"/>
                    <a:gd name="T2" fmla="*/ 1 w 3"/>
                    <a:gd name="T3" fmla="*/ 3 h 3"/>
                    <a:gd name="T4" fmla="*/ 3 w 3"/>
                    <a:gd name="T5" fmla="*/ 1 h 3"/>
                    <a:gd name="T6" fmla="*/ 1 w 3"/>
                    <a:gd name="T7" fmla="*/ 0 h 3"/>
                    <a:gd name="T8" fmla="*/ 0 w 3"/>
                    <a:gd name="T9" fmla="*/ 1 h 3"/>
                    <a:gd name="T10" fmla="*/ 0 w 3"/>
                    <a:gd name="T11" fmla="*/ 1 h 3"/>
                    <a:gd name="T12" fmla="*/ 1 w 3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5" name="Freeform 136"/>
                <p:cNvSpPr>
                  <a:spLocks/>
                </p:cNvSpPr>
                <p:nvPr/>
              </p:nvSpPr>
              <p:spPr bwMode="auto">
                <a:xfrm>
                  <a:off x="1504950" y="1595438"/>
                  <a:ext cx="12700" cy="11113"/>
                </a:xfrm>
                <a:custGeom>
                  <a:avLst/>
                  <a:gdLst>
                    <a:gd name="T0" fmla="*/ 0 w 3"/>
                    <a:gd name="T1" fmla="*/ 1 h 3"/>
                    <a:gd name="T2" fmla="*/ 0 w 3"/>
                    <a:gd name="T3" fmla="*/ 1 h 3"/>
                    <a:gd name="T4" fmla="*/ 1 w 3"/>
                    <a:gd name="T5" fmla="*/ 3 h 3"/>
                    <a:gd name="T6" fmla="*/ 2 w 3"/>
                    <a:gd name="T7" fmla="*/ 3 h 3"/>
                    <a:gd name="T8" fmla="*/ 2 w 3"/>
                    <a:gd name="T9" fmla="*/ 3 h 3"/>
                    <a:gd name="T10" fmla="*/ 3 w 3"/>
                    <a:gd name="T11" fmla="*/ 2 h 3"/>
                    <a:gd name="T12" fmla="*/ 3 w 3"/>
                    <a:gd name="T13" fmla="*/ 1 h 3"/>
                    <a:gd name="T14" fmla="*/ 2 w 3"/>
                    <a:gd name="T15" fmla="*/ 0 h 3"/>
                    <a:gd name="T16" fmla="*/ 2 w 3"/>
                    <a:gd name="T17" fmla="*/ 0 h 3"/>
                    <a:gd name="T18" fmla="*/ 0 w 3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7" name="Freeform 137"/>
                <p:cNvSpPr>
                  <a:spLocks/>
                </p:cNvSpPr>
                <p:nvPr/>
              </p:nvSpPr>
              <p:spPr bwMode="auto">
                <a:xfrm>
                  <a:off x="1504950" y="1587500"/>
                  <a:ext cx="7938" cy="793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1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8" name="Freeform 138"/>
                <p:cNvSpPr>
                  <a:spLocks/>
                </p:cNvSpPr>
                <p:nvPr/>
              </p:nvSpPr>
              <p:spPr bwMode="auto">
                <a:xfrm>
                  <a:off x="1501775" y="1595438"/>
                  <a:ext cx="3175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0 h 3"/>
                    <a:gd name="T4" fmla="*/ 1 w 1"/>
                    <a:gd name="T5" fmla="*/ 0 h 3"/>
                    <a:gd name="T6" fmla="*/ 0 w 1"/>
                    <a:gd name="T7" fmla="*/ 2 h 3"/>
                    <a:gd name="T8" fmla="*/ 0 w 1"/>
                    <a:gd name="T9" fmla="*/ 2 h 3"/>
                    <a:gd name="T10" fmla="*/ 0 w 1"/>
                    <a:gd name="T11" fmla="*/ 3 h 3"/>
                    <a:gd name="T12" fmla="*/ 1 w 1"/>
                    <a:gd name="T13" fmla="*/ 0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9" name="Freeform 139"/>
                <p:cNvSpPr>
                  <a:spLocks/>
                </p:cNvSpPr>
                <p:nvPr/>
              </p:nvSpPr>
              <p:spPr bwMode="auto">
                <a:xfrm>
                  <a:off x="1493838" y="1606550"/>
                  <a:ext cx="11113" cy="15875"/>
                </a:xfrm>
                <a:custGeom>
                  <a:avLst/>
                  <a:gdLst>
                    <a:gd name="T0" fmla="*/ 1 w 3"/>
                    <a:gd name="T1" fmla="*/ 3 h 4"/>
                    <a:gd name="T2" fmla="*/ 2 w 3"/>
                    <a:gd name="T3" fmla="*/ 4 h 4"/>
                    <a:gd name="T4" fmla="*/ 2 w 3"/>
                    <a:gd name="T5" fmla="*/ 3 h 4"/>
                    <a:gd name="T6" fmla="*/ 3 w 3"/>
                    <a:gd name="T7" fmla="*/ 2 h 4"/>
                    <a:gd name="T8" fmla="*/ 3 w 3"/>
                    <a:gd name="T9" fmla="*/ 2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2" name="Freeform 140"/>
                <p:cNvSpPr>
                  <a:spLocks/>
                </p:cNvSpPr>
                <p:nvPr/>
              </p:nvSpPr>
              <p:spPr bwMode="auto">
                <a:xfrm>
                  <a:off x="1482725" y="1666875"/>
                  <a:ext cx="139700" cy="11113"/>
                </a:xfrm>
                <a:custGeom>
                  <a:avLst/>
                  <a:gdLst>
                    <a:gd name="T0" fmla="*/ 0 w 88"/>
                    <a:gd name="T1" fmla="*/ 0 h 7"/>
                    <a:gd name="T2" fmla="*/ 88 w 88"/>
                    <a:gd name="T3" fmla="*/ 0 h 7"/>
                    <a:gd name="T4" fmla="*/ 88 w 88"/>
                    <a:gd name="T5" fmla="*/ 7 h 7"/>
                    <a:gd name="T6" fmla="*/ 0 w 88"/>
                    <a:gd name="T7" fmla="*/ 7 h 7"/>
                    <a:gd name="T8" fmla="*/ 0 w 88"/>
                    <a:gd name="T9" fmla="*/ 0 h 7"/>
                    <a:gd name="T10" fmla="*/ 0 w 88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" h="7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3" name="Freeform 141"/>
                <p:cNvSpPr>
                  <a:spLocks/>
                </p:cNvSpPr>
                <p:nvPr/>
              </p:nvSpPr>
              <p:spPr bwMode="auto">
                <a:xfrm>
                  <a:off x="1490663" y="1682750"/>
                  <a:ext cx="128588" cy="6350"/>
                </a:xfrm>
                <a:custGeom>
                  <a:avLst/>
                  <a:gdLst>
                    <a:gd name="T0" fmla="*/ 0 w 34"/>
                    <a:gd name="T1" fmla="*/ 0 h 2"/>
                    <a:gd name="T2" fmla="*/ 0 w 34"/>
                    <a:gd name="T3" fmla="*/ 1 h 2"/>
                    <a:gd name="T4" fmla="*/ 0 w 34"/>
                    <a:gd name="T5" fmla="*/ 2 h 2"/>
                    <a:gd name="T6" fmla="*/ 33 w 34"/>
                    <a:gd name="T7" fmla="*/ 2 h 2"/>
                    <a:gd name="T8" fmla="*/ 34 w 34"/>
                    <a:gd name="T9" fmla="*/ 1 h 2"/>
                    <a:gd name="T10" fmla="*/ 33 w 34"/>
                    <a:gd name="T11" fmla="*/ 0 h 2"/>
                    <a:gd name="T12" fmla="*/ 0 w 34"/>
                    <a:gd name="T13" fmla="*/ 0 h 2"/>
                    <a:gd name="T14" fmla="*/ 0 w 3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4" y="2"/>
                        <a:pt x="34" y="1"/>
                        <a:pt x="34" y="1"/>
                      </a:cubicBezTo>
                      <a:cubicBezTo>
                        <a:pt x="34" y="0"/>
                        <a:pt x="34" y="0"/>
                        <a:pt x="3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4" name="Freeform 142"/>
                <p:cNvSpPr>
                  <a:spLocks/>
                </p:cNvSpPr>
                <p:nvPr/>
              </p:nvSpPr>
              <p:spPr bwMode="auto">
                <a:xfrm>
                  <a:off x="1479550" y="2062163"/>
                  <a:ext cx="146050" cy="7938"/>
                </a:xfrm>
                <a:custGeom>
                  <a:avLst/>
                  <a:gdLst>
                    <a:gd name="T0" fmla="*/ 0 w 92"/>
                    <a:gd name="T1" fmla="*/ 0 h 5"/>
                    <a:gd name="T2" fmla="*/ 92 w 92"/>
                    <a:gd name="T3" fmla="*/ 0 h 5"/>
                    <a:gd name="T4" fmla="*/ 92 w 92"/>
                    <a:gd name="T5" fmla="*/ 5 h 5"/>
                    <a:gd name="T6" fmla="*/ 0 w 92"/>
                    <a:gd name="T7" fmla="*/ 5 h 5"/>
                    <a:gd name="T8" fmla="*/ 0 w 92"/>
                    <a:gd name="T9" fmla="*/ 0 h 5"/>
                    <a:gd name="T10" fmla="*/ 0 w 92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5">
                      <a:moveTo>
                        <a:pt x="0" y="0"/>
                      </a:moveTo>
                      <a:lnTo>
                        <a:pt x="92" y="0"/>
                      </a:lnTo>
                      <a:lnTo>
                        <a:pt x="9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5" name="Freeform 143"/>
                <p:cNvSpPr>
                  <a:spLocks/>
                </p:cNvSpPr>
                <p:nvPr/>
              </p:nvSpPr>
              <p:spPr bwMode="auto">
                <a:xfrm>
                  <a:off x="1460500" y="2081213"/>
                  <a:ext cx="184150" cy="3175"/>
                </a:xfrm>
                <a:custGeom>
                  <a:avLst/>
                  <a:gdLst>
                    <a:gd name="T0" fmla="*/ 0 w 116"/>
                    <a:gd name="T1" fmla="*/ 0 h 2"/>
                    <a:gd name="T2" fmla="*/ 116 w 116"/>
                    <a:gd name="T3" fmla="*/ 0 h 2"/>
                    <a:gd name="T4" fmla="*/ 116 w 116"/>
                    <a:gd name="T5" fmla="*/ 2 h 2"/>
                    <a:gd name="T6" fmla="*/ 0 w 116"/>
                    <a:gd name="T7" fmla="*/ 2 h 2"/>
                    <a:gd name="T8" fmla="*/ 0 w 116"/>
                    <a:gd name="T9" fmla="*/ 0 h 2"/>
                    <a:gd name="T10" fmla="*/ 0 w 116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6" h="2">
                      <a:moveTo>
                        <a:pt x="0" y="0"/>
                      </a:moveTo>
                      <a:lnTo>
                        <a:pt x="116" y="0"/>
                      </a:lnTo>
                      <a:lnTo>
                        <a:pt x="116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6" name="Freeform 144"/>
                <p:cNvSpPr>
                  <a:spLocks/>
                </p:cNvSpPr>
                <p:nvPr/>
              </p:nvSpPr>
              <p:spPr bwMode="auto">
                <a:xfrm>
                  <a:off x="1490663" y="2051050"/>
                  <a:ext cx="131763" cy="7938"/>
                </a:xfrm>
                <a:custGeom>
                  <a:avLst/>
                  <a:gdLst>
                    <a:gd name="T0" fmla="*/ 0 w 83"/>
                    <a:gd name="T1" fmla="*/ 0 h 5"/>
                    <a:gd name="T2" fmla="*/ 83 w 83"/>
                    <a:gd name="T3" fmla="*/ 0 h 5"/>
                    <a:gd name="T4" fmla="*/ 83 w 83"/>
                    <a:gd name="T5" fmla="*/ 5 h 5"/>
                    <a:gd name="T6" fmla="*/ 0 w 83"/>
                    <a:gd name="T7" fmla="*/ 5 h 5"/>
                    <a:gd name="T8" fmla="*/ 0 w 83"/>
                    <a:gd name="T9" fmla="*/ 0 h 5"/>
                    <a:gd name="T10" fmla="*/ 0 w 8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3" h="5">
                      <a:moveTo>
                        <a:pt x="0" y="0"/>
                      </a:moveTo>
                      <a:lnTo>
                        <a:pt x="83" y="0"/>
                      </a:lnTo>
                      <a:lnTo>
                        <a:pt x="8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8" name="Freeform 145"/>
                <p:cNvSpPr>
                  <a:spLocks/>
                </p:cNvSpPr>
                <p:nvPr/>
              </p:nvSpPr>
              <p:spPr bwMode="auto">
                <a:xfrm>
                  <a:off x="1444625" y="2097088"/>
                  <a:ext cx="215900" cy="6350"/>
                </a:xfrm>
                <a:custGeom>
                  <a:avLst/>
                  <a:gdLst>
                    <a:gd name="T0" fmla="*/ 0 w 136"/>
                    <a:gd name="T1" fmla="*/ 0 h 4"/>
                    <a:gd name="T2" fmla="*/ 136 w 136"/>
                    <a:gd name="T3" fmla="*/ 0 h 4"/>
                    <a:gd name="T4" fmla="*/ 136 w 136"/>
                    <a:gd name="T5" fmla="*/ 4 h 4"/>
                    <a:gd name="T6" fmla="*/ 0 w 136"/>
                    <a:gd name="T7" fmla="*/ 4 h 4"/>
                    <a:gd name="T8" fmla="*/ 0 w 136"/>
                    <a:gd name="T9" fmla="*/ 0 h 4"/>
                    <a:gd name="T10" fmla="*/ 0 w 136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6" h="4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9" name="Freeform 146"/>
                <p:cNvSpPr>
                  <a:spLocks/>
                </p:cNvSpPr>
                <p:nvPr/>
              </p:nvSpPr>
              <p:spPr bwMode="auto">
                <a:xfrm>
                  <a:off x="1312863" y="1743075"/>
                  <a:ext cx="177800" cy="330200"/>
                </a:xfrm>
                <a:custGeom>
                  <a:avLst/>
                  <a:gdLst>
                    <a:gd name="T0" fmla="*/ 40 w 47"/>
                    <a:gd name="T1" fmla="*/ 88 h 88"/>
                    <a:gd name="T2" fmla="*/ 44 w 47"/>
                    <a:gd name="T3" fmla="*/ 84 h 88"/>
                    <a:gd name="T4" fmla="*/ 45 w 47"/>
                    <a:gd name="T5" fmla="*/ 83 h 88"/>
                    <a:gd name="T6" fmla="*/ 43 w 47"/>
                    <a:gd name="T7" fmla="*/ 80 h 88"/>
                    <a:gd name="T8" fmla="*/ 27 w 47"/>
                    <a:gd name="T9" fmla="*/ 74 h 88"/>
                    <a:gd name="T10" fmla="*/ 28 w 47"/>
                    <a:gd name="T11" fmla="*/ 74 h 88"/>
                    <a:gd name="T12" fmla="*/ 42 w 47"/>
                    <a:gd name="T13" fmla="*/ 79 h 88"/>
                    <a:gd name="T14" fmla="*/ 39 w 47"/>
                    <a:gd name="T15" fmla="*/ 75 h 88"/>
                    <a:gd name="T16" fmla="*/ 37 w 47"/>
                    <a:gd name="T17" fmla="*/ 72 h 88"/>
                    <a:gd name="T18" fmla="*/ 35 w 47"/>
                    <a:gd name="T19" fmla="*/ 68 h 88"/>
                    <a:gd name="T20" fmla="*/ 33 w 47"/>
                    <a:gd name="T21" fmla="*/ 64 h 88"/>
                    <a:gd name="T22" fmla="*/ 32 w 47"/>
                    <a:gd name="T23" fmla="*/ 61 h 88"/>
                    <a:gd name="T24" fmla="*/ 13 w 47"/>
                    <a:gd name="T25" fmla="*/ 49 h 88"/>
                    <a:gd name="T26" fmla="*/ 30 w 47"/>
                    <a:gd name="T27" fmla="*/ 59 h 88"/>
                    <a:gd name="T28" fmla="*/ 29 w 47"/>
                    <a:gd name="T29" fmla="*/ 55 h 88"/>
                    <a:gd name="T30" fmla="*/ 27 w 47"/>
                    <a:gd name="T31" fmla="*/ 51 h 88"/>
                    <a:gd name="T32" fmla="*/ 23 w 47"/>
                    <a:gd name="T33" fmla="*/ 38 h 88"/>
                    <a:gd name="T34" fmla="*/ 22 w 47"/>
                    <a:gd name="T35" fmla="*/ 38 h 88"/>
                    <a:gd name="T36" fmla="*/ 6 w 47"/>
                    <a:gd name="T37" fmla="*/ 27 h 88"/>
                    <a:gd name="T38" fmla="*/ 22 w 47"/>
                    <a:gd name="T39" fmla="*/ 36 h 88"/>
                    <a:gd name="T40" fmla="*/ 19 w 47"/>
                    <a:gd name="T41" fmla="*/ 25 h 88"/>
                    <a:gd name="T42" fmla="*/ 16 w 47"/>
                    <a:gd name="T43" fmla="*/ 14 h 88"/>
                    <a:gd name="T44" fmla="*/ 17 w 47"/>
                    <a:gd name="T45" fmla="*/ 16 h 88"/>
                    <a:gd name="T46" fmla="*/ 22 w 47"/>
                    <a:gd name="T47" fmla="*/ 31 h 88"/>
                    <a:gd name="T48" fmla="*/ 23 w 47"/>
                    <a:gd name="T49" fmla="*/ 34 h 88"/>
                    <a:gd name="T50" fmla="*/ 24 w 47"/>
                    <a:gd name="T51" fmla="*/ 34 h 88"/>
                    <a:gd name="T52" fmla="*/ 30 w 47"/>
                    <a:gd name="T53" fmla="*/ 22 h 88"/>
                    <a:gd name="T54" fmla="*/ 24 w 47"/>
                    <a:gd name="T55" fmla="*/ 36 h 88"/>
                    <a:gd name="T56" fmla="*/ 29 w 47"/>
                    <a:gd name="T57" fmla="*/ 50 h 88"/>
                    <a:gd name="T58" fmla="*/ 30 w 47"/>
                    <a:gd name="T59" fmla="*/ 55 h 88"/>
                    <a:gd name="T60" fmla="*/ 31 w 47"/>
                    <a:gd name="T61" fmla="*/ 56 h 88"/>
                    <a:gd name="T62" fmla="*/ 33 w 47"/>
                    <a:gd name="T63" fmla="*/ 55 h 88"/>
                    <a:gd name="T64" fmla="*/ 38 w 47"/>
                    <a:gd name="T65" fmla="*/ 43 h 88"/>
                    <a:gd name="T66" fmla="*/ 32 w 47"/>
                    <a:gd name="T67" fmla="*/ 59 h 88"/>
                    <a:gd name="T68" fmla="*/ 32 w 47"/>
                    <a:gd name="T69" fmla="*/ 59 h 88"/>
                    <a:gd name="T70" fmla="*/ 42 w 47"/>
                    <a:gd name="T71" fmla="*/ 77 h 88"/>
                    <a:gd name="T72" fmla="*/ 44 w 47"/>
                    <a:gd name="T73" fmla="*/ 66 h 88"/>
                    <a:gd name="T74" fmla="*/ 43 w 47"/>
                    <a:gd name="T75" fmla="*/ 78 h 88"/>
                    <a:gd name="T76" fmla="*/ 44 w 47"/>
                    <a:gd name="T77" fmla="*/ 79 h 88"/>
                    <a:gd name="T78" fmla="*/ 45 w 47"/>
                    <a:gd name="T79" fmla="*/ 80 h 88"/>
                    <a:gd name="T80" fmla="*/ 47 w 47"/>
                    <a:gd name="T81" fmla="*/ 61 h 88"/>
                    <a:gd name="T82" fmla="*/ 45 w 47"/>
                    <a:gd name="T83" fmla="*/ 62 h 88"/>
                    <a:gd name="T84" fmla="*/ 44 w 47"/>
                    <a:gd name="T85" fmla="*/ 62 h 88"/>
                    <a:gd name="T86" fmla="*/ 41 w 47"/>
                    <a:gd name="T87" fmla="*/ 61 h 88"/>
                    <a:gd name="T88" fmla="*/ 41 w 47"/>
                    <a:gd name="T89" fmla="*/ 40 h 88"/>
                    <a:gd name="T90" fmla="*/ 36 w 47"/>
                    <a:gd name="T91" fmla="*/ 40 h 88"/>
                    <a:gd name="T92" fmla="*/ 36 w 47"/>
                    <a:gd name="T93" fmla="*/ 29 h 88"/>
                    <a:gd name="T94" fmla="*/ 34 w 47"/>
                    <a:gd name="T95" fmla="*/ 16 h 88"/>
                    <a:gd name="T96" fmla="*/ 25 w 47"/>
                    <a:gd name="T97" fmla="*/ 20 h 88"/>
                    <a:gd name="T98" fmla="*/ 18 w 47"/>
                    <a:gd name="T99" fmla="*/ 1 h 88"/>
                    <a:gd name="T100" fmla="*/ 10 w 47"/>
                    <a:gd name="T101" fmla="*/ 15 h 88"/>
                    <a:gd name="T102" fmla="*/ 10 w 47"/>
                    <a:gd name="T103" fmla="*/ 25 h 88"/>
                    <a:gd name="T104" fmla="*/ 4 w 47"/>
                    <a:gd name="T105" fmla="*/ 22 h 88"/>
                    <a:gd name="T106" fmla="*/ 2 w 47"/>
                    <a:gd name="T107" fmla="*/ 24 h 88"/>
                    <a:gd name="T108" fmla="*/ 13 w 47"/>
                    <a:gd name="T109" fmla="*/ 41 h 88"/>
                    <a:gd name="T110" fmla="*/ 13 w 47"/>
                    <a:gd name="T111" fmla="*/ 45 h 88"/>
                    <a:gd name="T112" fmla="*/ 22 w 47"/>
                    <a:gd name="T113" fmla="*/ 64 h 88"/>
                    <a:gd name="T114" fmla="*/ 26 w 47"/>
                    <a:gd name="T115" fmla="*/ 69 h 88"/>
                    <a:gd name="T116" fmla="*/ 23 w 47"/>
                    <a:gd name="T117" fmla="*/ 70 h 88"/>
                    <a:gd name="T118" fmla="*/ 22 w 47"/>
                    <a:gd name="T119" fmla="*/ 74 h 88"/>
                    <a:gd name="T120" fmla="*/ 41 w 47"/>
                    <a:gd name="T121" fmla="*/ 86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7" h="88">
                      <a:moveTo>
                        <a:pt x="41" y="86"/>
                      </a:move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2" y="88"/>
                        <a:pt x="42" y="88"/>
                        <a:pt x="42" y="88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5" y="84"/>
                        <a:pt x="45" y="84"/>
                        <a:pt x="45" y="84"/>
                      </a:cubicBezTo>
                      <a:cubicBezTo>
                        <a:pt x="45" y="83"/>
                        <a:pt x="45" y="83"/>
                        <a:pt x="45" y="83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0" y="80"/>
                        <a:pt x="34" y="79"/>
                        <a:pt x="27" y="74"/>
                      </a:cubicBezTo>
                      <a:cubicBezTo>
                        <a:pt x="26" y="74"/>
                        <a:pt x="26" y="73"/>
                        <a:pt x="26" y="73"/>
                      </a:cubicBezTo>
                      <a:cubicBezTo>
                        <a:pt x="26" y="73"/>
                        <a:pt x="27" y="73"/>
                        <a:pt x="28" y="74"/>
                      </a:cubicBezTo>
                      <a:cubicBezTo>
                        <a:pt x="31" y="75"/>
                        <a:pt x="35" y="78"/>
                        <a:pt x="40" y="79"/>
                      </a:cubicBezTo>
                      <a:cubicBezTo>
                        <a:pt x="42" y="79"/>
                        <a:pt x="42" y="79"/>
                        <a:pt x="42" y="79"/>
                      </a:cubicBezTo>
                      <a:cubicBezTo>
                        <a:pt x="41" y="78"/>
                        <a:pt x="41" y="78"/>
                        <a:pt x="41" y="78"/>
                      </a:cubicBezTo>
                      <a:cubicBezTo>
                        <a:pt x="40" y="77"/>
                        <a:pt x="40" y="76"/>
                        <a:pt x="39" y="75"/>
                      </a:cubicBezTo>
                      <a:cubicBezTo>
                        <a:pt x="39" y="75"/>
                        <a:pt x="39" y="75"/>
                        <a:pt x="38" y="74"/>
                      </a:cubicBezTo>
                      <a:cubicBezTo>
                        <a:pt x="38" y="74"/>
                        <a:pt x="37" y="73"/>
                        <a:pt x="37" y="72"/>
                      </a:cubicBezTo>
                      <a:cubicBezTo>
                        <a:pt x="37" y="71"/>
                        <a:pt x="37" y="71"/>
                        <a:pt x="37" y="71"/>
                      </a:cubicBezTo>
                      <a:cubicBezTo>
                        <a:pt x="36" y="70"/>
                        <a:pt x="35" y="69"/>
                        <a:pt x="35" y="68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34" y="66"/>
                        <a:pt x="33" y="65"/>
                        <a:pt x="33" y="64"/>
                      </a:cubicBezTo>
                      <a:cubicBezTo>
                        <a:pt x="32" y="63"/>
                        <a:pt x="32" y="62"/>
                        <a:pt x="32" y="61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18" y="58"/>
                        <a:pt x="14" y="51"/>
                        <a:pt x="13" y="49"/>
                      </a:cubicBezTo>
                      <a:cubicBezTo>
                        <a:pt x="19" y="55"/>
                        <a:pt x="27" y="58"/>
                        <a:pt x="29" y="59"/>
                      </a:cubicBez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29" y="56"/>
                        <a:pt x="29" y="56"/>
                        <a:pt x="29" y="55"/>
                      </a:cubicBezTo>
                      <a:cubicBezTo>
                        <a:pt x="28" y="54"/>
                        <a:pt x="28" y="53"/>
                        <a:pt x="27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6" y="48"/>
                        <a:pt x="25" y="44"/>
                        <a:pt x="24" y="42"/>
                      </a:cubicBezTo>
                      <a:cubicBezTo>
                        <a:pt x="24" y="41"/>
                        <a:pt x="23" y="39"/>
                        <a:pt x="23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16" y="36"/>
                        <a:pt x="9" y="30"/>
                        <a:pt x="7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11" y="31"/>
                        <a:pt x="18" y="35"/>
                        <a:pt x="21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1"/>
                        <a:pt x="19" y="28"/>
                        <a:pt x="19" y="25"/>
                      </a:cubicBezTo>
                      <a:cubicBezTo>
                        <a:pt x="18" y="22"/>
                        <a:pt x="17" y="19"/>
                        <a:pt x="17" y="17"/>
                      </a:cubicBezTo>
                      <a:cubicBezTo>
                        <a:pt x="17" y="16"/>
                        <a:pt x="16" y="15"/>
                        <a:pt x="16" y="14"/>
                      </a:cubicBezTo>
                      <a:cubicBezTo>
                        <a:pt x="16" y="14"/>
                        <a:pt x="16" y="13"/>
                        <a:pt x="16" y="13"/>
                      </a:cubicBezTo>
                      <a:cubicBezTo>
                        <a:pt x="16" y="14"/>
                        <a:pt x="17" y="14"/>
                        <a:pt x="17" y="16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1" y="27"/>
                        <a:pt x="21" y="29"/>
                        <a:pt x="22" y="31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3" y="33"/>
                        <a:pt x="23" y="33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4" y="34"/>
                        <a:pt x="24" y="33"/>
                      </a:cubicBezTo>
                      <a:cubicBezTo>
                        <a:pt x="26" y="32"/>
                        <a:pt x="29" y="28"/>
                        <a:pt x="30" y="22"/>
                      </a:cubicBezTo>
                      <a:cubicBezTo>
                        <a:pt x="31" y="26"/>
                        <a:pt x="28" y="30"/>
                        <a:pt x="24" y="36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26" y="44"/>
                        <a:pt x="27" y="47"/>
                        <a:pt x="29" y="50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9" y="52"/>
                        <a:pt x="30" y="53"/>
                        <a:pt x="30" y="55"/>
                      </a:cubicBezTo>
                      <a:cubicBezTo>
                        <a:pt x="30" y="55"/>
                        <a:pt x="30" y="55"/>
                        <a:pt x="31" y="55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2" y="56"/>
                        <a:pt x="32" y="56"/>
                        <a:pt x="33" y="55"/>
                      </a:cubicBezTo>
                      <a:cubicBezTo>
                        <a:pt x="34" y="54"/>
                        <a:pt x="37" y="48"/>
                        <a:pt x="37" y="45"/>
                      </a:cubicBezTo>
                      <a:cubicBezTo>
                        <a:pt x="38" y="44"/>
                        <a:pt x="38" y="44"/>
                        <a:pt x="38" y="43"/>
                      </a:cubicBezTo>
                      <a:cubicBezTo>
                        <a:pt x="38" y="44"/>
                        <a:pt x="38" y="44"/>
                        <a:pt x="38" y="45"/>
                      </a:cubicBezTo>
                      <a:cubicBezTo>
                        <a:pt x="37" y="49"/>
                        <a:pt x="35" y="56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5" y="65"/>
                        <a:pt x="38" y="71"/>
                        <a:pt x="42" y="76"/>
                      </a:cubicBezTo>
                      <a:cubicBezTo>
                        <a:pt x="42" y="77"/>
                        <a:pt x="42" y="77"/>
                        <a:pt x="42" y="77"/>
                      </a:cubicBezTo>
                      <a:cubicBezTo>
                        <a:pt x="43" y="76"/>
                        <a:pt x="43" y="76"/>
                        <a:pt x="43" y="76"/>
                      </a:cubicBezTo>
                      <a:cubicBezTo>
                        <a:pt x="43" y="74"/>
                        <a:pt x="44" y="70"/>
                        <a:pt x="4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67"/>
                        <a:pt x="44" y="74"/>
                        <a:pt x="43" y="78"/>
                      </a:cubicBezTo>
                      <a:cubicBezTo>
                        <a:pt x="43" y="78"/>
                        <a:pt x="43" y="78"/>
                        <a:pt x="43" y="78"/>
                      </a:cubicBezTo>
                      <a:cubicBezTo>
                        <a:pt x="44" y="79"/>
                        <a:pt x="44" y="79"/>
                        <a:pt x="44" y="79"/>
                      </a:cubicBezTo>
                      <a:cubicBezTo>
                        <a:pt x="44" y="79"/>
                        <a:pt x="44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6" y="80"/>
                        <a:pt x="46" y="80"/>
                        <a:pt x="46" y="80"/>
                      </a:cubicBezTo>
                      <a:cubicBezTo>
                        <a:pt x="47" y="61"/>
                        <a:pt x="47" y="61"/>
                        <a:pt x="47" y="61"/>
                      </a:cubicBezTo>
                      <a:cubicBezTo>
                        <a:pt x="46" y="61"/>
                        <a:pt x="46" y="61"/>
                        <a:pt x="46" y="61"/>
                      </a:cubicBezTo>
                      <a:cubicBezTo>
                        <a:pt x="46" y="61"/>
                        <a:pt x="45" y="62"/>
                        <a:pt x="45" y="62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3" y="63"/>
                        <a:pt x="42" y="64"/>
                        <a:pt x="41" y="63"/>
                      </a:cubicBezTo>
                      <a:cubicBezTo>
                        <a:pt x="41" y="62"/>
                        <a:pt x="41" y="62"/>
                        <a:pt x="41" y="61"/>
                      </a:cubicBezTo>
                      <a:cubicBezTo>
                        <a:pt x="41" y="60"/>
                        <a:pt x="41" y="59"/>
                        <a:pt x="41" y="58"/>
                      </a:cubicBezTo>
                      <a:cubicBezTo>
                        <a:pt x="42" y="52"/>
                        <a:pt x="44" y="43"/>
                        <a:pt x="41" y="40"/>
                      </a:cubicBezTo>
                      <a:cubicBezTo>
                        <a:pt x="41" y="39"/>
                        <a:pt x="40" y="39"/>
                        <a:pt x="39" y="39"/>
                      </a:cubicBezTo>
                      <a:cubicBezTo>
                        <a:pt x="38" y="39"/>
                        <a:pt x="37" y="39"/>
                        <a:pt x="36" y="40"/>
                      </a:cubicBezTo>
                      <a:cubicBezTo>
                        <a:pt x="34" y="41"/>
                        <a:pt x="33" y="41"/>
                        <a:pt x="32" y="40"/>
                      </a:cubicBezTo>
                      <a:cubicBezTo>
                        <a:pt x="31" y="39"/>
                        <a:pt x="34" y="33"/>
                        <a:pt x="36" y="29"/>
                      </a:cubicBezTo>
                      <a:cubicBezTo>
                        <a:pt x="37" y="27"/>
                        <a:pt x="38" y="25"/>
                        <a:pt x="38" y="24"/>
                      </a:cubicBezTo>
                      <a:cubicBezTo>
                        <a:pt x="38" y="21"/>
                        <a:pt x="36" y="17"/>
                        <a:pt x="34" y="16"/>
                      </a:cubicBezTo>
                      <a:cubicBezTo>
                        <a:pt x="33" y="15"/>
                        <a:pt x="31" y="15"/>
                        <a:pt x="29" y="18"/>
                      </a:cubicBezTo>
                      <a:cubicBezTo>
                        <a:pt x="28" y="20"/>
                        <a:pt x="26" y="20"/>
                        <a:pt x="25" y="20"/>
                      </a:cubicBezTo>
                      <a:cubicBezTo>
                        <a:pt x="24" y="19"/>
                        <a:pt x="23" y="16"/>
                        <a:pt x="23" y="13"/>
                      </a:cubicBezTo>
                      <a:cubicBezTo>
                        <a:pt x="25" y="4"/>
                        <a:pt x="20" y="2"/>
                        <a:pt x="18" y="1"/>
                      </a:cubicBezTo>
                      <a:cubicBezTo>
                        <a:pt x="14" y="0"/>
                        <a:pt x="10" y="2"/>
                        <a:pt x="9" y="6"/>
                      </a:cubicBezTo>
                      <a:cubicBezTo>
                        <a:pt x="8" y="9"/>
                        <a:pt x="9" y="12"/>
                        <a:pt x="10" y="15"/>
                      </a:cubicBezTo>
                      <a:cubicBezTo>
                        <a:pt x="12" y="17"/>
                        <a:pt x="13" y="20"/>
                        <a:pt x="12" y="22"/>
                      </a:cubicBezTo>
                      <a:cubicBezTo>
                        <a:pt x="11" y="24"/>
                        <a:pt x="11" y="25"/>
                        <a:pt x="10" y="25"/>
                      </a:cubicBezTo>
                      <a:cubicBezTo>
                        <a:pt x="9" y="25"/>
                        <a:pt x="8" y="25"/>
                        <a:pt x="7" y="24"/>
                      </a:cubicBezTo>
                      <a:cubicBezTo>
                        <a:pt x="6" y="23"/>
                        <a:pt x="5" y="22"/>
                        <a:pt x="4" y="22"/>
                      </a:cubicBezTo>
                      <a:cubicBezTo>
                        <a:pt x="3" y="22"/>
                        <a:pt x="3" y="23"/>
                        <a:pt x="3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0" y="30"/>
                        <a:pt x="4" y="36"/>
                        <a:pt x="13" y="41"/>
                      </a:cubicBezTo>
                      <a:cubicBezTo>
                        <a:pt x="15" y="41"/>
                        <a:pt x="15" y="42"/>
                        <a:pt x="15" y="43"/>
                      </a:cubicBezTo>
                      <a:cubicBezTo>
                        <a:pt x="15" y="44"/>
                        <a:pt x="14" y="45"/>
                        <a:pt x="13" y="45"/>
                      </a:cubicBezTo>
                      <a:cubicBezTo>
                        <a:pt x="10" y="45"/>
                        <a:pt x="8" y="46"/>
                        <a:pt x="8" y="47"/>
                      </a:cubicBezTo>
                      <a:cubicBezTo>
                        <a:pt x="7" y="51"/>
                        <a:pt x="14" y="57"/>
                        <a:pt x="22" y="64"/>
                      </a:cubicBezTo>
                      <a:cubicBezTo>
                        <a:pt x="23" y="65"/>
                        <a:pt x="24" y="66"/>
                        <a:pt x="25" y="67"/>
                      </a:cubicBezTo>
                      <a:cubicBezTo>
                        <a:pt x="26" y="67"/>
                        <a:pt x="26" y="68"/>
                        <a:pt x="26" y="69"/>
                      </a:cubicBezTo>
                      <a:cubicBezTo>
                        <a:pt x="25" y="70"/>
                        <a:pt x="24" y="70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2"/>
                        <a:pt x="22" y="73"/>
                        <a:pt x="22" y="74"/>
                      </a:cubicBezTo>
                      <a:cubicBezTo>
                        <a:pt x="24" y="79"/>
                        <a:pt x="33" y="83"/>
                        <a:pt x="38" y="85"/>
                      </a:cubicBezTo>
                      <a:cubicBezTo>
                        <a:pt x="39" y="86"/>
                        <a:pt x="40" y="86"/>
                        <a:pt x="41" y="8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0" name="Freeform 147"/>
                <p:cNvSpPr>
                  <a:spLocks/>
                </p:cNvSpPr>
                <p:nvPr/>
              </p:nvSpPr>
              <p:spPr bwMode="auto">
                <a:xfrm>
                  <a:off x="1501775" y="2133600"/>
                  <a:ext cx="49213" cy="30163"/>
                </a:xfrm>
                <a:custGeom>
                  <a:avLst/>
                  <a:gdLst>
                    <a:gd name="T0" fmla="*/ 1 w 13"/>
                    <a:gd name="T1" fmla="*/ 0 h 8"/>
                    <a:gd name="T2" fmla="*/ 0 w 13"/>
                    <a:gd name="T3" fmla="*/ 0 h 8"/>
                    <a:gd name="T4" fmla="*/ 1 w 13"/>
                    <a:gd name="T5" fmla="*/ 1 h 8"/>
                    <a:gd name="T6" fmla="*/ 1 w 13"/>
                    <a:gd name="T7" fmla="*/ 2 h 8"/>
                    <a:gd name="T8" fmla="*/ 10 w 13"/>
                    <a:gd name="T9" fmla="*/ 8 h 8"/>
                    <a:gd name="T10" fmla="*/ 10 w 13"/>
                    <a:gd name="T11" fmla="*/ 8 h 8"/>
                    <a:gd name="T12" fmla="*/ 12 w 13"/>
                    <a:gd name="T13" fmla="*/ 7 h 8"/>
                    <a:gd name="T14" fmla="*/ 12 w 13"/>
                    <a:gd name="T15" fmla="*/ 4 h 8"/>
                    <a:gd name="T16" fmla="*/ 1 w 13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8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4" y="4"/>
                        <a:pt x="7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1" y="8"/>
                        <a:pt x="11" y="7"/>
                        <a:pt x="12" y="7"/>
                      </a:cubicBezTo>
                      <a:cubicBezTo>
                        <a:pt x="13" y="6"/>
                        <a:pt x="12" y="5"/>
                        <a:pt x="12" y="4"/>
                      </a:cubicBezTo>
                      <a:cubicBezTo>
                        <a:pt x="11" y="2"/>
                        <a:pt x="7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1" name="Freeform 148"/>
                <p:cNvSpPr>
                  <a:spLocks/>
                </p:cNvSpPr>
                <p:nvPr/>
              </p:nvSpPr>
              <p:spPr bwMode="auto">
                <a:xfrm>
                  <a:off x="1524000" y="2108200"/>
                  <a:ext cx="49213" cy="36513"/>
                </a:xfrm>
                <a:custGeom>
                  <a:avLst/>
                  <a:gdLst>
                    <a:gd name="T0" fmla="*/ 13 w 13"/>
                    <a:gd name="T1" fmla="*/ 0 h 10"/>
                    <a:gd name="T2" fmla="*/ 10 w 13"/>
                    <a:gd name="T3" fmla="*/ 0 h 10"/>
                    <a:gd name="T4" fmla="*/ 10 w 13"/>
                    <a:gd name="T5" fmla="*/ 1 h 10"/>
                    <a:gd name="T6" fmla="*/ 1 w 13"/>
                    <a:gd name="T7" fmla="*/ 6 h 10"/>
                    <a:gd name="T8" fmla="*/ 0 w 13"/>
                    <a:gd name="T9" fmla="*/ 7 h 10"/>
                    <a:gd name="T10" fmla="*/ 1 w 13"/>
                    <a:gd name="T11" fmla="*/ 7 h 10"/>
                    <a:gd name="T12" fmla="*/ 5 w 13"/>
                    <a:gd name="T13" fmla="*/ 9 h 10"/>
                    <a:gd name="T14" fmla="*/ 6 w 13"/>
                    <a:gd name="T15" fmla="*/ 10 h 10"/>
                    <a:gd name="T16" fmla="*/ 6 w 13"/>
                    <a:gd name="T17" fmla="*/ 10 h 10"/>
                    <a:gd name="T18" fmla="*/ 7 w 13"/>
                    <a:gd name="T19" fmla="*/ 10 h 10"/>
                    <a:gd name="T20" fmla="*/ 7 w 13"/>
                    <a:gd name="T21" fmla="*/ 10 h 10"/>
                    <a:gd name="T22" fmla="*/ 12 w 13"/>
                    <a:gd name="T23" fmla="*/ 1 h 10"/>
                    <a:gd name="T24" fmla="*/ 13 w 13"/>
                    <a:gd name="T25" fmla="*/ 0 h 10"/>
                    <a:gd name="T26" fmla="*/ 13 w 13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0">
                      <a:moveTo>
                        <a:pt x="13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6" y="5"/>
                        <a:pt x="1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8"/>
                        <a:pt x="4" y="9"/>
                        <a:pt x="5" y="9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9"/>
                        <a:pt x="9" y="5"/>
                        <a:pt x="12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2" name="Freeform 149"/>
                <p:cNvSpPr>
                  <a:spLocks/>
                </p:cNvSpPr>
                <p:nvPr/>
              </p:nvSpPr>
              <p:spPr bwMode="auto">
                <a:xfrm>
                  <a:off x="1535113" y="2108200"/>
                  <a:ext cx="15875" cy="6350"/>
                </a:xfrm>
                <a:custGeom>
                  <a:avLst/>
                  <a:gdLst>
                    <a:gd name="T0" fmla="*/ 2 w 4"/>
                    <a:gd name="T1" fmla="*/ 2 h 2"/>
                    <a:gd name="T2" fmla="*/ 3 w 4"/>
                    <a:gd name="T3" fmla="*/ 2 h 2"/>
                    <a:gd name="T4" fmla="*/ 3 w 4"/>
                    <a:gd name="T5" fmla="*/ 1 h 2"/>
                    <a:gd name="T6" fmla="*/ 4 w 4"/>
                    <a:gd name="T7" fmla="*/ 1 h 2"/>
                    <a:gd name="T8" fmla="*/ 3 w 4"/>
                    <a:gd name="T9" fmla="*/ 1 h 2"/>
                    <a:gd name="T10" fmla="*/ 3 w 4"/>
                    <a:gd name="T11" fmla="*/ 0 h 2"/>
                    <a:gd name="T12" fmla="*/ 3 w 4"/>
                    <a:gd name="T13" fmla="*/ 0 h 2"/>
                    <a:gd name="T14" fmla="*/ 0 w 4"/>
                    <a:gd name="T15" fmla="*/ 0 h 2"/>
                    <a:gd name="T16" fmla="*/ 0 w 4"/>
                    <a:gd name="T17" fmla="*/ 1 h 2"/>
                    <a:gd name="T18" fmla="*/ 1 w 4"/>
                    <a:gd name="T19" fmla="*/ 1 h 2"/>
                    <a:gd name="T20" fmla="*/ 2 w 4"/>
                    <a:gd name="T21" fmla="*/ 2 h 2"/>
                    <a:gd name="T22" fmla="*/ 2 w 4"/>
                    <a:gd name="T2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3" name="Freeform 150"/>
                <p:cNvSpPr>
                  <a:spLocks/>
                </p:cNvSpPr>
                <p:nvPr/>
              </p:nvSpPr>
              <p:spPr bwMode="auto">
                <a:xfrm>
                  <a:off x="1554163" y="2127250"/>
                  <a:ext cx="30163" cy="17463"/>
                </a:xfrm>
                <a:custGeom>
                  <a:avLst/>
                  <a:gdLst>
                    <a:gd name="T0" fmla="*/ 6 w 8"/>
                    <a:gd name="T1" fmla="*/ 2 h 5"/>
                    <a:gd name="T2" fmla="*/ 8 w 8"/>
                    <a:gd name="T3" fmla="*/ 1 h 5"/>
                    <a:gd name="T4" fmla="*/ 6 w 8"/>
                    <a:gd name="T5" fmla="*/ 1 h 5"/>
                    <a:gd name="T6" fmla="*/ 4 w 8"/>
                    <a:gd name="T7" fmla="*/ 0 h 5"/>
                    <a:gd name="T8" fmla="*/ 4 w 8"/>
                    <a:gd name="T9" fmla="*/ 0 h 5"/>
                    <a:gd name="T10" fmla="*/ 4 w 8"/>
                    <a:gd name="T11" fmla="*/ 0 h 5"/>
                    <a:gd name="T12" fmla="*/ 2 w 8"/>
                    <a:gd name="T13" fmla="*/ 3 h 5"/>
                    <a:gd name="T14" fmla="*/ 0 w 8"/>
                    <a:gd name="T15" fmla="*/ 5 h 5"/>
                    <a:gd name="T16" fmla="*/ 3 w 8"/>
                    <a:gd name="T17" fmla="*/ 4 h 5"/>
                    <a:gd name="T18" fmla="*/ 6 w 8"/>
                    <a:gd name="T1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5">
                      <a:moveTo>
                        <a:pt x="6" y="2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4" name="Freeform 151"/>
                <p:cNvSpPr>
                  <a:spLocks/>
                </p:cNvSpPr>
                <p:nvPr/>
              </p:nvSpPr>
              <p:spPr bwMode="auto">
                <a:xfrm>
                  <a:off x="1562100" y="2133600"/>
                  <a:ext cx="46038" cy="30163"/>
                </a:xfrm>
                <a:custGeom>
                  <a:avLst/>
                  <a:gdLst>
                    <a:gd name="T0" fmla="*/ 0 w 12"/>
                    <a:gd name="T1" fmla="*/ 5 h 8"/>
                    <a:gd name="T2" fmla="*/ 1 w 12"/>
                    <a:gd name="T3" fmla="*/ 7 h 8"/>
                    <a:gd name="T4" fmla="*/ 3 w 12"/>
                    <a:gd name="T5" fmla="*/ 8 h 8"/>
                    <a:gd name="T6" fmla="*/ 6 w 12"/>
                    <a:gd name="T7" fmla="*/ 6 h 8"/>
                    <a:gd name="T8" fmla="*/ 12 w 12"/>
                    <a:gd name="T9" fmla="*/ 0 h 8"/>
                    <a:gd name="T10" fmla="*/ 10 w 12"/>
                    <a:gd name="T11" fmla="*/ 0 h 8"/>
                    <a:gd name="T12" fmla="*/ 0 w 12"/>
                    <a:gd name="T1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">
                      <a:moveTo>
                        <a:pt x="0" y="5"/>
                      </a:move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2" y="1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5" name="Freeform 152"/>
                <p:cNvSpPr>
                  <a:spLocks/>
                </p:cNvSpPr>
                <p:nvPr/>
              </p:nvSpPr>
              <p:spPr bwMode="auto">
                <a:xfrm>
                  <a:off x="1622425" y="1743075"/>
                  <a:ext cx="173038" cy="330200"/>
                </a:xfrm>
                <a:custGeom>
                  <a:avLst/>
                  <a:gdLst>
                    <a:gd name="T0" fmla="*/ 43 w 46"/>
                    <a:gd name="T1" fmla="*/ 24 h 88"/>
                    <a:gd name="T2" fmla="*/ 38 w 46"/>
                    <a:gd name="T3" fmla="*/ 24 h 88"/>
                    <a:gd name="T4" fmla="*/ 34 w 46"/>
                    <a:gd name="T5" fmla="*/ 22 h 88"/>
                    <a:gd name="T6" fmla="*/ 37 w 46"/>
                    <a:gd name="T7" fmla="*/ 6 h 88"/>
                    <a:gd name="T8" fmla="*/ 23 w 46"/>
                    <a:gd name="T9" fmla="*/ 13 h 88"/>
                    <a:gd name="T10" fmla="*/ 18 w 46"/>
                    <a:gd name="T11" fmla="*/ 18 h 88"/>
                    <a:gd name="T12" fmla="*/ 9 w 46"/>
                    <a:gd name="T13" fmla="*/ 24 h 88"/>
                    <a:gd name="T14" fmla="*/ 14 w 46"/>
                    <a:gd name="T15" fmla="*/ 40 h 88"/>
                    <a:gd name="T16" fmla="*/ 8 w 46"/>
                    <a:gd name="T17" fmla="*/ 39 h 88"/>
                    <a:gd name="T18" fmla="*/ 5 w 46"/>
                    <a:gd name="T19" fmla="*/ 58 h 88"/>
                    <a:gd name="T20" fmla="*/ 6 w 46"/>
                    <a:gd name="T21" fmla="*/ 63 h 88"/>
                    <a:gd name="T22" fmla="*/ 2 w 46"/>
                    <a:gd name="T23" fmla="*/ 62 h 88"/>
                    <a:gd name="T24" fmla="*/ 1 w 46"/>
                    <a:gd name="T25" fmla="*/ 61 h 88"/>
                    <a:gd name="T26" fmla="*/ 1 w 46"/>
                    <a:gd name="T27" fmla="*/ 80 h 88"/>
                    <a:gd name="T28" fmla="*/ 2 w 46"/>
                    <a:gd name="T29" fmla="*/ 80 h 88"/>
                    <a:gd name="T30" fmla="*/ 3 w 46"/>
                    <a:gd name="T31" fmla="*/ 78 h 88"/>
                    <a:gd name="T32" fmla="*/ 2 w 46"/>
                    <a:gd name="T33" fmla="*/ 66 h 88"/>
                    <a:gd name="T34" fmla="*/ 4 w 46"/>
                    <a:gd name="T35" fmla="*/ 76 h 88"/>
                    <a:gd name="T36" fmla="*/ 5 w 46"/>
                    <a:gd name="T37" fmla="*/ 76 h 88"/>
                    <a:gd name="T38" fmla="*/ 15 w 46"/>
                    <a:gd name="T39" fmla="*/ 59 h 88"/>
                    <a:gd name="T40" fmla="*/ 9 w 46"/>
                    <a:gd name="T41" fmla="*/ 45 h 88"/>
                    <a:gd name="T42" fmla="*/ 9 w 46"/>
                    <a:gd name="T43" fmla="*/ 45 h 88"/>
                    <a:gd name="T44" fmla="*/ 16 w 46"/>
                    <a:gd name="T45" fmla="*/ 56 h 88"/>
                    <a:gd name="T46" fmla="*/ 16 w 46"/>
                    <a:gd name="T47" fmla="*/ 56 h 88"/>
                    <a:gd name="T48" fmla="*/ 16 w 46"/>
                    <a:gd name="T49" fmla="*/ 55 h 88"/>
                    <a:gd name="T50" fmla="*/ 18 w 46"/>
                    <a:gd name="T51" fmla="*/ 50 h 88"/>
                    <a:gd name="T52" fmla="*/ 22 w 46"/>
                    <a:gd name="T53" fmla="*/ 39 h 88"/>
                    <a:gd name="T54" fmla="*/ 22 w 46"/>
                    <a:gd name="T55" fmla="*/ 39 h 88"/>
                    <a:gd name="T56" fmla="*/ 23 w 46"/>
                    <a:gd name="T57" fmla="*/ 36 h 88"/>
                    <a:gd name="T58" fmla="*/ 22 w 46"/>
                    <a:gd name="T59" fmla="*/ 33 h 88"/>
                    <a:gd name="T60" fmla="*/ 23 w 46"/>
                    <a:gd name="T61" fmla="*/ 35 h 88"/>
                    <a:gd name="T62" fmla="*/ 26 w 46"/>
                    <a:gd name="T63" fmla="*/ 25 h 88"/>
                    <a:gd name="T64" fmla="*/ 29 w 46"/>
                    <a:gd name="T65" fmla="*/ 13 h 88"/>
                    <a:gd name="T66" fmla="*/ 29 w 46"/>
                    <a:gd name="T67" fmla="*/ 17 h 88"/>
                    <a:gd name="T68" fmla="*/ 25 w 46"/>
                    <a:gd name="T69" fmla="*/ 33 h 88"/>
                    <a:gd name="T70" fmla="*/ 24 w 46"/>
                    <a:gd name="T71" fmla="*/ 36 h 88"/>
                    <a:gd name="T72" fmla="*/ 40 w 46"/>
                    <a:gd name="T73" fmla="*/ 27 h 88"/>
                    <a:gd name="T74" fmla="*/ 24 w 46"/>
                    <a:gd name="T75" fmla="*/ 38 h 88"/>
                    <a:gd name="T76" fmla="*/ 24 w 46"/>
                    <a:gd name="T77" fmla="*/ 38 h 88"/>
                    <a:gd name="T78" fmla="*/ 20 w 46"/>
                    <a:gd name="T79" fmla="*/ 51 h 88"/>
                    <a:gd name="T80" fmla="*/ 18 w 46"/>
                    <a:gd name="T81" fmla="*/ 55 h 88"/>
                    <a:gd name="T82" fmla="*/ 16 w 46"/>
                    <a:gd name="T83" fmla="*/ 59 h 88"/>
                    <a:gd name="T84" fmla="*/ 33 w 46"/>
                    <a:gd name="T85" fmla="*/ 49 h 88"/>
                    <a:gd name="T86" fmla="*/ 15 w 46"/>
                    <a:gd name="T87" fmla="*/ 61 h 88"/>
                    <a:gd name="T88" fmla="*/ 14 w 46"/>
                    <a:gd name="T89" fmla="*/ 64 h 88"/>
                    <a:gd name="T90" fmla="*/ 12 w 46"/>
                    <a:gd name="T91" fmla="*/ 68 h 88"/>
                    <a:gd name="T92" fmla="*/ 10 w 46"/>
                    <a:gd name="T93" fmla="*/ 72 h 88"/>
                    <a:gd name="T94" fmla="*/ 8 w 46"/>
                    <a:gd name="T95" fmla="*/ 75 h 88"/>
                    <a:gd name="T96" fmla="*/ 5 w 46"/>
                    <a:gd name="T97" fmla="*/ 79 h 88"/>
                    <a:gd name="T98" fmla="*/ 19 w 46"/>
                    <a:gd name="T99" fmla="*/ 74 h 88"/>
                    <a:gd name="T100" fmla="*/ 20 w 46"/>
                    <a:gd name="T101" fmla="*/ 74 h 88"/>
                    <a:gd name="T102" fmla="*/ 4 w 46"/>
                    <a:gd name="T103" fmla="*/ 80 h 88"/>
                    <a:gd name="T104" fmla="*/ 2 w 46"/>
                    <a:gd name="T105" fmla="*/ 84 h 88"/>
                    <a:gd name="T106" fmla="*/ 4 w 46"/>
                    <a:gd name="T107" fmla="*/ 88 h 88"/>
                    <a:gd name="T108" fmla="*/ 6 w 46"/>
                    <a:gd name="T109" fmla="*/ 86 h 88"/>
                    <a:gd name="T110" fmla="*/ 24 w 46"/>
                    <a:gd name="T111" fmla="*/ 74 h 88"/>
                    <a:gd name="T112" fmla="*/ 23 w 46"/>
                    <a:gd name="T113" fmla="*/ 70 h 88"/>
                    <a:gd name="T114" fmla="*/ 23 w 46"/>
                    <a:gd name="T115" fmla="*/ 70 h 88"/>
                    <a:gd name="T116" fmla="*/ 22 w 46"/>
                    <a:gd name="T117" fmla="*/ 67 h 88"/>
                    <a:gd name="T118" fmla="*/ 38 w 46"/>
                    <a:gd name="T119" fmla="*/ 47 h 88"/>
                    <a:gd name="T120" fmla="*/ 30 w 46"/>
                    <a:gd name="T121" fmla="*/ 43 h 88"/>
                    <a:gd name="T122" fmla="*/ 44 w 46"/>
                    <a:gd name="T123" fmla="*/ 24 h 88"/>
                    <a:gd name="T124" fmla="*/ 43 w 46"/>
                    <a:gd name="T125" fmla="*/ 2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" h="88">
                      <a:moveTo>
                        <a:pt x="43" y="24"/>
                      </a:move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3"/>
                        <a:pt x="42" y="23"/>
                        <a:pt x="42" y="22"/>
                      </a:cubicBezTo>
                      <a:cubicBezTo>
                        <a:pt x="41" y="22"/>
                        <a:pt x="40" y="23"/>
                        <a:pt x="38" y="24"/>
                      </a:cubicBezTo>
                      <a:cubicBezTo>
                        <a:pt x="37" y="25"/>
                        <a:pt x="36" y="25"/>
                        <a:pt x="35" y="25"/>
                      </a:cubicBezTo>
                      <a:cubicBezTo>
                        <a:pt x="35" y="25"/>
                        <a:pt x="34" y="24"/>
                        <a:pt x="34" y="22"/>
                      </a:cubicBezTo>
                      <a:cubicBezTo>
                        <a:pt x="33" y="20"/>
                        <a:pt x="34" y="17"/>
                        <a:pt x="35" y="15"/>
                      </a:cubicBezTo>
                      <a:cubicBezTo>
                        <a:pt x="37" y="12"/>
                        <a:pt x="38" y="9"/>
                        <a:pt x="37" y="6"/>
                      </a:cubicBezTo>
                      <a:cubicBezTo>
                        <a:pt x="36" y="2"/>
                        <a:pt x="31" y="0"/>
                        <a:pt x="28" y="1"/>
                      </a:cubicBezTo>
                      <a:cubicBezTo>
                        <a:pt x="26" y="2"/>
                        <a:pt x="22" y="4"/>
                        <a:pt x="23" y="13"/>
                      </a:cubicBezTo>
                      <a:cubicBezTo>
                        <a:pt x="24" y="16"/>
                        <a:pt x="23" y="19"/>
                        <a:pt x="21" y="20"/>
                      </a:cubicBezTo>
                      <a:cubicBezTo>
                        <a:pt x="20" y="20"/>
                        <a:pt x="19" y="20"/>
                        <a:pt x="18" y="18"/>
                      </a:cubicBezTo>
                      <a:cubicBezTo>
                        <a:pt x="16" y="15"/>
                        <a:pt x="14" y="15"/>
                        <a:pt x="13" y="16"/>
                      </a:cubicBezTo>
                      <a:cubicBezTo>
                        <a:pt x="10" y="17"/>
                        <a:pt x="8" y="21"/>
                        <a:pt x="9" y="24"/>
                      </a:cubicBezTo>
                      <a:cubicBezTo>
                        <a:pt x="9" y="25"/>
                        <a:pt x="10" y="27"/>
                        <a:pt x="11" y="29"/>
                      </a:cubicBezTo>
                      <a:cubicBezTo>
                        <a:pt x="13" y="33"/>
                        <a:pt x="15" y="39"/>
                        <a:pt x="14" y="40"/>
                      </a:cubicBezTo>
                      <a:cubicBezTo>
                        <a:pt x="14" y="41"/>
                        <a:pt x="12" y="41"/>
                        <a:pt x="10" y="40"/>
                      </a:cubicBezTo>
                      <a:cubicBezTo>
                        <a:pt x="9" y="39"/>
                        <a:pt x="8" y="39"/>
                        <a:pt x="8" y="39"/>
                      </a:cubicBezTo>
                      <a:cubicBezTo>
                        <a:pt x="7" y="39"/>
                        <a:pt x="6" y="39"/>
                        <a:pt x="5" y="40"/>
                      </a:cubicBezTo>
                      <a:cubicBezTo>
                        <a:pt x="3" y="43"/>
                        <a:pt x="4" y="52"/>
                        <a:pt x="5" y="58"/>
                      </a:cubicBezTo>
                      <a:cubicBezTo>
                        <a:pt x="6" y="59"/>
                        <a:pt x="6" y="60"/>
                        <a:pt x="6" y="61"/>
                      </a:cubicBezTo>
                      <a:cubicBezTo>
                        <a:pt x="6" y="62"/>
                        <a:pt x="6" y="62"/>
                        <a:pt x="6" y="63"/>
                      </a:cubicBezTo>
                      <a:cubicBezTo>
                        <a:pt x="5" y="64"/>
                        <a:pt x="3" y="63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1" y="62"/>
                        <a:pt x="1" y="61"/>
                        <a:pt x="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" y="80"/>
                        <a:pt x="1" y="80"/>
                        <a:pt x="1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3" y="79"/>
                        <a:pt x="3" y="79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4"/>
                        <a:pt x="2" y="67"/>
                        <a:pt x="2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3" y="70"/>
                        <a:pt x="3" y="74"/>
                        <a:pt x="4" y="76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9" y="71"/>
                        <a:pt x="12" y="65"/>
                        <a:pt x="14" y="59"/>
                      </a:cubicBezTo>
                      <a:cubicBezTo>
                        <a:pt x="15" y="59"/>
                        <a:pt x="15" y="59"/>
                        <a:pt x="15" y="59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12" y="56"/>
                        <a:pt x="9" y="49"/>
                        <a:pt x="9" y="45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9" y="44"/>
                        <a:pt x="9" y="44"/>
                        <a:pt x="9" y="45"/>
                      </a:cubicBezTo>
                      <a:cubicBezTo>
                        <a:pt x="10" y="48"/>
                        <a:pt x="13" y="54"/>
                        <a:pt x="14" y="55"/>
                      </a:cubicBezTo>
                      <a:cubicBezTo>
                        <a:pt x="14" y="56"/>
                        <a:pt x="15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5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7" y="54"/>
                        <a:pt x="17" y="52"/>
                        <a:pt x="18" y="51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9" y="48"/>
                        <a:pt x="20" y="45"/>
                        <a:pt x="21" y="41"/>
                      </a:cubicBezTo>
                      <a:cubicBezTo>
                        <a:pt x="22" y="41"/>
                        <a:pt x="22" y="40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18" y="30"/>
                        <a:pt x="16" y="26"/>
                        <a:pt x="16" y="22"/>
                      </a:cubicBezTo>
                      <a:cubicBezTo>
                        <a:pt x="18" y="28"/>
                        <a:pt x="21" y="32"/>
                        <a:pt x="22" y="33"/>
                      </a:cubicBezTo>
                      <a:cubicBezTo>
                        <a:pt x="22" y="34"/>
                        <a:pt x="23" y="34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5" y="29"/>
                        <a:pt x="26" y="27"/>
                        <a:pt x="26" y="2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5"/>
                        <a:pt x="29" y="14"/>
                        <a:pt x="29" y="13"/>
                      </a:cubicBezTo>
                      <a:cubicBezTo>
                        <a:pt x="29" y="13"/>
                        <a:pt x="29" y="14"/>
                        <a:pt x="29" y="14"/>
                      </a:cubicBezTo>
                      <a:cubicBezTo>
                        <a:pt x="29" y="15"/>
                        <a:pt x="29" y="16"/>
                        <a:pt x="29" y="17"/>
                      </a:cubicBezTo>
                      <a:cubicBezTo>
                        <a:pt x="28" y="19"/>
                        <a:pt x="28" y="22"/>
                        <a:pt x="27" y="25"/>
                      </a:cubicBezTo>
                      <a:cubicBezTo>
                        <a:pt x="26" y="28"/>
                        <a:pt x="26" y="31"/>
                        <a:pt x="25" y="33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7" y="35"/>
                        <a:pt x="35" y="31"/>
                        <a:pt x="40" y="27"/>
                      </a:cubicBezTo>
                      <a:cubicBezTo>
                        <a:pt x="40" y="27"/>
                        <a:pt x="39" y="28"/>
                        <a:pt x="39" y="28"/>
                      </a:cubicBezTo>
                      <a:cubicBezTo>
                        <a:pt x="36" y="30"/>
                        <a:pt x="30" y="36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9"/>
                        <a:pt x="23" y="41"/>
                        <a:pt x="23" y="42"/>
                      </a:cubicBezTo>
                      <a:cubicBezTo>
                        <a:pt x="22" y="45"/>
                        <a:pt x="21" y="48"/>
                        <a:pt x="20" y="51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19" y="52"/>
                        <a:pt x="18" y="54"/>
                        <a:pt x="18" y="55"/>
                      </a:cubicBezTo>
                      <a:cubicBezTo>
                        <a:pt x="18" y="56"/>
                        <a:pt x="17" y="57"/>
                        <a:pt x="17" y="57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20" y="58"/>
                        <a:pt x="27" y="55"/>
                        <a:pt x="33" y="49"/>
                      </a:cubicBezTo>
                      <a:cubicBezTo>
                        <a:pt x="32" y="51"/>
                        <a:pt x="28" y="58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2"/>
                        <a:pt x="14" y="63"/>
                        <a:pt x="14" y="64"/>
                      </a:cubicBezTo>
                      <a:cubicBezTo>
                        <a:pt x="14" y="65"/>
                        <a:pt x="13" y="66"/>
                        <a:pt x="12" y="67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1" y="69"/>
                        <a:pt x="11" y="70"/>
                        <a:pt x="10" y="71"/>
                      </a:cubicBezTo>
                      <a:cubicBezTo>
                        <a:pt x="10" y="72"/>
                        <a:pt x="10" y="72"/>
                        <a:pt x="10" y="72"/>
                      </a:cubicBezTo>
                      <a:cubicBezTo>
                        <a:pt x="9" y="73"/>
                        <a:pt x="9" y="73"/>
                        <a:pt x="8" y="74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7" y="76"/>
                        <a:pt x="6" y="77"/>
                        <a:pt x="6" y="78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6" y="79"/>
                        <a:pt x="6" y="79"/>
                        <a:pt x="6" y="79"/>
                      </a:cubicBezTo>
                      <a:cubicBezTo>
                        <a:pt x="12" y="78"/>
                        <a:pt x="16" y="75"/>
                        <a:pt x="19" y="74"/>
                      </a:cubicBezTo>
                      <a:cubicBezTo>
                        <a:pt x="20" y="73"/>
                        <a:pt x="21" y="73"/>
                        <a:pt x="21" y="73"/>
                      </a:cubicBezTo>
                      <a:cubicBezTo>
                        <a:pt x="21" y="73"/>
                        <a:pt x="20" y="74"/>
                        <a:pt x="20" y="74"/>
                      </a:cubicBezTo>
                      <a:cubicBezTo>
                        <a:pt x="13" y="79"/>
                        <a:pt x="7" y="80"/>
                        <a:pt x="4" y="80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3" y="84"/>
                        <a:pt x="3" y="84"/>
                        <a:pt x="3" y="84"/>
                      </a:cubicBezTo>
                      <a:cubicBezTo>
                        <a:pt x="4" y="88"/>
                        <a:pt x="4" y="88"/>
                        <a:pt x="4" y="88"/>
                      </a:cubicBezTo>
                      <a:cubicBezTo>
                        <a:pt x="6" y="88"/>
                        <a:pt x="6" y="88"/>
                        <a:pt x="6" y="88"/>
                      </a:cubicBezTo>
                      <a:cubicBezTo>
                        <a:pt x="6" y="86"/>
                        <a:pt x="6" y="86"/>
                        <a:pt x="6" y="86"/>
                      </a:cubicBezTo>
                      <a:cubicBezTo>
                        <a:pt x="6" y="86"/>
                        <a:pt x="7" y="86"/>
                        <a:pt x="8" y="85"/>
                      </a:cubicBezTo>
                      <a:cubicBezTo>
                        <a:pt x="14" y="83"/>
                        <a:pt x="23" y="79"/>
                        <a:pt x="24" y="74"/>
                      </a:cubicBezTo>
                      <a:cubicBezTo>
                        <a:pt x="24" y="73"/>
                        <a:pt x="24" y="72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0"/>
                        <a:pt x="21" y="70"/>
                        <a:pt x="21" y="69"/>
                      </a:cubicBezTo>
                      <a:cubicBezTo>
                        <a:pt x="21" y="68"/>
                        <a:pt x="21" y="67"/>
                        <a:pt x="22" y="67"/>
                      </a:cubicBezTo>
                      <a:cubicBezTo>
                        <a:pt x="22" y="66"/>
                        <a:pt x="24" y="65"/>
                        <a:pt x="25" y="64"/>
                      </a:cubicBezTo>
                      <a:cubicBezTo>
                        <a:pt x="32" y="57"/>
                        <a:pt x="39" y="51"/>
                        <a:pt x="38" y="47"/>
                      </a:cubicBezTo>
                      <a:cubicBezTo>
                        <a:pt x="37" y="46"/>
                        <a:pt x="36" y="45"/>
                        <a:pt x="33" y="45"/>
                      </a:cubicBezTo>
                      <a:cubicBezTo>
                        <a:pt x="32" y="45"/>
                        <a:pt x="30" y="44"/>
                        <a:pt x="30" y="43"/>
                      </a:cubicBezTo>
                      <a:cubicBezTo>
                        <a:pt x="30" y="42"/>
                        <a:pt x="31" y="41"/>
                        <a:pt x="32" y="41"/>
                      </a:cubicBezTo>
                      <a:cubicBezTo>
                        <a:pt x="42" y="36"/>
                        <a:pt x="46" y="30"/>
                        <a:pt x="44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6" name="Freeform 153"/>
                <p:cNvSpPr>
                  <a:spLocks noEditPoints="1"/>
                </p:cNvSpPr>
                <p:nvPr/>
              </p:nvSpPr>
              <p:spPr bwMode="auto">
                <a:xfrm>
                  <a:off x="1504950" y="1738313"/>
                  <a:ext cx="30163" cy="38100"/>
                </a:xfrm>
                <a:custGeom>
                  <a:avLst/>
                  <a:gdLst>
                    <a:gd name="T0" fmla="*/ 8 w 19"/>
                    <a:gd name="T1" fmla="*/ 0 h 24"/>
                    <a:gd name="T2" fmla="*/ 0 w 19"/>
                    <a:gd name="T3" fmla="*/ 24 h 24"/>
                    <a:gd name="T4" fmla="*/ 3 w 19"/>
                    <a:gd name="T5" fmla="*/ 24 h 24"/>
                    <a:gd name="T6" fmla="*/ 5 w 19"/>
                    <a:gd name="T7" fmla="*/ 17 h 24"/>
                    <a:gd name="T8" fmla="*/ 15 w 19"/>
                    <a:gd name="T9" fmla="*/ 17 h 24"/>
                    <a:gd name="T10" fmla="*/ 15 w 19"/>
                    <a:gd name="T11" fmla="*/ 24 h 24"/>
                    <a:gd name="T12" fmla="*/ 19 w 19"/>
                    <a:gd name="T13" fmla="*/ 24 h 24"/>
                    <a:gd name="T14" fmla="*/ 12 w 19"/>
                    <a:gd name="T15" fmla="*/ 0 h 24"/>
                    <a:gd name="T16" fmla="*/ 8 w 19"/>
                    <a:gd name="T17" fmla="*/ 0 h 24"/>
                    <a:gd name="T18" fmla="*/ 8 w 19"/>
                    <a:gd name="T19" fmla="*/ 0 h 24"/>
                    <a:gd name="T20" fmla="*/ 8 w 19"/>
                    <a:gd name="T21" fmla="*/ 0 h 24"/>
                    <a:gd name="T22" fmla="*/ 8 w 19"/>
                    <a:gd name="T23" fmla="*/ 15 h 24"/>
                    <a:gd name="T24" fmla="*/ 10 w 19"/>
                    <a:gd name="T25" fmla="*/ 5 h 24"/>
                    <a:gd name="T26" fmla="*/ 12 w 19"/>
                    <a:gd name="T27" fmla="*/ 15 h 24"/>
                    <a:gd name="T28" fmla="*/ 8 w 19"/>
                    <a:gd name="T29" fmla="*/ 15 h 24"/>
                    <a:gd name="T30" fmla="*/ 8 w 19"/>
                    <a:gd name="T31" fmla="*/ 15 h 24"/>
                    <a:gd name="T32" fmla="*/ 8 w 19"/>
                    <a:gd name="T33" fmla="*/ 1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24">
                      <a:moveTo>
                        <a:pt x="8" y="0"/>
                      </a:moveTo>
                      <a:lnTo>
                        <a:pt x="0" y="24"/>
                      </a:lnTo>
                      <a:lnTo>
                        <a:pt x="3" y="24"/>
                      </a:lnTo>
                      <a:lnTo>
                        <a:pt x="5" y="17"/>
                      </a:lnTo>
                      <a:lnTo>
                        <a:pt x="15" y="17"/>
                      </a:lnTo>
                      <a:lnTo>
                        <a:pt x="15" y="24"/>
                      </a:lnTo>
                      <a:lnTo>
                        <a:pt x="19" y="2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15"/>
                      </a:moveTo>
                      <a:lnTo>
                        <a:pt x="10" y="5"/>
                      </a:lnTo>
                      <a:lnTo>
                        <a:pt x="12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7" name="Freeform 154"/>
                <p:cNvSpPr>
                  <a:spLocks noEditPoints="1"/>
                </p:cNvSpPr>
                <p:nvPr/>
              </p:nvSpPr>
              <p:spPr bwMode="auto">
                <a:xfrm>
                  <a:off x="1565275" y="1727200"/>
                  <a:ext cx="34925" cy="52388"/>
                </a:xfrm>
                <a:custGeom>
                  <a:avLst/>
                  <a:gdLst>
                    <a:gd name="T0" fmla="*/ 0 w 9"/>
                    <a:gd name="T1" fmla="*/ 7 h 14"/>
                    <a:gd name="T2" fmla="*/ 9 w 9"/>
                    <a:gd name="T3" fmla="*/ 7 h 14"/>
                    <a:gd name="T4" fmla="*/ 0 w 9"/>
                    <a:gd name="T5" fmla="*/ 7 h 14"/>
                    <a:gd name="T6" fmla="*/ 2 w 9"/>
                    <a:gd name="T7" fmla="*/ 7 h 14"/>
                    <a:gd name="T8" fmla="*/ 7 w 9"/>
                    <a:gd name="T9" fmla="*/ 7 h 14"/>
                    <a:gd name="T10" fmla="*/ 2 w 9"/>
                    <a:gd name="T11" fmla="*/ 7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4">
                      <a:moveTo>
                        <a:pt x="0" y="7"/>
                      </a:moveTo>
                      <a:cubicBezTo>
                        <a:pt x="0" y="14"/>
                        <a:pt x="9" y="14"/>
                        <a:pt x="9" y="7"/>
                      </a:cubicBezTo>
                      <a:cubicBezTo>
                        <a:pt x="9" y="0"/>
                        <a:pt x="0" y="0"/>
                        <a:pt x="0" y="7"/>
                      </a:cubicBezTo>
                      <a:close/>
                      <a:moveTo>
                        <a:pt x="2" y="7"/>
                      </a:moveTo>
                      <a:cubicBezTo>
                        <a:pt x="2" y="3"/>
                        <a:pt x="7" y="3"/>
                        <a:pt x="7" y="7"/>
                      </a:cubicBezTo>
                      <a:cubicBezTo>
                        <a:pt x="7" y="12"/>
                        <a:pt x="2" y="12"/>
                        <a:pt x="2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sp>
            <p:nvSpPr>
              <p:cNvPr id="31" name="Line 156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2" name="Line 157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grpSp>
            <p:nvGrpSpPr>
              <p:cNvPr id="33" name="Группа 32"/>
              <p:cNvGrpSpPr/>
              <p:nvPr/>
            </p:nvGrpSpPr>
            <p:grpSpPr>
              <a:xfrm>
                <a:off x="374650" y="217487"/>
                <a:ext cx="2336801" cy="2895601"/>
                <a:chOff x="374650" y="217487"/>
                <a:chExt cx="2336801" cy="2895601"/>
              </a:xfrm>
            </p:grpSpPr>
            <p:sp>
              <p:nvSpPr>
                <p:cNvPr id="34" name="Freeform 155"/>
                <p:cNvSpPr>
                  <a:spLocks/>
                </p:cNvSpPr>
                <p:nvPr/>
              </p:nvSpPr>
              <p:spPr bwMode="auto">
                <a:xfrm>
                  <a:off x="1554163" y="533400"/>
                  <a:ext cx="1157288" cy="2451100"/>
                </a:xfrm>
                <a:custGeom>
                  <a:avLst/>
                  <a:gdLst>
                    <a:gd name="T0" fmla="*/ 307 w 307"/>
                    <a:gd name="T1" fmla="*/ 75 h 651"/>
                    <a:gd name="T2" fmla="*/ 307 w 307"/>
                    <a:gd name="T3" fmla="*/ 56 h 651"/>
                    <a:gd name="T4" fmla="*/ 269 w 307"/>
                    <a:gd name="T5" fmla="*/ 13 h 651"/>
                    <a:gd name="T6" fmla="*/ 236 w 307"/>
                    <a:gd name="T7" fmla="*/ 0 h 651"/>
                    <a:gd name="T8" fmla="*/ 236 w 307"/>
                    <a:gd name="T9" fmla="*/ 0 h 651"/>
                    <a:gd name="T10" fmla="*/ 235 w 307"/>
                    <a:gd name="T11" fmla="*/ 0 h 651"/>
                    <a:gd name="T12" fmla="*/ 235 w 307"/>
                    <a:gd name="T13" fmla="*/ 128 h 651"/>
                    <a:gd name="T14" fmla="*/ 235 w 307"/>
                    <a:gd name="T15" fmla="*/ 172 h 651"/>
                    <a:gd name="T16" fmla="*/ 235 w 307"/>
                    <a:gd name="T17" fmla="*/ 341 h 651"/>
                    <a:gd name="T18" fmla="*/ 235 w 307"/>
                    <a:gd name="T19" fmla="*/ 386 h 651"/>
                    <a:gd name="T20" fmla="*/ 235 w 307"/>
                    <a:gd name="T21" fmla="*/ 453 h 651"/>
                    <a:gd name="T22" fmla="*/ 216 w 307"/>
                    <a:gd name="T23" fmla="*/ 486 h 651"/>
                    <a:gd name="T24" fmla="*/ 0 w 307"/>
                    <a:gd name="T25" fmla="*/ 613 h 651"/>
                    <a:gd name="T26" fmla="*/ 67 w 307"/>
                    <a:gd name="T27" fmla="*/ 651 h 651"/>
                    <a:gd name="T28" fmla="*/ 262 w 307"/>
                    <a:gd name="T29" fmla="*/ 541 h 651"/>
                    <a:gd name="T30" fmla="*/ 307 w 307"/>
                    <a:gd name="T31" fmla="*/ 463 h 651"/>
                    <a:gd name="T32" fmla="*/ 307 w 307"/>
                    <a:gd name="T33" fmla="*/ 386 h 651"/>
                    <a:gd name="T34" fmla="*/ 307 w 307"/>
                    <a:gd name="T35" fmla="*/ 386 h 651"/>
                    <a:gd name="T36" fmla="*/ 307 w 307"/>
                    <a:gd name="T37" fmla="*/ 172 h 651"/>
                    <a:gd name="T38" fmla="*/ 307 w 307"/>
                    <a:gd name="T39" fmla="*/ 172 h 651"/>
                    <a:gd name="T40" fmla="*/ 307 w 307"/>
                    <a:gd name="T41" fmla="*/ 85 h 651"/>
                    <a:gd name="T42" fmla="*/ 307 w 307"/>
                    <a:gd name="T43" fmla="*/ 84 h 651"/>
                    <a:gd name="T44" fmla="*/ 307 w 307"/>
                    <a:gd name="T45" fmla="*/ 75 h 651"/>
                    <a:gd name="T46" fmla="*/ 307 w 307"/>
                    <a:gd name="T47" fmla="*/ 75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07" h="651">
                      <a:moveTo>
                        <a:pt x="307" y="75"/>
                      </a:moveTo>
                      <a:cubicBezTo>
                        <a:pt x="307" y="56"/>
                        <a:pt x="307" y="56"/>
                        <a:pt x="307" y="56"/>
                      </a:cubicBezTo>
                      <a:cubicBezTo>
                        <a:pt x="307" y="38"/>
                        <a:pt x="293" y="22"/>
                        <a:pt x="269" y="13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5" y="0"/>
                        <a:pt x="235" y="0"/>
                        <a:pt x="235" y="0"/>
                      </a:cubicBezTo>
                      <a:cubicBezTo>
                        <a:pt x="235" y="128"/>
                        <a:pt x="235" y="128"/>
                        <a:pt x="235" y="128"/>
                      </a:cubicBezTo>
                      <a:cubicBezTo>
                        <a:pt x="235" y="172"/>
                        <a:pt x="235" y="172"/>
                        <a:pt x="235" y="172"/>
                      </a:cubicBezTo>
                      <a:cubicBezTo>
                        <a:pt x="235" y="341"/>
                        <a:pt x="235" y="341"/>
                        <a:pt x="235" y="341"/>
                      </a:cubicBezTo>
                      <a:cubicBezTo>
                        <a:pt x="235" y="386"/>
                        <a:pt x="235" y="386"/>
                        <a:pt x="235" y="386"/>
                      </a:cubicBezTo>
                      <a:cubicBezTo>
                        <a:pt x="235" y="453"/>
                        <a:pt x="235" y="453"/>
                        <a:pt x="235" y="453"/>
                      </a:cubicBezTo>
                      <a:cubicBezTo>
                        <a:pt x="235" y="467"/>
                        <a:pt x="228" y="480"/>
                        <a:pt x="216" y="486"/>
                      </a:cubicBezTo>
                      <a:cubicBezTo>
                        <a:pt x="0" y="613"/>
                        <a:pt x="0" y="613"/>
                        <a:pt x="0" y="613"/>
                      </a:cubicBezTo>
                      <a:cubicBezTo>
                        <a:pt x="67" y="651"/>
                        <a:pt x="67" y="651"/>
                        <a:pt x="67" y="651"/>
                      </a:cubicBezTo>
                      <a:cubicBezTo>
                        <a:pt x="262" y="541"/>
                        <a:pt x="262" y="541"/>
                        <a:pt x="262" y="541"/>
                      </a:cubicBezTo>
                      <a:cubicBezTo>
                        <a:pt x="289" y="525"/>
                        <a:pt x="307" y="495"/>
                        <a:pt x="307" y="463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85"/>
                        <a:pt x="307" y="85"/>
                        <a:pt x="307" y="85"/>
                      </a:cubicBezTo>
                      <a:cubicBezTo>
                        <a:pt x="307" y="84"/>
                        <a:pt x="307" y="84"/>
                        <a:pt x="307" y="84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lose/>
                    </a:path>
                  </a:pathLst>
                </a:custGeom>
                <a:solidFill>
                  <a:srgbClr val="0886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5" name="Freeform 158"/>
                <p:cNvSpPr>
                  <a:spLocks/>
                </p:cNvSpPr>
                <p:nvPr/>
              </p:nvSpPr>
              <p:spPr bwMode="auto">
                <a:xfrm>
                  <a:off x="374650" y="217487"/>
                  <a:ext cx="2068513" cy="696913"/>
                </a:xfrm>
                <a:custGeom>
                  <a:avLst/>
                  <a:gdLst>
                    <a:gd name="T0" fmla="*/ 354 w 549"/>
                    <a:gd name="T1" fmla="*/ 10 h 185"/>
                    <a:gd name="T2" fmla="*/ 265 w 549"/>
                    <a:gd name="T3" fmla="*/ 10 h 185"/>
                    <a:gd name="T4" fmla="*/ 38 w 549"/>
                    <a:gd name="T5" fmla="*/ 97 h 185"/>
                    <a:gd name="T6" fmla="*/ 1 w 549"/>
                    <a:gd name="T7" fmla="*/ 140 h 185"/>
                    <a:gd name="T8" fmla="*/ 1 w 549"/>
                    <a:gd name="T9" fmla="*/ 159 h 185"/>
                    <a:gd name="T10" fmla="*/ 1 w 549"/>
                    <a:gd name="T11" fmla="*/ 159 h 185"/>
                    <a:gd name="T12" fmla="*/ 1 w 549"/>
                    <a:gd name="T13" fmla="*/ 185 h 185"/>
                    <a:gd name="T14" fmla="*/ 291 w 549"/>
                    <a:gd name="T15" fmla="*/ 74 h 185"/>
                    <a:gd name="T16" fmla="*/ 330 w 549"/>
                    <a:gd name="T17" fmla="*/ 74 h 185"/>
                    <a:gd name="T18" fmla="*/ 549 w 549"/>
                    <a:gd name="T19" fmla="*/ 157 h 185"/>
                    <a:gd name="T20" fmla="*/ 549 w 549"/>
                    <a:gd name="T21" fmla="*/ 137 h 185"/>
                    <a:gd name="T22" fmla="*/ 549 w 549"/>
                    <a:gd name="T23" fmla="*/ 104 h 185"/>
                    <a:gd name="T24" fmla="*/ 549 w 549"/>
                    <a:gd name="T25" fmla="*/ 84 h 185"/>
                    <a:gd name="T26" fmla="*/ 354 w 549"/>
                    <a:gd name="T27" fmla="*/ 1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9" h="185">
                      <a:moveTo>
                        <a:pt x="354" y="10"/>
                      </a:moveTo>
                      <a:cubicBezTo>
                        <a:pt x="326" y="0"/>
                        <a:pt x="292" y="0"/>
                        <a:pt x="265" y="10"/>
                      </a:cubicBezTo>
                      <a:cubicBezTo>
                        <a:pt x="38" y="97"/>
                        <a:pt x="38" y="97"/>
                        <a:pt x="38" y="97"/>
                      </a:cubicBezTo>
                      <a:cubicBezTo>
                        <a:pt x="15" y="106"/>
                        <a:pt x="0" y="122"/>
                        <a:pt x="1" y="140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85"/>
                        <a:pt x="1" y="185"/>
                        <a:pt x="1" y="185"/>
                      </a:cubicBezTo>
                      <a:cubicBezTo>
                        <a:pt x="291" y="74"/>
                        <a:pt x="291" y="74"/>
                        <a:pt x="291" y="74"/>
                      </a:cubicBezTo>
                      <a:cubicBezTo>
                        <a:pt x="303" y="70"/>
                        <a:pt x="318" y="70"/>
                        <a:pt x="330" y="74"/>
                      </a:cubicBezTo>
                      <a:cubicBezTo>
                        <a:pt x="549" y="157"/>
                        <a:pt x="549" y="157"/>
                        <a:pt x="549" y="157"/>
                      </a:cubicBezTo>
                      <a:cubicBezTo>
                        <a:pt x="549" y="137"/>
                        <a:pt x="549" y="137"/>
                        <a:pt x="549" y="137"/>
                      </a:cubicBezTo>
                      <a:cubicBezTo>
                        <a:pt x="549" y="104"/>
                        <a:pt x="549" y="104"/>
                        <a:pt x="549" y="104"/>
                      </a:cubicBezTo>
                      <a:cubicBezTo>
                        <a:pt x="549" y="84"/>
                        <a:pt x="549" y="84"/>
                        <a:pt x="549" y="84"/>
                      </a:cubicBezTo>
                      <a:lnTo>
                        <a:pt x="354" y="10"/>
                      </a:lnTo>
                      <a:close/>
                    </a:path>
                  </a:pathLst>
                </a:custGeom>
                <a:solidFill>
                  <a:srgbClr val="1049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6" name="Freeform 159"/>
                <p:cNvSpPr>
                  <a:spLocks/>
                </p:cNvSpPr>
                <p:nvPr/>
              </p:nvSpPr>
              <p:spPr bwMode="auto">
                <a:xfrm>
                  <a:off x="374650" y="815975"/>
                  <a:ext cx="1436688" cy="2297113"/>
                </a:xfrm>
                <a:custGeom>
                  <a:avLst/>
                  <a:gdLst>
                    <a:gd name="T0" fmla="*/ 90 w 381"/>
                    <a:gd name="T1" fmla="*/ 409 h 610"/>
                    <a:gd name="T2" fmla="*/ 71 w 381"/>
                    <a:gd name="T3" fmla="*/ 376 h 610"/>
                    <a:gd name="T4" fmla="*/ 70 w 381"/>
                    <a:gd name="T5" fmla="*/ 0 h 610"/>
                    <a:gd name="T6" fmla="*/ 1 w 381"/>
                    <a:gd name="T7" fmla="*/ 26 h 610"/>
                    <a:gd name="T8" fmla="*/ 1 w 381"/>
                    <a:gd name="T9" fmla="*/ 49 h 610"/>
                    <a:gd name="T10" fmla="*/ 0 w 381"/>
                    <a:gd name="T11" fmla="*/ 49 h 610"/>
                    <a:gd name="T12" fmla="*/ 0 w 381"/>
                    <a:gd name="T13" fmla="*/ 96 h 610"/>
                    <a:gd name="T14" fmla="*/ 0 w 381"/>
                    <a:gd name="T15" fmla="*/ 96 h 610"/>
                    <a:gd name="T16" fmla="*/ 0 w 381"/>
                    <a:gd name="T17" fmla="*/ 388 h 610"/>
                    <a:gd name="T18" fmla="*/ 45 w 381"/>
                    <a:gd name="T19" fmla="*/ 466 h 610"/>
                    <a:gd name="T20" fmla="*/ 271 w 381"/>
                    <a:gd name="T21" fmla="*/ 596 h 610"/>
                    <a:gd name="T22" fmla="*/ 347 w 381"/>
                    <a:gd name="T23" fmla="*/ 596 h 610"/>
                    <a:gd name="T24" fmla="*/ 381 w 381"/>
                    <a:gd name="T25" fmla="*/ 577 h 610"/>
                    <a:gd name="T26" fmla="*/ 90 w 381"/>
                    <a:gd name="T27" fmla="*/ 409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1" h="610">
                      <a:moveTo>
                        <a:pt x="90" y="409"/>
                      </a:moveTo>
                      <a:cubicBezTo>
                        <a:pt x="78" y="402"/>
                        <a:pt x="71" y="389"/>
                        <a:pt x="71" y="376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388"/>
                        <a:pt x="0" y="388"/>
                        <a:pt x="0" y="388"/>
                      </a:cubicBezTo>
                      <a:cubicBezTo>
                        <a:pt x="0" y="420"/>
                        <a:pt x="17" y="450"/>
                        <a:pt x="45" y="466"/>
                      </a:cubicBezTo>
                      <a:cubicBezTo>
                        <a:pt x="271" y="596"/>
                        <a:pt x="271" y="596"/>
                        <a:pt x="271" y="596"/>
                      </a:cubicBezTo>
                      <a:cubicBezTo>
                        <a:pt x="295" y="610"/>
                        <a:pt x="323" y="610"/>
                        <a:pt x="347" y="596"/>
                      </a:cubicBezTo>
                      <a:cubicBezTo>
                        <a:pt x="381" y="577"/>
                        <a:pt x="381" y="577"/>
                        <a:pt x="381" y="577"/>
                      </a:cubicBezTo>
                      <a:lnTo>
                        <a:pt x="90" y="409"/>
                      </a:lnTo>
                      <a:close/>
                    </a:path>
                  </a:pathLst>
                </a:custGeom>
                <a:solidFill>
                  <a:srgbClr val="2AA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</p:grpSp>
      </p:grpSp>
      <p:sp>
        <p:nvSpPr>
          <p:cNvPr id="212" name="Freeform 169"/>
          <p:cNvSpPr>
            <a:spLocks/>
          </p:cNvSpPr>
          <p:nvPr/>
        </p:nvSpPr>
        <p:spPr bwMode="auto">
          <a:xfrm rot="1046995">
            <a:off x="11586181" y="-4893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213" name="Номер слайда 123"/>
          <p:cNvSpPr txBox="1">
            <a:spLocks/>
          </p:cNvSpPr>
          <p:nvPr/>
        </p:nvSpPr>
        <p:spPr>
          <a:xfrm>
            <a:off x="9334504" y="152400"/>
            <a:ext cx="28448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b="1" i="0" kern="1200">
                <a:solidFill>
                  <a:srgbClr val="282C5E"/>
                </a:solidFill>
                <a:latin typeface="Arial Black"/>
                <a:ea typeface="+mn-ea"/>
                <a:cs typeface="Arial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>
              <a:spcBef>
                <a:spcPts val="245"/>
              </a:spcBef>
            </a:pPr>
            <a:fld id="{81D60167-4931-47E6-BA6A-407CBD079E47}" type="slidenum">
              <a:rPr lang="ru-RU" sz="1067" b="0" smtClean="0">
                <a:solidFill>
                  <a:srgbClr val="8E9EB0"/>
                </a:solidFill>
                <a:latin typeface="Arial Narrow" panose="020B0606020202030204" pitchFamily="34" charset="0"/>
              </a:rPr>
              <a:pPr marL="25398">
                <a:spcBef>
                  <a:spcPts val="245"/>
                </a:spcBef>
              </a:pPr>
              <a:t>7</a:t>
            </a:fld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15" name="Группа 214"/>
          <p:cNvGrpSpPr/>
          <p:nvPr/>
        </p:nvGrpSpPr>
        <p:grpSpPr>
          <a:xfrm>
            <a:off x="842189" y="3937899"/>
            <a:ext cx="3177720" cy="2687188"/>
            <a:chOff x="6226283" y="804022"/>
            <a:chExt cx="2420107" cy="2268000"/>
          </a:xfrm>
        </p:grpSpPr>
        <p:graphicFrame>
          <p:nvGraphicFramePr>
            <p:cNvPr id="216" name="Диаграмма 2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346688400"/>
                </p:ext>
              </p:extLst>
            </p:nvPr>
          </p:nvGraphicFramePr>
          <p:xfrm>
            <a:off x="6226283" y="804022"/>
            <a:ext cx="2420107" cy="2268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17" name="TextBox 216"/>
            <p:cNvSpPr txBox="1"/>
            <p:nvPr/>
          </p:nvSpPr>
          <p:spPr>
            <a:xfrm>
              <a:off x="6885503" y="1709915"/>
              <a:ext cx="1133162" cy="523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ru-RU" sz="32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327</a:t>
              </a:r>
            </a:p>
            <a:p>
              <a:pPr algn="ctr">
                <a:lnSpc>
                  <a:spcPts val="1000"/>
                </a:lnSpc>
              </a:pPr>
              <a:r>
                <a:rPr lang="ru-RU" sz="12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всего</a:t>
              </a:r>
            </a:p>
            <a:p>
              <a:pPr algn="ctr">
                <a:lnSpc>
                  <a:spcPts val="1000"/>
                </a:lnSpc>
              </a:pPr>
              <a:r>
                <a:rPr lang="ru-RU" sz="1200" b="1" dirty="0" smtClean="0">
                  <a:solidFill>
                    <a:srgbClr val="0070C0"/>
                  </a:solidFill>
                  <a:latin typeface="Arial Narrow" panose="020B0606020202030204" pitchFamily="34" charset="0"/>
                </a:rPr>
                <a:t>материалов</a:t>
              </a:r>
              <a:endParaRPr lang="ru-RU" sz="1200" b="1" dirty="0">
                <a:solidFill>
                  <a:srgbClr val="0070C0"/>
                </a:solidFill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218" name="Таблица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6089705"/>
              </p:ext>
            </p:extLst>
          </p:nvPr>
        </p:nvGraphicFramePr>
        <p:xfrm>
          <a:off x="350278" y="1737956"/>
          <a:ext cx="4013498" cy="20646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92661"/>
                <a:gridCol w="2120837"/>
              </a:tblGrid>
              <a:tr h="688201">
                <a:tc gridSpan="2"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buClr>
                          <a:srgbClr val="E46C0A"/>
                        </a:buClr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Общее количество материалов, представленных общественными инспекторами </a:t>
                      </a:r>
                      <a:r>
                        <a:rPr lang="ru-RU" sz="1600" b="1" dirty="0" smtClean="0">
                          <a:solidFill>
                            <a:srgbClr val="3A9677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327</a:t>
                      </a:r>
                      <a:endParaRPr lang="ru-RU" sz="1600" b="1" dirty="0">
                        <a:solidFill>
                          <a:srgbClr val="3A9677"/>
                        </a:solidFill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defTabSz="1188553" fontAlgn="ctr"/>
                      <a:endParaRPr lang="ru-RU" sz="1100" b="1" spc="1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CF1F8"/>
                    </a:solidFill>
                  </a:tcPr>
                </a:tc>
              </a:tr>
              <a:tr h="344100">
                <a:tc>
                  <a:txBody>
                    <a:bodyPr/>
                    <a:lstStyle/>
                    <a:p>
                      <a:pPr marL="0" algn="ctr" defTabSz="1188553" rtl="0" eaLnBrk="1" fontAlgn="ctr" latinLnBrk="0" hangingPunct="1">
                        <a:lnSpc>
                          <a:spcPct val="80000"/>
                        </a:lnSpc>
                      </a:pPr>
                      <a:endParaRPr lang="ru-RU" sz="1600" b="1" u="none" strike="noStrike" kern="1200" spc="100" baseline="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4EA88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88553" rtl="0" eaLnBrk="1" fontAlgn="ctr" latinLnBrk="0" hangingPunct="1">
                        <a:lnSpc>
                          <a:spcPct val="80000"/>
                        </a:lnSpc>
                      </a:pPr>
                      <a:endParaRPr lang="ru-RU" sz="1600" b="1" u="none" strike="noStrike" kern="1200" spc="100" baseline="0" dirty="0">
                        <a:solidFill>
                          <a:srgbClr val="00206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032305">
                <a:tc>
                  <a:txBody>
                    <a:bodyPr/>
                    <a:lstStyle/>
                    <a:p>
                      <a:pPr algn="ctr" defTabSz="1188553" fontAlgn="ctr">
                        <a:lnSpc>
                          <a:spcPct val="80000"/>
                        </a:lnSpc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Информация подтвердилась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5EBF7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188553" rtl="0" eaLnBrk="1" fontAlgn="ctr" latinLnBrk="0" hangingPunct="1">
                        <a:lnSpc>
                          <a:spcPct val="80000"/>
                        </a:lnSpc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Информация не подтвердилась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E5EBF7"/>
                    </a:solidFill>
                  </a:tcPr>
                </a:tc>
              </a:tr>
            </a:tbl>
          </a:graphicData>
        </a:graphic>
      </p:graphicFrame>
      <p:sp>
        <p:nvSpPr>
          <p:cNvPr id="233" name="Прямоугольник 232"/>
          <p:cNvSpPr/>
          <p:nvPr/>
        </p:nvSpPr>
        <p:spPr>
          <a:xfrm>
            <a:off x="4857113" y="1489662"/>
            <a:ext cx="65246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188553" fontAlgn="ctr"/>
            <a:r>
              <a:rPr lang="ru-RU" sz="1600" b="1" spc="2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По </a:t>
            </a:r>
            <a:r>
              <a:rPr lang="ru-RU" sz="1600" b="1" spc="20" dirty="0">
                <a:solidFill>
                  <a:srgbClr val="002060"/>
                </a:solidFill>
                <a:latin typeface="Arial Narrow" panose="020B0606020202030204" pitchFamily="34" charset="0"/>
              </a:rPr>
              <a:t>подтвердившимся материалам выявлено </a:t>
            </a:r>
            <a:r>
              <a:rPr lang="ru-RU" sz="1600" b="1" spc="2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всего </a:t>
            </a:r>
            <a:r>
              <a:rPr lang="ru-RU" sz="1600" b="1" spc="20" dirty="0" smtClean="0">
                <a:solidFill>
                  <a:srgbClr val="3D836D"/>
                </a:solidFill>
                <a:latin typeface="Arial Narrow" panose="020B0606020202030204" pitchFamily="34" charset="0"/>
              </a:rPr>
              <a:t>154 нарушения </a:t>
            </a:r>
            <a:r>
              <a:rPr lang="ru-RU" sz="1600" b="1" spc="20" dirty="0">
                <a:solidFill>
                  <a:srgbClr val="002060"/>
                </a:solidFill>
                <a:latin typeface="Arial Narrow" panose="020B0606020202030204" pitchFamily="34" charset="0"/>
              </a:rPr>
              <a:t>обязательных </a:t>
            </a:r>
            <a:r>
              <a:rPr lang="ru-RU" sz="1600" b="1" spc="2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требований в области охраны окружающей среды.</a:t>
            </a:r>
          </a:p>
          <a:p>
            <a:pPr algn="ctr" defTabSz="1188553" fontAlgn="ctr"/>
            <a:endParaRPr lang="ru-RU" sz="1600" b="1" spc="20" dirty="0" smtClean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algn="ctr" defTabSz="1188553" fontAlgn="ctr"/>
            <a:r>
              <a:rPr lang="ru-RU" sz="1600" b="1" spc="2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Рассмотрены вопросы о привлечении виновных лиц в административной ответственности, предусмотренной следующими статьями </a:t>
            </a:r>
            <a:r>
              <a:rPr lang="ru-RU" sz="1600" b="1" spc="20" dirty="0">
                <a:solidFill>
                  <a:srgbClr val="002060"/>
                </a:solidFill>
                <a:latin typeface="Arial Narrow" panose="020B0606020202030204" pitchFamily="34" charset="0"/>
              </a:rPr>
              <a:t>КоАП РФ</a:t>
            </a:r>
            <a:r>
              <a:rPr lang="ru-RU" sz="1600" b="1" spc="20" dirty="0">
                <a:solidFill>
                  <a:srgbClr val="3D836D"/>
                </a:solidFill>
                <a:latin typeface="Arial Narrow" panose="020B0606020202030204" pitchFamily="34" charset="0"/>
              </a:rPr>
              <a:t>:</a:t>
            </a:r>
            <a:r>
              <a:rPr lang="ru-RU" sz="1600" spc="20" dirty="0" smtClean="0">
                <a:solidFill>
                  <a:srgbClr val="3D836D"/>
                </a:solidFill>
                <a:latin typeface="Arial Narrow" panose="020B0606020202030204" pitchFamily="34" charset="0"/>
              </a:rPr>
              <a:t> </a:t>
            </a:r>
          </a:p>
          <a:p>
            <a:pPr algn="ctr" defTabSz="1188553" fontAlgn="ctr"/>
            <a:r>
              <a:rPr lang="ru-RU" sz="1600" b="1" spc="20" dirty="0" smtClean="0">
                <a:solidFill>
                  <a:srgbClr val="3D836D"/>
                </a:solidFill>
                <a:latin typeface="Arial Narrow" panose="020B0606020202030204" pitchFamily="34" charset="0"/>
              </a:rPr>
              <a:t>ст</a:t>
            </a:r>
            <a:r>
              <a:rPr lang="ru-RU" sz="1600" b="1" spc="20" dirty="0">
                <a:solidFill>
                  <a:srgbClr val="3D836D"/>
                </a:solidFill>
                <a:latin typeface="Arial Narrow" panose="020B0606020202030204" pitchFamily="34" charset="0"/>
              </a:rPr>
              <a:t>. 7.6; ст. 8.1; ч. 1 ст. 8.2 ; ч. 1 ст. 8.4 ; ч. 2 ст. 8.6; ч. 2 ст. 8.12 ; ч. 2 ст. 8.13 ; ч. 4 ст. 8.13 ; ч. 1 ст. 8.14; ч. 3 ст. 8.21; ст. 8.33; ч. 1 ст. 8.42 ; ч. 1 ст. 8.45 ; ч. 3 ст. 14.1 </a:t>
            </a:r>
          </a:p>
        </p:txBody>
      </p:sp>
      <p:graphicFrame>
        <p:nvGraphicFramePr>
          <p:cNvPr id="235" name="Таблица 2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3856524"/>
              </p:ext>
            </p:extLst>
          </p:nvPr>
        </p:nvGraphicFramePr>
        <p:xfrm>
          <a:off x="1001971" y="849555"/>
          <a:ext cx="10355218" cy="226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55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9397">
                <a:tc>
                  <a:txBody>
                    <a:bodyPr/>
                    <a:lstStyle/>
                    <a:p>
                      <a:pPr algn="ctr">
                        <a:lnSpc>
                          <a:spcPts val="1500"/>
                        </a:lnSpc>
                        <a:buClr>
                          <a:srgbClr val="E46C0A"/>
                        </a:buClr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РЕЗУЛЬТАТЫ РАССМОТРЕНИЯ МАТЕРИАЛОВ, ПОСТУПИВШИХ ОТ ОБЩЕСТВЕННЫХ ИНСПЕКТОРОВ</a:t>
                      </a: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36" name="TextBox 235"/>
          <p:cNvSpPr txBox="1"/>
          <p:nvPr/>
        </p:nvSpPr>
        <p:spPr>
          <a:xfrm>
            <a:off x="962935" y="2435357"/>
            <a:ext cx="565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152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237" name="TextBox 236"/>
          <p:cNvSpPr txBox="1"/>
          <p:nvPr/>
        </p:nvSpPr>
        <p:spPr>
          <a:xfrm>
            <a:off x="3038138" y="2445037"/>
            <a:ext cx="5653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175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238" name="Таблица 2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51060323"/>
              </p:ext>
            </p:extLst>
          </p:nvPr>
        </p:nvGraphicFramePr>
        <p:xfrm>
          <a:off x="4846101" y="4123571"/>
          <a:ext cx="6613221" cy="1508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132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508489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500" b="1" kern="1200" spc="2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Лица, допустившие правонарушения, привлечены к административной ответственности. </a:t>
                      </a:r>
                    </a:p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500" b="1" kern="1200" spc="2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Наложено административных штрафов на общую сумму:</a:t>
                      </a:r>
                    </a:p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500" b="1" kern="1200" spc="2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500" b="1" kern="1200" spc="2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2020 году</a:t>
                      </a:r>
                      <a:r>
                        <a:rPr lang="ru-RU" sz="1500" b="1" kern="1200" spc="2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 – 900 000 рублей;</a:t>
                      </a:r>
                    </a:p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ru-RU" sz="1500" b="1" kern="1200" spc="20" baseline="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  <a:p>
                      <a:pPr marL="0"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500" b="1" kern="1200" spc="20" baseline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В период с 2018 по 2020 годы – 3 400 000 рублей.</a:t>
                      </a:r>
                      <a:endParaRPr lang="ru-RU" sz="1500" b="1" kern="1200" spc="20" dirty="0" smtClean="0">
                        <a:solidFill>
                          <a:srgbClr val="002060"/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39" name="Прямоугольник 238"/>
          <p:cNvSpPr/>
          <p:nvPr/>
        </p:nvSpPr>
        <p:spPr>
          <a:xfrm>
            <a:off x="1483089" y="1352715"/>
            <a:ext cx="18790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188553" fontAlgn="ctr"/>
            <a:r>
              <a:rPr lang="ru-RU" sz="1600" b="1" u="sng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Эффективность ОИ</a:t>
            </a:r>
          </a:p>
        </p:txBody>
      </p:sp>
    </p:spTree>
    <p:extLst>
      <p:ext uri="{BB962C8B-B14F-4D97-AF65-F5344CB8AC3E}">
        <p14:creationId xmlns:p14="http://schemas.microsoft.com/office/powerpoint/2010/main" xmlns="" val="124674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44" t="22657" r="4737" b="4962"/>
          <a:stretch/>
        </p:blipFill>
        <p:spPr>
          <a:xfrm flipH="1">
            <a:off x="2334" y="0"/>
            <a:ext cx="12211051" cy="6858000"/>
          </a:xfrm>
          <a:prstGeom prst="rect">
            <a:avLst/>
          </a:prstGeom>
        </p:spPr>
      </p:pic>
      <p:sp>
        <p:nvSpPr>
          <p:cNvPr id="25" name="Freeform 169"/>
          <p:cNvSpPr>
            <a:spLocks/>
          </p:cNvSpPr>
          <p:nvPr/>
        </p:nvSpPr>
        <p:spPr bwMode="auto">
          <a:xfrm rot="1046995">
            <a:off x="11433781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26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4" y="0"/>
            <a:ext cx="2844801" cy="365125"/>
          </a:xfrm>
        </p:spPr>
        <p:txBody>
          <a:bodyPr/>
          <a:lstStyle/>
          <a:p>
            <a:pPr marL="25398">
              <a:spcBef>
                <a:spcPts val="245"/>
              </a:spcBef>
            </a:pPr>
            <a:fld id="{81D60167-4931-47E6-BA6A-407CBD079E47}" type="slidenum">
              <a:rPr lang="ru-RU" sz="1067" b="0">
                <a:solidFill>
                  <a:srgbClr val="8E9EB0"/>
                </a:solidFill>
                <a:latin typeface="Arial Narrow" panose="020B0606020202030204" pitchFamily="34" charset="0"/>
              </a:rPr>
              <a:pPr marL="25398">
                <a:spcBef>
                  <a:spcPts val="245"/>
                </a:spcBef>
              </a:pPr>
              <a:t>8</a:t>
            </a:fld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sp>
        <p:nvSpPr>
          <p:cNvPr id="212" name="Freeform 169"/>
          <p:cNvSpPr>
            <a:spLocks/>
          </p:cNvSpPr>
          <p:nvPr/>
        </p:nvSpPr>
        <p:spPr bwMode="auto">
          <a:xfrm rot="1046995">
            <a:off x="11586181" y="-4893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213" name="Номер слайда 123"/>
          <p:cNvSpPr txBox="1">
            <a:spLocks/>
          </p:cNvSpPr>
          <p:nvPr/>
        </p:nvSpPr>
        <p:spPr>
          <a:xfrm>
            <a:off x="9334504" y="152400"/>
            <a:ext cx="28448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b="1" i="0" kern="1200">
                <a:solidFill>
                  <a:srgbClr val="282C5E"/>
                </a:solidFill>
                <a:latin typeface="Arial Black"/>
                <a:ea typeface="+mn-ea"/>
                <a:cs typeface="Arial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>
              <a:spcBef>
                <a:spcPts val="245"/>
              </a:spcBef>
            </a:pPr>
            <a:fld id="{81D60167-4931-47E6-BA6A-407CBD079E47}" type="slidenum">
              <a:rPr lang="ru-RU" sz="1067" b="0" smtClean="0">
                <a:solidFill>
                  <a:srgbClr val="8E9EB0"/>
                </a:solidFill>
                <a:latin typeface="Arial Narrow" panose="020B0606020202030204" pitchFamily="34" charset="0"/>
              </a:rPr>
              <a:pPr marL="25398">
                <a:spcBef>
                  <a:spcPts val="245"/>
                </a:spcBef>
              </a:pPr>
              <a:t>8</a:t>
            </a:fld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77801" y="46038"/>
            <a:ext cx="736599" cy="912743"/>
            <a:chOff x="142875" y="82153"/>
            <a:chExt cx="552449" cy="684557"/>
          </a:xfrm>
        </p:grpSpPr>
        <p:sp>
          <p:nvSpPr>
            <p:cNvPr id="28" name="Полилиния 27"/>
            <p:cNvSpPr/>
            <p:nvPr/>
          </p:nvSpPr>
          <p:spPr>
            <a:xfrm>
              <a:off x="176213" y="109538"/>
              <a:ext cx="495300" cy="623887"/>
            </a:xfrm>
            <a:custGeom>
              <a:avLst/>
              <a:gdLst>
                <a:gd name="connsiteX0" fmla="*/ 9525 w 495300"/>
                <a:gd name="connsiteY0" fmla="*/ 90487 h 623887"/>
                <a:gd name="connsiteX1" fmla="*/ 247650 w 495300"/>
                <a:gd name="connsiteY1" fmla="*/ 0 h 623887"/>
                <a:gd name="connsiteX2" fmla="*/ 495300 w 495300"/>
                <a:gd name="connsiteY2" fmla="*/ 104775 h 623887"/>
                <a:gd name="connsiteX3" fmla="*/ 490537 w 495300"/>
                <a:gd name="connsiteY3" fmla="*/ 476250 h 623887"/>
                <a:gd name="connsiteX4" fmla="*/ 261937 w 495300"/>
                <a:gd name="connsiteY4" fmla="*/ 623887 h 623887"/>
                <a:gd name="connsiteX5" fmla="*/ 0 w 495300"/>
                <a:gd name="connsiteY5" fmla="*/ 481012 h 623887"/>
                <a:gd name="connsiteX6" fmla="*/ 9525 w 495300"/>
                <a:gd name="connsiteY6" fmla="*/ 90487 h 62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300" h="623887">
                  <a:moveTo>
                    <a:pt x="9525" y="90487"/>
                  </a:moveTo>
                  <a:lnTo>
                    <a:pt x="247650" y="0"/>
                  </a:lnTo>
                  <a:lnTo>
                    <a:pt x="495300" y="104775"/>
                  </a:lnTo>
                  <a:cubicBezTo>
                    <a:pt x="493712" y="228600"/>
                    <a:pt x="492125" y="352425"/>
                    <a:pt x="490537" y="476250"/>
                  </a:cubicBezTo>
                  <a:lnTo>
                    <a:pt x="261937" y="623887"/>
                  </a:lnTo>
                  <a:lnTo>
                    <a:pt x="0" y="481012"/>
                  </a:lnTo>
                  <a:lnTo>
                    <a:pt x="9525" y="904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42875" y="82153"/>
              <a:ext cx="552449" cy="684557"/>
              <a:chOff x="374650" y="217487"/>
              <a:chExt cx="2336801" cy="2895601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763588" y="771525"/>
                <a:ext cx="1582738" cy="1751013"/>
                <a:chOff x="763588" y="771525"/>
                <a:chExt cx="1582738" cy="1751013"/>
              </a:xfrm>
            </p:grpSpPr>
            <p:sp>
              <p:nvSpPr>
                <p:cNvPr id="37" name="Freeform 5"/>
                <p:cNvSpPr>
                  <a:spLocks noEditPoints="1"/>
                </p:cNvSpPr>
                <p:nvPr/>
              </p:nvSpPr>
              <p:spPr bwMode="auto">
                <a:xfrm>
                  <a:off x="1268413" y="1433513"/>
                  <a:ext cx="576263" cy="801688"/>
                </a:xfrm>
                <a:custGeom>
                  <a:avLst/>
                  <a:gdLst>
                    <a:gd name="T0" fmla="*/ 113 w 153"/>
                    <a:gd name="T1" fmla="*/ 19 h 213"/>
                    <a:gd name="T2" fmla="*/ 108 w 153"/>
                    <a:gd name="T3" fmla="*/ 8 h 213"/>
                    <a:gd name="T4" fmla="*/ 96 w 153"/>
                    <a:gd name="T5" fmla="*/ 15 h 213"/>
                    <a:gd name="T6" fmla="*/ 84 w 153"/>
                    <a:gd name="T7" fmla="*/ 5 h 213"/>
                    <a:gd name="T8" fmla="*/ 77 w 153"/>
                    <a:gd name="T9" fmla="*/ 11 h 213"/>
                    <a:gd name="T10" fmla="*/ 75 w 153"/>
                    <a:gd name="T11" fmla="*/ 12 h 213"/>
                    <a:gd name="T12" fmla="*/ 59 w 153"/>
                    <a:gd name="T13" fmla="*/ 0 h 213"/>
                    <a:gd name="T14" fmla="*/ 49 w 153"/>
                    <a:gd name="T15" fmla="*/ 2 h 213"/>
                    <a:gd name="T16" fmla="*/ 42 w 153"/>
                    <a:gd name="T17" fmla="*/ 16 h 213"/>
                    <a:gd name="T18" fmla="*/ 8 w 153"/>
                    <a:gd name="T19" fmla="*/ 21 h 213"/>
                    <a:gd name="T20" fmla="*/ 0 w 153"/>
                    <a:gd name="T21" fmla="*/ 103 h 213"/>
                    <a:gd name="T22" fmla="*/ 1 w 153"/>
                    <a:gd name="T23" fmla="*/ 185 h 213"/>
                    <a:gd name="T24" fmla="*/ 43 w 153"/>
                    <a:gd name="T25" fmla="*/ 200 h 213"/>
                    <a:gd name="T26" fmla="*/ 78 w 153"/>
                    <a:gd name="T27" fmla="*/ 212 h 213"/>
                    <a:gd name="T28" fmla="*/ 138 w 153"/>
                    <a:gd name="T29" fmla="*/ 199 h 213"/>
                    <a:gd name="T30" fmla="*/ 153 w 153"/>
                    <a:gd name="T31" fmla="*/ 176 h 213"/>
                    <a:gd name="T32" fmla="*/ 146 w 153"/>
                    <a:gd name="T33" fmla="*/ 21 h 213"/>
                    <a:gd name="T34" fmla="*/ 92 w 153"/>
                    <a:gd name="T35" fmla="*/ 16 h 213"/>
                    <a:gd name="T36" fmla="*/ 73 w 153"/>
                    <a:gd name="T37" fmla="*/ 13 h 213"/>
                    <a:gd name="T38" fmla="*/ 73 w 153"/>
                    <a:gd name="T39" fmla="*/ 13 h 213"/>
                    <a:gd name="T40" fmla="*/ 48 w 153"/>
                    <a:gd name="T41" fmla="*/ 18 h 213"/>
                    <a:gd name="T42" fmla="*/ 52 w 153"/>
                    <a:gd name="T43" fmla="*/ 18 h 213"/>
                    <a:gd name="T44" fmla="*/ 52 w 153"/>
                    <a:gd name="T45" fmla="*/ 18 h 213"/>
                    <a:gd name="T46" fmla="*/ 41 w 153"/>
                    <a:gd name="T47" fmla="*/ 19 h 213"/>
                    <a:gd name="T48" fmla="*/ 47 w 153"/>
                    <a:gd name="T49" fmla="*/ 18 h 213"/>
                    <a:gd name="T50" fmla="*/ 47 w 153"/>
                    <a:gd name="T51" fmla="*/ 18 h 213"/>
                    <a:gd name="T52" fmla="*/ 147 w 153"/>
                    <a:gd name="T53" fmla="*/ 183 h 213"/>
                    <a:gd name="T54" fmla="*/ 110 w 153"/>
                    <a:gd name="T55" fmla="*/ 194 h 213"/>
                    <a:gd name="T56" fmla="*/ 75 w 153"/>
                    <a:gd name="T57" fmla="*/ 206 h 213"/>
                    <a:gd name="T58" fmla="*/ 21 w 153"/>
                    <a:gd name="T59" fmla="*/ 194 h 213"/>
                    <a:gd name="T60" fmla="*/ 5 w 153"/>
                    <a:gd name="T61" fmla="*/ 171 h 213"/>
                    <a:gd name="T62" fmla="*/ 5 w 153"/>
                    <a:gd name="T63" fmla="*/ 34 h 213"/>
                    <a:gd name="T64" fmla="*/ 77 w 153"/>
                    <a:gd name="T65" fmla="*/ 17 h 213"/>
                    <a:gd name="T66" fmla="*/ 148 w 153"/>
                    <a:gd name="T67" fmla="*/ 34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3" h="213">
                      <a:moveTo>
                        <a:pt x="146" y="21"/>
                      </a:moveTo>
                      <a:cubicBezTo>
                        <a:pt x="132" y="21"/>
                        <a:pt x="121" y="20"/>
                        <a:pt x="113" y="19"/>
                      </a:cubicBezTo>
                      <a:cubicBezTo>
                        <a:pt x="112" y="16"/>
                        <a:pt x="111" y="14"/>
                        <a:pt x="110" y="11"/>
                      </a:cubicBezTo>
                      <a:cubicBezTo>
                        <a:pt x="109" y="10"/>
                        <a:pt x="108" y="9"/>
                        <a:pt x="108" y="8"/>
                      </a:cubicBezTo>
                      <a:cubicBezTo>
                        <a:pt x="107" y="6"/>
                        <a:pt x="106" y="4"/>
                        <a:pt x="105" y="2"/>
                      </a:cubicBezTo>
                      <a:cubicBezTo>
                        <a:pt x="102" y="6"/>
                        <a:pt x="99" y="11"/>
                        <a:pt x="96" y="15"/>
                      </a:cubicBezTo>
                      <a:cubicBezTo>
                        <a:pt x="96" y="10"/>
                        <a:pt x="95" y="5"/>
                        <a:pt x="94" y="0"/>
                      </a:cubicBezTo>
                      <a:cubicBezTo>
                        <a:pt x="91" y="1"/>
                        <a:pt x="88" y="4"/>
                        <a:pt x="84" y="5"/>
                      </a:cubicBezTo>
                      <a:cubicBezTo>
                        <a:pt x="81" y="6"/>
                        <a:pt x="79" y="9"/>
                        <a:pt x="78" y="12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77" y="11"/>
                        <a:pt x="76" y="12"/>
                        <a:pt x="75" y="12"/>
                      </a:cubicBezTo>
                      <a:cubicBezTo>
                        <a:pt x="75" y="12"/>
                        <a:pt x="75" y="12"/>
                        <a:pt x="75" y="12"/>
                      </a:cubicBezTo>
                      <a:cubicBezTo>
                        <a:pt x="74" y="10"/>
                        <a:pt x="74" y="7"/>
                        <a:pt x="71" y="6"/>
                      </a:cubicBezTo>
                      <a:cubicBezTo>
                        <a:pt x="67" y="4"/>
                        <a:pt x="64" y="2"/>
                        <a:pt x="59" y="0"/>
                      </a:cubicBezTo>
                      <a:cubicBezTo>
                        <a:pt x="59" y="5"/>
                        <a:pt x="58" y="10"/>
                        <a:pt x="58" y="15"/>
                      </a:cubicBezTo>
                      <a:cubicBezTo>
                        <a:pt x="55" y="11"/>
                        <a:pt x="52" y="6"/>
                        <a:pt x="49" y="2"/>
                      </a:cubicBezTo>
                      <a:cubicBezTo>
                        <a:pt x="48" y="3"/>
                        <a:pt x="48" y="3"/>
                        <a:pt x="47" y="4"/>
                      </a:cubicBezTo>
                      <a:cubicBezTo>
                        <a:pt x="46" y="8"/>
                        <a:pt x="44" y="12"/>
                        <a:pt x="42" y="16"/>
                      </a:cubicBezTo>
                      <a:cubicBezTo>
                        <a:pt x="42" y="17"/>
                        <a:pt x="42" y="18"/>
                        <a:pt x="41" y="19"/>
                      </a:cubicBezTo>
                      <a:cubicBezTo>
                        <a:pt x="32" y="20"/>
                        <a:pt x="21" y="21"/>
                        <a:pt x="8" y="21"/>
                      </a:cubicBezTo>
                      <a:cubicBezTo>
                        <a:pt x="1" y="21"/>
                        <a:pt x="0" y="22"/>
                        <a:pt x="0" y="29"/>
                      </a:cubicBezTo>
                      <a:cubicBezTo>
                        <a:pt x="0" y="54"/>
                        <a:pt x="0" y="79"/>
                        <a:pt x="0" y="103"/>
                      </a:cubicBezTo>
                      <a:cubicBezTo>
                        <a:pt x="0" y="127"/>
                        <a:pt x="0" y="151"/>
                        <a:pt x="0" y="174"/>
                      </a:cubicBezTo>
                      <a:cubicBezTo>
                        <a:pt x="0" y="178"/>
                        <a:pt x="1" y="182"/>
                        <a:pt x="1" y="185"/>
                      </a:cubicBezTo>
                      <a:cubicBezTo>
                        <a:pt x="3" y="195"/>
                        <a:pt x="8" y="199"/>
                        <a:pt x="17" y="199"/>
                      </a:cubicBezTo>
                      <a:cubicBezTo>
                        <a:pt x="25" y="200"/>
                        <a:pt x="34" y="199"/>
                        <a:pt x="43" y="200"/>
                      </a:cubicBezTo>
                      <a:cubicBezTo>
                        <a:pt x="55" y="200"/>
                        <a:pt x="66" y="202"/>
                        <a:pt x="75" y="212"/>
                      </a:cubicBezTo>
                      <a:cubicBezTo>
                        <a:pt x="75" y="212"/>
                        <a:pt x="77" y="213"/>
                        <a:pt x="78" y="212"/>
                      </a:cubicBezTo>
                      <a:cubicBezTo>
                        <a:pt x="88" y="202"/>
                        <a:pt x="100" y="200"/>
                        <a:pt x="113" y="199"/>
                      </a:cubicBezTo>
                      <a:cubicBezTo>
                        <a:pt x="121" y="199"/>
                        <a:pt x="129" y="200"/>
                        <a:pt x="138" y="199"/>
                      </a:cubicBezTo>
                      <a:cubicBezTo>
                        <a:pt x="145" y="199"/>
                        <a:pt x="150" y="194"/>
                        <a:pt x="152" y="188"/>
                      </a:cubicBezTo>
                      <a:cubicBezTo>
                        <a:pt x="152" y="184"/>
                        <a:pt x="153" y="180"/>
                        <a:pt x="153" y="176"/>
                      </a:cubicBezTo>
                      <a:cubicBezTo>
                        <a:pt x="153" y="127"/>
                        <a:pt x="153" y="78"/>
                        <a:pt x="153" y="29"/>
                      </a:cubicBezTo>
                      <a:cubicBezTo>
                        <a:pt x="153" y="23"/>
                        <a:pt x="152" y="21"/>
                        <a:pt x="146" y="21"/>
                      </a:cubicBezTo>
                      <a:close/>
                      <a:moveTo>
                        <a:pt x="113" y="19"/>
                      </a:moveTo>
                      <a:cubicBezTo>
                        <a:pt x="104" y="18"/>
                        <a:pt x="97" y="17"/>
                        <a:pt x="92" y="16"/>
                      </a:cubicBezTo>
                      <a:cubicBezTo>
                        <a:pt x="97" y="17"/>
                        <a:pt x="104" y="18"/>
                        <a:pt x="113" y="19"/>
                      </a:cubicBezTo>
                      <a:close/>
                      <a:moveTo>
                        <a:pt x="73" y="13"/>
                      </a:moveTo>
                      <a:cubicBezTo>
                        <a:pt x="73" y="13"/>
                        <a:pt x="72" y="13"/>
                        <a:pt x="72" y="14"/>
                      </a:cubicBezTo>
                      <a:cubicBezTo>
                        <a:pt x="72" y="13"/>
                        <a:pt x="73" y="13"/>
                        <a:pt x="73" y="13"/>
                      </a:cubicBezTo>
                      <a:close/>
                      <a:moveTo>
                        <a:pt x="49" y="18"/>
                      </a:moveTo>
                      <a:cubicBezTo>
                        <a:pt x="49" y="18"/>
                        <a:pt x="48" y="18"/>
                        <a:pt x="48" y="18"/>
                      </a:cubicBezTo>
                      <a:cubicBezTo>
                        <a:pt x="48" y="18"/>
                        <a:pt x="49" y="18"/>
                        <a:pt x="49" y="18"/>
                      </a:cubicBezTo>
                      <a:close/>
                      <a:moveTo>
                        <a:pt x="52" y="18"/>
                      </a:moveTo>
                      <a:cubicBezTo>
                        <a:pt x="52" y="18"/>
                        <a:pt x="51" y="18"/>
                        <a:pt x="50" y="18"/>
                      </a:cubicBezTo>
                      <a:cubicBezTo>
                        <a:pt x="51" y="18"/>
                        <a:pt x="52" y="18"/>
                        <a:pt x="52" y="18"/>
                      </a:cubicBezTo>
                      <a:close/>
                      <a:moveTo>
                        <a:pt x="44" y="19"/>
                      </a:moveTo>
                      <a:cubicBezTo>
                        <a:pt x="43" y="19"/>
                        <a:pt x="42" y="19"/>
                        <a:pt x="41" y="19"/>
                      </a:cubicBezTo>
                      <a:cubicBezTo>
                        <a:pt x="42" y="19"/>
                        <a:pt x="43" y="19"/>
                        <a:pt x="44" y="19"/>
                      </a:cubicBezTo>
                      <a:close/>
                      <a:moveTo>
                        <a:pt x="47" y="18"/>
                      </a:moveTo>
                      <a:cubicBezTo>
                        <a:pt x="46" y="18"/>
                        <a:pt x="45" y="19"/>
                        <a:pt x="45" y="19"/>
                      </a:cubicBezTo>
                      <a:cubicBezTo>
                        <a:pt x="45" y="19"/>
                        <a:pt x="46" y="18"/>
                        <a:pt x="47" y="18"/>
                      </a:cubicBezTo>
                      <a:close/>
                      <a:moveTo>
                        <a:pt x="148" y="172"/>
                      </a:moveTo>
                      <a:cubicBezTo>
                        <a:pt x="148" y="176"/>
                        <a:pt x="147" y="180"/>
                        <a:pt x="147" y="183"/>
                      </a:cubicBezTo>
                      <a:cubicBezTo>
                        <a:pt x="145" y="190"/>
                        <a:pt x="140" y="194"/>
                        <a:pt x="134" y="194"/>
                      </a:cubicBezTo>
                      <a:cubicBezTo>
                        <a:pt x="126" y="195"/>
                        <a:pt x="118" y="194"/>
                        <a:pt x="110" y="194"/>
                      </a:cubicBezTo>
                      <a:cubicBezTo>
                        <a:pt x="99" y="195"/>
                        <a:pt x="87" y="197"/>
                        <a:pt x="78" y="206"/>
                      </a:cubicBezTo>
                      <a:cubicBezTo>
                        <a:pt x="77" y="207"/>
                        <a:pt x="75" y="207"/>
                        <a:pt x="75" y="206"/>
                      </a:cubicBezTo>
                      <a:cubicBezTo>
                        <a:pt x="67" y="197"/>
                        <a:pt x="56" y="195"/>
                        <a:pt x="45" y="195"/>
                      </a:cubicBezTo>
                      <a:cubicBezTo>
                        <a:pt x="37" y="194"/>
                        <a:pt x="29" y="194"/>
                        <a:pt x="21" y="194"/>
                      </a:cubicBezTo>
                      <a:cubicBezTo>
                        <a:pt x="12" y="194"/>
                        <a:pt x="8" y="190"/>
                        <a:pt x="6" y="181"/>
                      </a:cubicBezTo>
                      <a:cubicBezTo>
                        <a:pt x="6" y="178"/>
                        <a:pt x="5" y="174"/>
                        <a:pt x="5" y="171"/>
                      </a:cubicBezTo>
                      <a:cubicBezTo>
                        <a:pt x="5" y="148"/>
                        <a:pt x="5" y="126"/>
                        <a:pt x="5" y="104"/>
                      </a:cubicBezTo>
                      <a:cubicBezTo>
                        <a:pt x="5" y="80"/>
                        <a:pt x="5" y="57"/>
                        <a:pt x="5" y="34"/>
                      </a:cubicBezTo>
                      <a:cubicBezTo>
                        <a:pt x="5" y="28"/>
                        <a:pt x="6" y="27"/>
                        <a:pt x="12" y="27"/>
                      </a:cubicBezTo>
                      <a:cubicBezTo>
                        <a:pt x="72" y="24"/>
                        <a:pt x="77" y="17"/>
                        <a:pt x="77" y="17"/>
                      </a:cubicBezTo>
                      <a:cubicBezTo>
                        <a:pt x="77" y="17"/>
                        <a:pt x="80" y="24"/>
                        <a:pt x="141" y="27"/>
                      </a:cubicBezTo>
                      <a:cubicBezTo>
                        <a:pt x="147" y="27"/>
                        <a:pt x="148" y="28"/>
                        <a:pt x="148" y="34"/>
                      </a:cubicBezTo>
                      <a:cubicBezTo>
                        <a:pt x="148" y="80"/>
                        <a:pt x="148" y="126"/>
                        <a:pt x="148" y="17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8" name="Freeform 6"/>
                <p:cNvSpPr>
                  <a:spLocks/>
                </p:cNvSpPr>
                <p:nvPr/>
              </p:nvSpPr>
              <p:spPr bwMode="auto">
                <a:xfrm>
                  <a:off x="1276350" y="2224088"/>
                  <a:ext cx="568325" cy="298450"/>
                </a:xfrm>
                <a:custGeom>
                  <a:avLst/>
                  <a:gdLst>
                    <a:gd name="T0" fmla="*/ 134 w 151"/>
                    <a:gd name="T1" fmla="*/ 19 h 79"/>
                    <a:gd name="T2" fmla="*/ 137 w 151"/>
                    <a:gd name="T3" fmla="*/ 7 h 79"/>
                    <a:gd name="T4" fmla="*/ 107 w 151"/>
                    <a:gd name="T5" fmla="*/ 1 h 79"/>
                    <a:gd name="T6" fmla="*/ 102 w 151"/>
                    <a:gd name="T7" fmla="*/ 2 h 79"/>
                    <a:gd name="T8" fmla="*/ 125 w 151"/>
                    <a:gd name="T9" fmla="*/ 17 h 79"/>
                    <a:gd name="T10" fmla="*/ 126 w 151"/>
                    <a:gd name="T11" fmla="*/ 25 h 79"/>
                    <a:gd name="T12" fmla="*/ 103 w 151"/>
                    <a:gd name="T13" fmla="*/ 6 h 79"/>
                    <a:gd name="T14" fmla="*/ 98 w 151"/>
                    <a:gd name="T15" fmla="*/ 8 h 79"/>
                    <a:gd name="T16" fmla="*/ 91 w 151"/>
                    <a:gd name="T17" fmla="*/ 9 h 79"/>
                    <a:gd name="T18" fmla="*/ 104 w 151"/>
                    <a:gd name="T19" fmla="*/ 26 h 79"/>
                    <a:gd name="T20" fmla="*/ 105 w 151"/>
                    <a:gd name="T21" fmla="*/ 45 h 79"/>
                    <a:gd name="T22" fmla="*/ 83 w 151"/>
                    <a:gd name="T23" fmla="*/ 15 h 79"/>
                    <a:gd name="T24" fmla="*/ 77 w 151"/>
                    <a:gd name="T25" fmla="*/ 22 h 79"/>
                    <a:gd name="T26" fmla="*/ 77 w 151"/>
                    <a:gd name="T27" fmla="*/ 56 h 79"/>
                    <a:gd name="T28" fmla="*/ 72 w 151"/>
                    <a:gd name="T29" fmla="*/ 51 h 79"/>
                    <a:gd name="T30" fmla="*/ 73 w 151"/>
                    <a:gd name="T31" fmla="*/ 13 h 79"/>
                    <a:gd name="T32" fmla="*/ 45 w 151"/>
                    <a:gd name="T33" fmla="*/ 46 h 79"/>
                    <a:gd name="T34" fmla="*/ 42 w 151"/>
                    <a:gd name="T35" fmla="*/ 35 h 79"/>
                    <a:gd name="T36" fmla="*/ 60 w 151"/>
                    <a:gd name="T37" fmla="*/ 8 h 79"/>
                    <a:gd name="T38" fmla="*/ 52 w 151"/>
                    <a:gd name="T39" fmla="*/ 5 h 79"/>
                    <a:gd name="T40" fmla="*/ 27 w 151"/>
                    <a:gd name="T41" fmla="*/ 23 h 79"/>
                    <a:gd name="T42" fmla="*/ 23 w 151"/>
                    <a:gd name="T43" fmla="*/ 22 h 79"/>
                    <a:gd name="T44" fmla="*/ 48 w 151"/>
                    <a:gd name="T45" fmla="*/ 2 h 79"/>
                    <a:gd name="T46" fmla="*/ 44 w 151"/>
                    <a:gd name="T47" fmla="*/ 0 h 79"/>
                    <a:gd name="T48" fmla="*/ 13 w 151"/>
                    <a:gd name="T49" fmla="*/ 7 h 79"/>
                    <a:gd name="T50" fmla="*/ 18 w 151"/>
                    <a:gd name="T51" fmla="*/ 16 h 79"/>
                    <a:gd name="T52" fmla="*/ 17 w 151"/>
                    <a:gd name="T53" fmla="*/ 18 h 79"/>
                    <a:gd name="T54" fmla="*/ 1 w 151"/>
                    <a:gd name="T55" fmla="*/ 40 h 79"/>
                    <a:gd name="T56" fmla="*/ 25 w 151"/>
                    <a:gd name="T57" fmla="*/ 57 h 79"/>
                    <a:gd name="T58" fmla="*/ 46 w 151"/>
                    <a:gd name="T59" fmla="*/ 15 h 79"/>
                    <a:gd name="T60" fmla="*/ 44 w 151"/>
                    <a:gd name="T61" fmla="*/ 68 h 79"/>
                    <a:gd name="T62" fmla="*/ 66 w 151"/>
                    <a:gd name="T63" fmla="*/ 19 h 79"/>
                    <a:gd name="T64" fmla="*/ 62 w 151"/>
                    <a:gd name="T65" fmla="*/ 34 h 79"/>
                    <a:gd name="T66" fmla="*/ 67 w 151"/>
                    <a:gd name="T67" fmla="*/ 73 h 79"/>
                    <a:gd name="T68" fmla="*/ 76 w 151"/>
                    <a:gd name="T69" fmla="*/ 79 h 79"/>
                    <a:gd name="T70" fmla="*/ 89 w 151"/>
                    <a:gd name="T71" fmla="*/ 57 h 79"/>
                    <a:gd name="T72" fmla="*/ 85 w 151"/>
                    <a:gd name="T73" fmla="*/ 21 h 79"/>
                    <a:gd name="T74" fmla="*/ 96 w 151"/>
                    <a:gd name="T75" fmla="*/ 43 h 79"/>
                    <a:gd name="T76" fmla="*/ 109 w 151"/>
                    <a:gd name="T77" fmla="*/ 66 h 79"/>
                    <a:gd name="T78" fmla="*/ 104 w 151"/>
                    <a:gd name="T79" fmla="*/ 15 h 79"/>
                    <a:gd name="T80" fmla="*/ 103 w 151"/>
                    <a:gd name="T81" fmla="*/ 13 h 79"/>
                    <a:gd name="T82" fmla="*/ 151 w 151"/>
                    <a:gd name="T83" fmla="*/ 40 h 79"/>
                    <a:gd name="T84" fmla="*/ 139 w 151"/>
                    <a:gd name="T85" fmla="*/ 3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1" h="79">
                      <a:moveTo>
                        <a:pt x="139" y="30"/>
                      </a:moveTo>
                      <a:cubicBezTo>
                        <a:pt x="138" y="26"/>
                        <a:pt x="137" y="22"/>
                        <a:pt x="134" y="19"/>
                      </a:cubicBezTo>
                      <a:cubicBezTo>
                        <a:pt x="134" y="18"/>
                        <a:pt x="133" y="17"/>
                        <a:pt x="132" y="16"/>
                      </a:cubicBezTo>
                      <a:cubicBezTo>
                        <a:pt x="135" y="14"/>
                        <a:pt x="138" y="9"/>
                        <a:pt x="137" y="7"/>
                      </a:cubicBezTo>
                      <a:cubicBezTo>
                        <a:pt x="133" y="7"/>
                        <a:pt x="129" y="8"/>
                        <a:pt x="125" y="7"/>
                      </a:cubicBezTo>
                      <a:cubicBezTo>
                        <a:pt x="119" y="5"/>
                        <a:pt x="113" y="3"/>
                        <a:pt x="107" y="1"/>
                      </a:cubicBezTo>
                      <a:cubicBezTo>
                        <a:pt x="105" y="0"/>
                        <a:pt x="103" y="0"/>
                        <a:pt x="101" y="1"/>
                      </a:cubicBez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5" y="3"/>
                        <a:pt x="107" y="4"/>
                        <a:pt x="109" y="5"/>
                      </a:cubicBezTo>
                      <a:cubicBezTo>
                        <a:pt x="115" y="8"/>
                        <a:pt x="121" y="12"/>
                        <a:pt x="125" y="17"/>
                      </a:cubicBezTo>
                      <a:cubicBezTo>
                        <a:pt x="127" y="19"/>
                        <a:pt x="127" y="21"/>
                        <a:pt x="127" y="24"/>
                      </a:cubicBezTo>
                      <a:cubicBezTo>
                        <a:pt x="127" y="24"/>
                        <a:pt x="126" y="25"/>
                        <a:pt x="126" y="25"/>
                      </a:cubicBezTo>
                      <a:cubicBezTo>
                        <a:pt x="125" y="25"/>
                        <a:pt x="125" y="24"/>
                        <a:pt x="124" y="24"/>
                      </a:cubicBezTo>
                      <a:cubicBezTo>
                        <a:pt x="118" y="17"/>
                        <a:pt x="111" y="11"/>
                        <a:pt x="103" y="6"/>
                      </a:cubicBezTo>
                      <a:cubicBezTo>
                        <a:pt x="101" y="6"/>
                        <a:pt x="100" y="5"/>
                        <a:pt x="98" y="5"/>
                      </a:cubicBezTo>
                      <a:cubicBezTo>
                        <a:pt x="98" y="6"/>
                        <a:pt x="98" y="7"/>
                        <a:pt x="98" y="8"/>
                      </a:cubicBezTo>
                      <a:cubicBezTo>
                        <a:pt x="95" y="8"/>
                        <a:pt x="93" y="8"/>
                        <a:pt x="91" y="8"/>
                      </a:cubicBezTo>
                      <a:cubicBezTo>
                        <a:pt x="91" y="9"/>
                        <a:pt x="91" y="9"/>
                        <a:pt x="91" y="9"/>
                      </a:cubicBezTo>
                      <a:cubicBezTo>
                        <a:pt x="91" y="9"/>
                        <a:pt x="92" y="10"/>
                        <a:pt x="92" y="10"/>
                      </a:cubicBezTo>
                      <a:cubicBezTo>
                        <a:pt x="97" y="15"/>
                        <a:pt x="101" y="20"/>
                        <a:pt x="104" y="26"/>
                      </a:cubicBezTo>
                      <a:cubicBezTo>
                        <a:pt x="107" y="31"/>
                        <a:pt x="109" y="36"/>
                        <a:pt x="109" y="41"/>
                      </a:cubicBezTo>
                      <a:cubicBezTo>
                        <a:pt x="108" y="44"/>
                        <a:pt x="107" y="45"/>
                        <a:pt x="105" y="45"/>
                      </a:cubicBezTo>
                      <a:cubicBezTo>
                        <a:pt x="102" y="29"/>
                        <a:pt x="93" y="18"/>
                        <a:pt x="88" y="13"/>
                      </a:cubicBezTo>
                      <a:cubicBezTo>
                        <a:pt x="86" y="14"/>
                        <a:pt x="85" y="15"/>
                        <a:pt x="83" y="15"/>
                      </a:cubicBezTo>
                      <a:cubicBezTo>
                        <a:pt x="81" y="15"/>
                        <a:pt x="79" y="14"/>
                        <a:pt x="77" y="14"/>
                      </a:cubicBezTo>
                      <a:cubicBezTo>
                        <a:pt x="77" y="17"/>
                        <a:pt x="77" y="20"/>
                        <a:pt x="77" y="22"/>
                      </a:cubicBezTo>
                      <a:cubicBezTo>
                        <a:pt x="78" y="32"/>
                        <a:pt x="78" y="41"/>
                        <a:pt x="78" y="51"/>
                      </a:cubicBezTo>
                      <a:cubicBezTo>
                        <a:pt x="78" y="53"/>
                        <a:pt x="77" y="54"/>
                        <a:pt x="77" y="56"/>
                      </a:cubicBezTo>
                      <a:cubicBezTo>
                        <a:pt x="76" y="58"/>
                        <a:pt x="75" y="58"/>
                        <a:pt x="74" y="56"/>
                      </a:cubicBezTo>
                      <a:cubicBezTo>
                        <a:pt x="73" y="54"/>
                        <a:pt x="72" y="53"/>
                        <a:pt x="72" y="51"/>
                      </a:cubicBezTo>
                      <a:cubicBezTo>
                        <a:pt x="73" y="39"/>
                        <a:pt x="73" y="28"/>
                        <a:pt x="73" y="16"/>
                      </a:cubicBezTo>
                      <a:cubicBezTo>
                        <a:pt x="73" y="15"/>
                        <a:pt x="73" y="15"/>
                        <a:pt x="73" y="13"/>
                      </a:cubicBezTo>
                      <a:cubicBezTo>
                        <a:pt x="69" y="16"/>
                        <a:pt x="66" y="17"/>
                        <a:pt x="63" y="12"/>
                      </a:cubicBezTo>
                      <a:cubicBezTo>
                        <a:pt x="53" y="22"/>
                        <a:pt x="47" y="32"/>
                        <a:pt x="45" y="46"/>
                      </a:cubicBezTo>
                      <a:cubicBezTo>
                        <a:pt x="43" y="45"/>
                        <a:pt x="42" y="44"/>
                        <a:pt x="42" y="42"/>
                      </a:cubicBezTo>
                      <a:cubicBezTo>
                        <a:pt x="41" y="40"/>
                        <a:pt x="41" y="37"/>
                        <a:pt x="42" y="35"/>
                      </a:cubicBezTo>
                      <a:cubicBezTo>
                        <a:pt x="44" y="27"/>
                        <a:pt x="49" y="20"/>
                        <a:pt x="55" y="14"/>
                      </a:cubicBezTo>
                      <a:cubicBezTo>
                        <a:pt x="56" y="13"/>
                        <a:pt x="58" y="10"/>
                        <a:pt x="60" y="8"/>
                      </a:cubicBezTo>
                      <a:cubicBezTo>
                        <a:pt x="57" y="8"/>
                        <a:pt x="54" y="8"/>
                        <a:pt x="52" y="8"/>
                      </a:cubicBezTo>
                      <a:cubicBezTo>
                        <a:pt x="52" y="7"/>
                        <a:pt x="52" y="6"/>
                        <a:pt x="52" y="5"/>
                      </a:cubicBezTo>
                      <a:cubicBezTo>
                        <a:pt x="51" y="5"/>
                        <a:pt x="50" y="5"/>
                        <a:pt x="49" y="5"/>
                      </a:cubicBezTo>
                      <a:cubicBezTo>
                        <a:pt x="40" y="9"/>
                        <a:pt x="33" y="16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4" y="24"/>
                        <a:pt x="24" y="23"/>
                        <a:pt x="23" y="22"/>
                      </a:cubicBezTo>
                      <a:cubicBezTo>
                        <a:pt x="23" y="19"/>
                        <a:pt x="25" y="16"/>
                        <a:pt x="27" y="15"/>
                      </a:cubicBezTo>
                      <a:cubicBezTo>
                        <a:pt x="33" y="9"/>
                        <a:pt x="40" y="5"/>
                        <a:pt x="48" y="2"/>
                      </a:cubicBezTo>
                      <a:cubicBezTo>
                        <a:pt x="48" y="2"/>
                        <a:pt x="48" y="2"/>
                        <a:pt x="49" y="1"/>
                      </a:cubicBezTo>
                      <a:cubicBezTo>
                        <a:pt x="47" y="1"/>
                        <a:pt x="45" y="0"/>
                        <a:pt x="44" y="0"/>
                      </a:cubicBezTo>
                      <a:cubicBezTo>
                        <a:pt x="41" y="1"/>
                        <a:pt x="38" y="3"/>
                        <a:pt x="34" y="4"/>
                      </a:cubicBezTo>
                      <a:cubicBezTo>
                        <a:pt x="28" y="7"/>
                        <a:pt x="21" y="9"/>
                        <a:pt x="13" y="7"/>
                      </a:cubicBezTo>
                      <a:cubicBezTo>
                        <a:pt x="13" y="8"/>
                        <a:pt x="14" y="10"/>
                        <a:pt x="15" y="11"/>
                      </a:cubicBezTo>
                      <a:cubicBezTo>
                        <a:pt x="16" y="13"/>
                        <a:pt x="17" y="15"/>
                        <a:pt x="18" y="16"/>
                      </a:cubicBezTo>
                      <a:cubicBezTo>
                        <a:pt x="18" y="16"/>
                        <a:pt x="18" y="16"/>
                        <a:pt x="18" y="17"/>
                      </a:cubicBezTo>
                      <a:cubicBezTo>
                        <a:pt x="18" y="17"/>
                        <a:pt x="17" y="17"/>
                        <a:pt x="17" y="18"/>
                      </a:cubicBezTo>
                      <a:cubicBezTo>
                        <a:pt x="13" y="22"/>
                        <a:pt x="12" y="28"/>
                        <a:pt x="10" y="33"/>
                      </a:cubicBezTo>
                      <a:cubicBezTo>
                        <a:pt x="9" y="38"/>
                        <a:pt x="6" y="41"/>
                        <a:pt x="1" y="40"/>
                      </a:cubicBezTo>
                      <a:cubicBezTo>
                        <a:pt x="1" y="40"/>
                        <a:pt x="0" y="40"/>
                        <a:pt x="0" y="40"/>
                      </a:cubicBezTo>
                      <a:cubicBezTo>
                        <a:pt x="3" y="49"/>
                        <a:pt x="18" y="58"/>
                        <a:pt x="25" y="57"/>
                      </a:cubicBezTo>
                      <a:cubicBezTo>
                        <a:pt x="21" y="39"/>
                        <a:pt x="35" y="18"/>
                        <a:pt x="48" y="13"/>
                      </a:cubicBezTo>
                      <a:cubicBezTo>
                        <a:pt x="47" y="14"/>
                        <a:pt x="46" y="14"/>
                        <a:pt x="46" y="15"/>
                      </a:cubicBezTo>
                      <a:cubicBezTo>
                        <a:pt x="40" y="22"/>
                        <a:pt x="35" y="30"/>
                        <a:pt x="33" y="39"/>
                      </a:cubicBezTo>
                      <a:cubicBezTo>
                        <a:pt x="29" y="50"/>
                        <a:pt x="32" y="62"/>
                        <a:pt x="44" y="68"/>
                      </a:cubicBezTo>
                      <a:cubicBezTo>
                        <a:pt x="48" y="70"/>
                        <a:pt x="51" y="71"/>
                        <a:pt x="56" y="70"/>
                      </a:cubicBezTo>
                      <a:cubicBezTo>
                        <a:pt x="49" y="56"/>
                        <a:pt x="55" y="26"/>
                        <a:pt x="66" y="19"/>
                      </a:cubicBezTo>
                      <a:cubicBezTo>
                        <a:pt x="66" y="20"/>
                        <a:pt x="66" y="20"/>
                        <a:pt x="66" y="20"/>
                      </a:cubicBezTo>
                      <a:cubicBezTo>
                        <a:pt x="64" y="25"/>
                        <a:pt x="63" y="29"/>
                        <a:pt x="62" y="34"/>
                      </a:cubicBezTo>
                      <a:cubicBezTo>
                        <a:pt x="61" y="42"/>
                        <a:pt x="60" y="50"/>
                        <a:pt x="61" y="58"/>
                      </a:cubicBezTo>
                      <a:cubicBezTo>
                        <a:pt x="62" y="64"/>
                        <a:pt x="63" y="69"/>
                        <a:pt x="67" y="73"/>
                      </a:cubicBezTo>
                      <a:cubicBezTo>
                        <a:pt x="69" y="76"/>
                        <a:pt x="72" y="77"/>
                        <a:pt x="75" y="79"/>
                      </a:cubicBezTo>
                      <a:cubicBezTo>
                        <a:pt x="75" y="79"/>
                        <a:pt x="75" y="79"/>
                        <a:pt x="76" y="79"/>
                      </a:cubicBezTo>
                      <a:cubicBezTo>
                        <a:pt x="77" y="78"/>
                        <a:pt x="79" y="78"/>
                        <a:pt x="80" y="77"/>
                      </a:cubicBezTo>
                      <a:cubicBezTo>
                        <a:pt x="86" y="72"/>
                        <a:pt x="89" y="65"/>
                        <a:pt x="89" y="57"/>
                      </a:cubicBezTo>
                      <a:cubicBezTo>
                        <a:pt x="90" y="51"/>
                        <a:pt x="89" y="44"/>
                        <a:pt x="88" y="37"/>
                      </a:cubicBezTo>
                      <a:cubicBezTo>
                        <a:pt x="88" y="31"/>
                        <a:pt x="86" y="26"/>
                        <a:pt x="85" y="21"/>
                      </a:cubicBezTo>
                      <a:cubicBezTo>
                        <a:pt x="85" y="20"/>
                        <a:pt x="85" y="20"/>
                        <a:pt x="85" y="19"/>
                      </a:cubicBezTo>
                      <a:cubicBezTo>
                        <a:pt x="91" y="26"/>
                        <a:pt x="95" y="34"/>
                        <a:pt x="96" y="43"/>
                      </a:cubicBezTo>
                      <a:cubicBezTo>
                        <a:pt x="98" y="53"/>
                        <a:pt x="97" y="61"/>
                        <a:pt x="95" y="70"/>
                      </a:cubicBezTo>
                      <a:cubicBezTo>
                        <a:pt x="98" y="72"/>
                        <a:pt x="105" y="69"/>
                        <a:pt x="109" y="66"/>
                      </a:cubicBezTo>
                      <a:cubicBezTo>
                        <a:pt x="118" y="60"/>
                        <a:pt x="120" y="50"/>
                        <a:pt x="118" y="39"/>
                      </a:cubicBezTo>
                      <a:cubicBezTo>
                        <a:pt x="115" y="30"/>
                        <a:pt x="110" y="22"/>
                        <a:pt x="104" y="15"/>
                      </a:cubicBezTo>
                      <a:cubicBezTo>
                        <a:pt x="103" y="14"/>
                        <a:pt x="103" y="14"/>
                        <a:pt x="103" y="13"/>
                      </a:cubicBezTo>
                      <a:cubicBezTo>
                        <a:pt x="103" y="13"/>
                        <a:pt x="103" y="13"/>
                        <a:pt x="103" y="13"/>
                      </a:cubicBezTo>
                      <a:cubicBezTo>
                        <a:pt x="119" y="23"/>
                        <a:pt x="128" y="37"/>
                        <a:pt x="126" y="57"/>
                      </a:cubicBezTo>
                      <a:cubicBezTo>
                        <a:pt x="134" y="57"/>
                        <a:pt x="148" y="48"/>
                        <a:pt x="151" y="40"/>
                      </a:cubicBezTo>
                      <a:cubicBezTo>
                        <a:pt x="149" y="40"/>
                        <a:pt x="147" y="40"/>
                        <a:pt x="145" y="39"/>
                      </a:cubicBezTo>
                      <a:cubicBezTo>
                        <a:pt x="141" y="38"/>
                        <a:pt x="140" y="34"/>
                        <a:pt x="139" y="3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9" name="Freeform 7"/>
                <p:cNvSpPr>
                  <a:spLocks/>
                </p:cNvSpPr>
                <p:nvPr/>
              </p:nvSpPr>
              <p:spPr bwMode="auto">
                <a:xfrm>
                  <a:off x="2138363" y="1312863"/>
                  <a:ext cx="207963" cy="219075"/>
                </a:xfrm>
                <a:custGeom>
                  <a:avLst/>
                  <a:gdLst>
                    <a:gd name="T0" fmla="*/ 54 w 55"/>
                    <a:gd name="T1" fmla="*/ 13 h 58"/>
                    <a:gd name="T2" fmla="*/ 52 w 55"/>
                    <a:gd name="T3" fmla="*/ 4 h 58"/>
                    <a:gd name="T4" fmla="*/ 50 w 55"/>
                    <a:gd name="T5" fmla="*/ 0 h 58"/>
                    <a:gd name="T6" fmla="*/ 0 w 55"/>
                    <a:gd name="T7" fmla="*/ 36 h 58"/>
                    <a:gd name="T8" fmla="*/ 15 w 55"/>
                    <a:gd name="T9" fmla="*/ 39 h 58"/>
                    <a:gd name="T10" fmla="*/ 18 w 55"/>
                    <a:gd name="T11" fmla="*/ 39 h 58"/>
                    <a:gd name="T12" fmla="*/ 41 w 55"/>
                    <a:gd name="T13" fmla="*/ 24 h 58"/>
                    <a:gd name="T14" fmla="*/ 40 w 55"/>
                    <a:gd name="T15" fmla="*/ 31 h 58"/>
                    <a:gd name="T16" fmla="*/ 29 w 55"/>
                    <a:gd name="T17" fmla="*/ 39 h 58"/>
                    <a:gd name="T18" fmla="*/ 13 w 55"/>
                    <a:gd name="T19" fmla="*/ 50 h 58"/>
                    <a:gd name="T20" fmla="*/ 4 w 55"/>
                    <a:gd name="T21" fmla="*/ 58 h 58"/>
                    <a:gd name="T22" fmla="*/ 8 w 55"/>
                    <a:gd name="T23" fmla="*/ 58 h 58"/>
                    <a:gd name="T24" fmla="*/ 17 w 55"/>
                    <a:gd name="T25" fmla="*/ 55 h 58"/>
                    <a:gd name="T26" fmla="*/ 43 w 55"/>
                    <a:gd name="T27" fmla="*/ 43 h 58"/>
                    <a:gd name="T28" fmla="*/ 54 w 55"/>
                    <a:gd name="T29" fmla="*/ 23 h 58"/>
                    <a:gd name="T30" fmla="*/ 55 w 55"/>
                    <a:gd name="T31" fmla="*/ 21 h 58"/>
                    <a:gd name="T32" fmla="*/ 55 w 55"/>
                    <a:gd name="T33" fmla="*/ 14 h 58"/>
                    <a:gd name="T34" fmla="*/ 54 w 55"/>
                    <a:gd name="T35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58">
                      <a:moveTo>
                        <a:pt x="54" y="13"/>
                      </a:moveTo>
                      <a:cubicBezTo>
                        <a:pt x="54" y="10"/>
                        <a:pt x="53" y="7"/>
                        <a:pt x="52" y="4"/>
                      </a:cubicBezTo>
                      <a:cubicBezTo>
                        <a:pt x="52" y="2"/>
                        <a:pt x="51" y="1"/>
                        <a:pt x="50" y="0"/>
                      </a:cubicBezTo>
                      <a:cubicBezTo>
                        <a:pt x="36" y="16"/>
                        <a:pt x="18" y="27"/>
                        <a:pt x="0" y="36"/>
                      </a:cubicBezTo>
                      <a:cubicBezTo>
                        <a:pt x="5" y="37"/>
                        <a:pt x="10" y="38"/>
                        <a:pt x="15" y="39"/>
                      </a:cubicBezTo>
                      <a:cubicBezTo>
                        <a:pt x="16" y="40"/>
                        <a:pt x="17" y="40"/>
                        <a:pt x="18" y="39"/>
                      </a:cubicBezTo>
                      <a:cubicBezTo>
                        <a:pt x="26" y="36"/>
                        <a:pt x="34" y="31"/>
                        <a:pt x="41" y="24"/>
                      </a:cubicBezTo>
                      <a:cubicBezTo>
                        <a:pt x="42" y="26"/>
                        <a:pt x="42" y="28"/>
                        <a:pt x="40" y="31"/>
                      </a:cubicBezTo>
                      <a:cubicBezTo>
                        <a:pt x="38" y="35"/>
                        <a:pt x="33" y="37"/>
                        <a:pt x="29" y="39"/>
                      </a:cubicBezTo>
                      <a:cubicBezTo>
                        <a:pt x="23" y="42"/>
                        <a:pt x="17" y="44"/>
                        <a:pt x="13" y="50"/>
                      </a:cubicBezTo>
                      <a:cubicBezTo>
                        <a:pt x="11" y="53"/>
                        <a:pt x="7" y="55"/>
                        <a:pt x="4" y="58"/>
                      </a:cubicBezTo>
                      <a:cubicBezTo>
                        <a:pt x="5" y="58"/>
                        <a:pt x="7" y="58"/>
                        <a:pt x="8" y="58"/>
                      </a:cubicBezTo>
                      <a:cubicBezTo>
                        <a:pt x="12" y="57"/>
                        <a:pt x="15" y="56"/>
                        <a:pt x="17" y="55"/>
                      </a:cubicBezTo>
                      <a:cubicBezTo>
                        <a:pt x="26" y="53"/>
                        <a:pt x="35" y="49"/>
                        <a:pt x="43" y="43"/>
                      </a:cubicBezTo>
                      <a:cubicBezTo>
                        <a:pt x="49" y="38"/>
                        <a:pt x="53" y="31"/>
                        <a:pt x="54" y="23"/>
                      </a:cubicBezTo>
                      <a:cubicBezTo>
                        <a:pt x="55" y="22"/>
                        <a:pt x="55" y="22"/>
                        <a:pt x="55" y="21"/>
                      </a:cubicBezTo>
                      <a:cubicBezTo>
                        <a:pt x="55" y="19"/>
                        <a:pt x="55" y="17"/>
                        <a:pt x="55" y="14"/>
                      </a:cubicBezTo>
                      <a:cubicBezTo>
                        <a:pt x="55" y="14"/>
                        <a:pt x="55" y="14"/>
                        <a:pt x="54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0" name="Freeform 8"/>
                <p:cNvSpPr>
                  <a:spLocks/>
                </p:cNvSpPr>
                <p:nvPr/>
              </p:nvSpPr>
              <p:spPr bwMode="auto">
                <a:xfrm>
                  <a:off x="763588" y="1312863"/>
                  <a:ext cx="219075" cy="219075"/>
                </a:xfrm>
                <a:custGeom>
                  <a:avLst/>
                  <a:gdLst>
                    <a:gd name="T0" fmla="*/ 17 w 58"/>
                    <a:gd name="T1" fmla="*/ 46 h 58"/>
                    <a:gd name="T2" fmla="*/ 45 w 58"/>
                    <a:gd name="T3" fmla="*/ 57 h 58"/>
                    <a:gd name="T4" fmla="*/ 53 w 58"/>
                    <a:gd name="T5" fmla="*/ 58 h 58"/>
                    <a:gd name="T6" fmla="*/ 39 w 58"/>
                    <a:gd name="T7" fmla="*/ 46 h 58"/>
                    <a:gd name="T8" fmla="*/ 36 w 58"/>
                    <a:gd name="T9" fmla="*/ 43 h 58"/>
                    <a:gd name="T10" fmla="*/ 25 w 58"/>
                    <a:gd name="T11" fmla="*/ 38 h 58"/>
                    <a:gd name="T12" fmla="*/ 15 w 58"/>
                    <a:gd name="T13" fmla="*/ 31 h 58"/>
                    <a:gd name="T14" fmla="*/ 15 w 58"/>
                    <a:gd name="T15" fmla="*/ 24 h 58"/>
                    <a:gd name="T16" fmla="*/ 37 w 58"/>
                    <a:gd name="T17" fmla="*/ 39 h 58"/>
                    <a:gd name="T18" fmla="*/ 42 w 58"/>
                    <a:gd name="T19" fmla="*/ 39 h 58"/>
                    <a:gd name="T20" fmla="*/ 46 w 58"/>
                    <a:gd name="T21" fmla="*/ 38 h 58"/>
                    <a:gd name="T22" fmla="*/ 58 w 58"/>
                    <a:gd name="T23" fmla="*/ 36 h 58"/>
                    <a:gd name="T24" fmla="*/ 30 w 58"/>
                    <a:gd name="T25" fmla="*/ 21 h 58"/>
                    <a:gd name="T26" fmla="*/ 5 w 58"/>
                    <a:gd name="T27" fmla="*/ 0 h 58"/>
                    <a:gd name="T28" fmla="*/ 4 w 58"/>
                    <a:gd name="T29" fmla="*/ 1 h 58"/>
                    <a:gd name="T30" fmla="*/ 1 w 58"/>
                    <a:gd name="T31" fmla="*/ 12 h 58"/>
                    <a:gd name="T32" fmla="*/ 0 w 58"/>
                    <a:gd name="T33" fmla="*/ 14 h 58"/>
                    <a:gd name="T34" fmla="*/ 0 w 58"/>
                    <a:gd name="T35" fmla="*/ 21 h 58"/>
                    <a:gd name="T36" fmla="*/ 2 w 58"/>
                    <a:gd name="T37" fmla="*/ 27 h 58"/>
                    <a:gd name="T38" fmla="*/ 17 w 58"/>
                    <a:gd name="T3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8" h="58">
                      <a:moveTo>
                        <a:pt x="17" y="46"/>
                      </a:moveTo>
                      <a:cubicBezTo>
                        <a:pt x="26" y="51"/>
                        <a:pt x="35" y="55"/>
                        <a:pt x="45" y="57"/>
                      </a:cubicBezTo>
                      <a:cubicBezTo>
                        <a:pt x="48" y="58"/>
                        <a:pt x="50" y="58"/>
                        <a:pt x="53" y="58"/>
                      </a:cubicBezTo>
                      <a:cubicBezTo>
                        <a:pt x="48" y="54"/>
                        <a:pt x="44" y="50"/>
                        <a:pt x="39" y="46"/>
                      </a:cubicBezTo>
                      <a:cubicBezTo>
                        <a:pt x="38" y="45"/>
                        <a:pt x="37" y="44"/>
                        <a:pt x="36" y="43"/>
                      </a:cubicBezTo>
                      <a:cubicBezTo>
                        <a:pt x="32" y="42"/>
                        <a:pt x="28" y="40"/>
                        <a:pt x="25" y="38"/>
                      </a:cubicBezTo>
                      <a:cubicBezTo>
                        <a:pt x="21" y="36"/>
                        <a:pt x="18" y="34"/>
                        <a:pt x="15" y="31"/>
                      </a:cubicBezTo>
                      <a:cubicBezTo>
                        <a:pt x="14" y="28"/>
                        <a:pt x="14" y="26"/>
                        <a:pt x="15" y="24"/>
                      </a:cubicBezTo>
                      <a:cubicBezTo>
                        <a:pt x="22" y="30"/>
                        <a:pt x="29" y="35"/>
                        <a:pt x="37" y="39"/>
                      </a:cubicBezTo>
                      <a:cubicBezTo>
                        <a:pt x="38" y="40"/>
                        <a:pt x="40" y="40"/>
                        <a:pt x="42" y="39"/>
                      </a:cubicBezTo>
                      <a:cubicBezTo>
                        <a:pt x="43" y="39"/>
                        <a:pt x="44" y="39"/>
                        <a:pt x="46" y="38"/>
                      </a:cubicBezTo>
                      <a:cubicBezTo>
                        <a:pt x="49" y="38"/>
                        <a:pt x="53" y="37"/>
                        <a:pt x="58" y="36"/>
                      </a:cubicBezTo>
                      <a:cubicBezTo>
                        <a:pt x="48" y="32"/>
                        <a:pt x="38" y="27"/>
                        <a:pt x="30" y="21"/>
                      </a:cubicBezTo>
                      <a:cubicBezTo>
                        <a:pt x="21" y="15"/>
                        <a:pt x="13" y="8"/>
                        <a:pt x="5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4"/>
                        <a:pt x="2" y="8"/>
                        <a:pt x="1" y="12"/>
                      </a:cubicBezTo>
                      <a:cubicBezTo>
                        <a:pt x="1" y="13"/>
                        <a:pt x="1" y="13"/>
                        <a:pt x="0" y="14"/>
                      </a:cubicBezTo>
                      <a:cubicBezTo>
                        <a:pt x="0" y="17"/>
                        <a:pt x="0" y="19"/>
                        <a:pt x="0" y="21"/>
                      </a:cubicBezTo>
                      <a:cubicBezTo>
                        <a:pt x="1" y="23"/>
                        <a:pt x="1" y="25"/>
                        <a:pt x="2" y="27"/>
                      </a:cubicBezTo>
                      <a:cubicBezTo>
                        <a:pt x="4" y="35"/>
                        <a:pt x="10" y="42"/>
                        <a:pt x="17" y="4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1" name="Freeform 9"/>
                <p:cNvSpPr>
                  <a:spLocks/>
                </p:cNvSpPr>
                <p:nvPr/>
              </p:nvSpPr>
              <p:spPr bwMode="auto">
                <a:xfrm>
                  <a:off x="2130425" y="1493838"/>
                  <a:ext cx="215900" cy="139700"/>
                </a:xfrm>
                <a:custGeom>
                  <a:avLst/>
                  <a:gdLst>
                    <a:gd name="T0" fmla="*/ 8 w 57"/>
                    <a:gd name="T1" fmla="*/ 14 h 37"/>
                    <a:gd name="T2" fmla="*/ 5 w 57"/>
                    <a:gd name="T3" fmla="*/ 14 h 37"/>
                    <a:gd name="T4" fmla="*/ 6 w 57"/>
                    <a:gd name="T5" fmla="*/ 15 h 37"/>
                    <a:gd name="T6" fmla="*/ 15 w 57"/>
                    <a:gd name="T7" fmla="*/ 22 h 37"/>
                    <a:gd name="T8" fmla="*/ 16 w 57"/>
                    <a:gd name="T9" fmla="*/ 23 h 37"/>
                    <a:gd name="T10" fmla="*/ 28 w 57"/>
                    <a:gd name="T11" fmla="*/ 21 h 37"/>
                    <a:gd name="T12" fmla="*/ 39 w 57"/>
                    <a:gd name="T13" fmla="*/ 18 h 37"/>
                    <a:gd name="T14" fmla="*/ 35 w 57"/>
                    <a:gd name="T15" fmla="*/ 24 h 37"/>
                    <a:gd name="T16" fmla="*/ 20 w 57"/>
                    <a:gd name="T17" fmla="*/ 28 h 37"/>
                    <a:gd name="T18" fmla="*/ 11 w 57"/>
                    <a:gd name="T19" fmla="*/ 30 h 37"/>
                    <a:gd name="T20" fmla="*/ 10 w 57"/>
                    <a:gd name="T21" fmla="*/ 31 h 37"/>
                    <a:gd name="T22" fmla="*/ 0 w 57"/>
                    <a:gd name="T23" fmla="*/ 35 h 37"/>
                    <a:gd name="T24" fmla="*/ 12 w 57"/>
                    <a:gd name="T25" fmla="*/ 36 h 37"/>
                    <a:gd name="T26" fmla="*/ 38 w 57"/>
                    <a:gd name="T27" fmla="*/ 34 h 37"/>
                    <a:gd name="T28" fmla="*/ 55 w 57"/>
                    <a:gd name="T29" fmla="*/ 17 h 37"/>
                    <a:gd name="T30" fmla="*/ 57 w 57"/>
                    <a:gd name="T31" fmla="*/ 12 h 37"/>
                    <a:gd name="T32" fmla="*/ 57 w 57"/>
                    <a:gd name="T33" fmla="*/ 0 h 37"/>
                    <a:gd name="T34" fmla="*/ 31 w 57"/>
                    <a:gd name="T35" fmla="*/ 10 h 37"/>
                    <a:gd name="T36" fmla="*/ 8 w 57"/>
                    <a:gd name="T37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37">
                      <a:moveTo>
                        <a:pt x="8" y="14"/>
                      </a:moveTo>
                      <a:cubicBezTo>
                        <a:pt x="7" y="14"/>
                        <a:pt x="6" y="14"/>
                        <a:pt x="5" y="14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9" y="18"/>
                        <a:pt x="12" y="20"/>
                        <a:pt x="15" y="22"/>
                      </a:cubicBezTo>
                      <a:cubicBezTo>
                        <a:pt x="15" y="23"/>
                        <a:pt x="16" y="23"/>
                        <a:pt x="16" y="23"/>
                      </a:cubicBezTo>
                      <a:cubicBezTo>
                        <a:pt x="20" y="22"/>
                        <a:pt x="24" y="22"/>
                        <a:pt x="28" y="21"/>
                      </a:cubicBezTo>
                      <a:cubicBezTo>
                        <a:pt x="31" y="20"/>
                        <a:pt x="35" y="19"/>
                        <a:pt x="39" y="18"/>
                      </a:cubicBezTo>
                      <a:cubicBezTo>
                        <a:pt x="39" y="21"/>
                        <a:pt x="37" y="23"/>
                        <a:pt x="35" y="24"/>
                      </a:cubicBezTo>
                      <a:cubicBezTo>
                        <a:pt x="30" y="27"/>
                        <a:pt x="25" y="27"/>
                        <a:pt x="20" y="28"/>
                      </a:cubicBezTo>
                      <a:cubicBezTo>
                        <a:pt x="17" y="28"/>
                        <a:pt x="14" y="28"/>
                        <a:pt x="11" y="30"/>
                      </a:cubicBezTo>
                      <a:cubicBezTo>
                        <a:pt x="11" y="30"/>
                        <a:pt x="10" y="30"/>
                        <a:pt x="10" y="31"/>
                      </a:cubicBezTo>
                      <a:cubicBezTo>
                        <a:pt x="7" y="32"/>
                        <a:pt x="4" y="33"/>
                        <a:pt x="0" y="35"/>
                      </a:cubicBezTo>
                      <a:cubicBezTo>
                        <a:pt x="4" y="36"/>
                        <a:pt x="8" y="36"/>
                        <a:pt x="12" y="36"/>
                      </a:cubicBezTo>
                      <a:cubicBezTo>
                        <a:pt x="21" y="37"/>
                        <a:pt x="30" y="36"/>
                        <a:pt x="38" y="34"/>
                      </a:cubicBezTo>
                      <a:cubicBezTo>
                        <a:pt x="47" y="31"/>
                        <a:pt x="52" y="25"/>
                        <a:pt x="55" y="17"/>
                      </a:cubicBezTo>
                      <a:cubicBezTo>
                        <a:pt x="56" y="15"/>
                        <a:pt x="57" y="14"/>
                        <a:pt x="57" y="12"/>
                      </a:cubicBezTo>
                      <a:cubicBezTo>
                        <a:pt x="57" y="8"/>
                        <a:pt x="57" y="4"/>
                        <a:pt x="57" y="0"/>
                      </a:cubicBezTo>
                      <a:cubicBezTo>
                        <a:pt x="49" y="4"/>
                        <a:pt x="40" y="8"/>
                        <a:pt x="31" y="10"/>
                      </a:cubicBezTo>
                      <a:cubicBezTo>
                        <a:pt x="23" y="12"/>
                        <a:pt x="16" y="14"/>
                        <a:pt x="8" y="1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2" name="Freeform 10"/>
                <p:cNvSpPr>
                  <a:spLocks/>
                </p:cNvSpPr>
                <p:nvPr/>
              </p:nvSpPr>
              <p:spPr bwMode="auto">
                <a:xfrm>
                  <a:off x="763588" y="1493838"/>
                  <a:ext cx="219075" cy="131763"/>
                </a:xfrm>
                <a:custGeom>
                  <a:avLst/>
                  <a:gdLst>
                    <a:gd name="T0" fmla="*/ 47 w 58"/>
                    <a:gd name="T1" fmla="*/ 35 h 35"/>
                    <a:gd name="T2" fmla="*/ 58 w 58"/>
                    <a:gd name="T3" fmla="*/ 34 h 35"/>
                    <a:gd name="T4" fmla="*/ 49 w 58"/>
                    <a:gd name="T5" fmla="*/ 30 h 35"/>
                    <a:gd name="T6" fmla="*/ 42 w 58"/>
                    <a:gd name="T7" fmla="*/ 27 h 35"/>
                    <a:gd name="T8" fmla="*/ 30 w 58"/>
                    <a:gd name="T9" fmla="*/ 26 h 35"/>
                    <a:gd name="T10" fmla="*/ 23 w 58"/>
                    <a:gd name="T11" fmla="*/ 24 h 35"/>
                    <a:gd name="T12" fmla="*/ 19 w 58"/>
                    <a:gd name="T13" fmla="*/ 17 h 35"/>
                    <a:gd name="T14" fmla="*/ 25 w 58"/>
                    <a:gd name="T15" fmla="*/ 19 h 35"/>
                    <a:gd name="T16" fmla="*/ 36 w 58"/>
                    <a:gd name="T17" fmla="*/ 21 h 35"/>
                    <a:gd name="T18" fmla="*/ 46 w 58"/>
                    <a:gd name="T19" fmla="*/ 20 h 35"/>
                    <a:gd name="T20" fmla="*/ 52 w 58"/>
                    <a:gd name="T21" fmla="*/ 16 h 35"/>
                    <a:gd name="T22" fmla="*/ 53 w 58"/>
                    <a:gd name="T23" fmla="*/ 14 h 35"/>
                    <a:gd name="T24" fmla="*/ 35 w 58"/>
                    <a:gd name="T25" fmla="*/ 12 h 35"/>
                    <a:gd name="T26" fmla="*/ 18 w 58"/>
                    <a:gd name="T27" fmla="*/ 7 h 35"/>
                    <a:gd name="T28" fmla="*/ 0 w 58"/>
                    <a:gd name="T29" fmla="*/ 0 h 35"/>
                    <a:gd name="T30" fmla="*/ 0 w 58"/>
                    <a:gd name="T31" fmla="*/ 12 h 35"/>
                    <a:gd name="T32" fmla="*/ 2 w 58"/>
                    <a:gd name="T33" fmla="*/ 16 h 35"/>
                    <a:gd name="T34" fmla="*/ 23 w 58"/>
                    <a:gd name="T35" fmla="*/ 33 h 35"/>
                    <a:gd name="T36" fmla="*/ 47 w 58"/>
                    <a:gd name="T3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8" h="35">
                      <a:moveTo>
                        <a:pt x="47" y="35"/>
                      </a:moveTo>
                      <a:cubicBezTo>
                        <a:pt x="50" y="35"/>
                        <a:pt x="54" y="35"/>
                        <a:pt x="58" y="34"/>
                      </a:cubicBezTo>
                      <a:cubicBezTo>
                        <a:pt x="55" y="32"/>
                        <a:pt x="52" y="31"/>
                        <a:pt x="49" y="30"/>
                      </a:cubicBezTo>
                      <a:cubicBezTo>
                        <a:pt x="47" y="29"/>
                        <a:pt x="45" y="27"/>
                        <a:pt x="42" y="27"/>
                      </a:cubicBezTo>
                      <a:cubicBezTo>
                        <a:pt x="38" y="26"/>
                        <a:pt x="34" y="26"/>
                        <a:pt x="30" y="26"/>
                      </a:cubicBezTo>
                      <a:cubicBezTo>
                        <a:pt x="27" y="26"/>
                        <a:pt x="25" y="25"/>
                        <a:pt x="23" y="24"/>
                      </a:cubicBezTo>
                      <a:cubicBezTo>
                        <a:pt x="20" y="23"/>
                        <a:pt x="19" y="21"/>
                        <a:pt x="19" y="17"/>
                      </a:cubicBezTo>
                      <a:cubicBezTo>
                        <a:pt x="21" y="18"/>
                        <a:pt x="23" y="19"/>
                        <a:pt x="25" y="19"/>
                      </a:cubicBezTo>
                      <a:cubicBezTo>
                        <a:pt x="29" y="20"/>
                        <a:pt x="32" y="21"/>
                        <a:pt x="36" y="21"/>
                      </a:cubicBezTo>
                      <a:cubicBezTo>
                        <a:pt x="39" y="22"/>
                        <a:pt x="43" y="23"/>
                        <a:pt x="46" y="20"/>
                      </a:cubicBezTo>
                      <a:cubicBezTo>
                        <a:pt x="48" y="18"/>
                        <a:pt x="50" y="17"/>
                        <a:pt x="52" y="16"/>
                      </a:cubicBezTo>
                      <a:cubicBezTo>
                        <a:pt x="52" y="15"/>
                        <a:pt x="53" y="15"/>
                        <a:pt x="53" y="14"/>
                      </a:cubicBezTo>
                      <a:cubicBezTo>
                        <a:pt x="47" y="13"/>
                        <a:pt x="40" y="13"/>
                        <a:pt x="35" y="12"/>
                      </a:cubicBezTo>
                      <a:cubicBezTo>
                        <a:pt x="29" y="10"/>
                        <a:pt x="23" y="9"/>
                        <a:pt x="18" y="7"/>
                      </a:cubicBezTo>
                      <a:cubicBezTo>
                        <a:pt x="12" y="5"/>
                        <a:pt x="6" y="3"/>
                        <a:pt x="0" y="0"/>
                      </a:cubicBezTo>
                      <a:cubicBezTo>
                        <a:pt x="0" y="4"/>
                        <a:pt x="0" y="8"/>
                        <a:pt x="0" y="12"/>
                      </a:cubicBezTo>
                      <a:cubicBezTo>
                        <a:pt x="1" y="13"/>
                        <a:pt x="1" y="15"/>
                        <a:pt x="2" y="16"/>
                      </a:cubicBezTo>
                      <a:cubicBezTo>
                        <a:pt x="5" y="26"/>
                        <a:pt x="13" y="32"/>
                        <a:pt x="23" y="33"/>
                      </a:cubicBezTo>
                      <a:cubicBezTo>
                        <a:pt x="30" y="35"/>
                        <a:pt x="38" y="35"/>
                        <a:pt x="47" y="3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3" name="Freeform 11"/>
                <p:cNvSpPr>
                  <a:spLocks/>
                </p:cNvSpPr>
                <p:nvPr/>
              </p:nvSpPr>
              <p:spPr bwMode="auto">
                <a:xfrm>
                  <a:off x="1860550" y="1282700"/>
                  <a:ext cx="319088" cy="561975"/>
                </a:xfrm>
                <a:custGeom>
                  <a:avLst/>
                  <a:gdLst>
                    <a:gd name="T0" fmla="*/ 17 w 85"/>
                    <a:gd name="T1" fmla="*/ 144 h 149"/>
                    <a:gd name="T2" fmla="*/ 21 w 85"/>
                    <a:gd name="T3" fmla="*/ 135 h 149"/>
                    <a:gd name="T4" fmla="*/ 23 w 85"/>
                    <a:gd name="T5" fmla="*/ 134 h 149"/>
                    <a:gd name="T6" fmla="*/ 30 w 85"/>
                    <a:gd name="T7" fmla="*/ 135 h 149"/>
                    <a:gd name="T8" fmla="*/ 37 w 85"/>
                    <a:gd name="T9" fmla="*/ 137 h 149"/>
                    <a:gd name="T10" fmla="*/ 38 w 85"/>
                    <a:gd name="T11" fmla="*/ 122 h 149"/>
                    <a:gd name="T12" fmla="*/ 56 w 85"/>
                    <a:gd name="T13" fmla="*/ 124 h 149"/>
                    <a:gd name="T14" fmla="*/ 51 w 85"/>
                    <a:gd name="T15" fmla="*/ 107 h 149"/>
                    <a:gd name="T16" fmla="*/ 71 w 85"/>
                    <a:gd name="T17" fmla="*/ 104 h 149"/>
                    <a:gd name="T18" fmla="*/ 71 w 85"/>
                    <a:gd name="T19" fmla="*/ 103 h 149"/>
                    <a:gd name="T20" fmla="*/ 59 w 85"/>
                    <a:gd name="T21" fmla="*/ 89 h 149"/>
                    <a:gd name="T22" fmla="*/ 65 w 85"/>
                    <a:gd name="T23" fmla="*/ 87 h 149"/>
                    <a:gd name="T24" fmla="*/ 80 w 85"/>
                    <a:gd name="T25" fmla="*/ 81 h 149"/>
                    <a:gd name="T26" fmla="*/ 80 w 85"/>
                    <a:gd name="T27" fmla="*/ 78 h 149"/>
                    <a:gd name="T28" fmla="*/ 68 w 85"/>
                    <a:gd name="T29" fmla="*/ 71 h 149"/>
                    <a:gd name="T30" fmla="*/ 62 w 85"/>
                    <a:gd name="T31" fmla="*/ 68 h 149"/>
                    <a:gd name="T32" fmla="*/ 63 w 85"/>
                    <a:gd name="T33" fmla="*/ 68 h 149"/>
                    <a:gd name="T34" fmla="*/ 83 w 85"/>
                    <a:gd name="T35" fmla="*/ 54 h 149"/>
                    <a:gd name="T36" fmla="*/ 85 w 85"/>
                    <a:gd name="T37" fmla="*/ 51 h 149"/>
                    <a:gd name="T38" fmla="*/ 85 w 85"/>
                    <a:gd name="T39" fmla="*/ 50 h 149"/>
                    <a:gd name="T40" fmla="*/ 59 w 85"/>
                    <a:gd name="T41" fmla="*/ 47 h 149"/>
                    <a:gd name="T42" fmla="*/ 71 w 85"/>
                    <a:gd name="T43" fmla="*/ 25 h 149"/>
                    <a:gd name="T44" fmla="*/ 70 w 85"/>
                    <a:gd name="T45" fmla="*/ 0 h 149"/>
                    <a:gd name="T46" fmla="*/ 58 w 85"/>
                    <a:gd name="T47" fmla="*/ 17 h 149"/>
                    <a:gd name="T48" fmla="*/ 51 w 85"/>
                    <a:gd name="T49" fmla="*/ 25 h 149"/>
                    <a:gd name="T50" fmla="*/ 50 w 85"/>
                    <a:gd name="T51" fmla="*/ 27 h 149"/>
                    <a:gd name="T52" fmla="*/ 45 w 85"/>
                    <a:gd name="T53" fmla="*/ 51 h 149"/>
                    <a:gd name="T54" fmla="*/ 47 w 85"/>
                    <a:gd name="T55" fmla="*/ 54 h 149"/>
                    <a:gd name="T56" fmla="*/ 58 w 85"/>
                    <a:gd name="T57" fmla="*/ 60 h 149"/>
                    <a:gd name="T58" fmla="*/ 59 w 85"/>
                    <a:gd name="T59" fmla="*/ 63 h 149"/>
                    <a:gd name="T60" fmla="*/ 50 w 85"/>
                    <a:gd name="T61" fmla="*/ 71 h 149"/>
                    <a:gd name="T62" fmla="*/ 50 w 85"/>
                    <a:gd name="T63" fmla="*/ 77 h 149"/>
                    <a:gd name="T64" fmla="*/ 59 w 85"/>
                    <a:gd name="T65" fmla="*/ 87 h 149"/>
                    <a:gd name="T66" fmla="*/ 43 w 85"/>
                    <a:gd name="T67" fmla="*/ 95 h 149"/>
                    <a:gd name="T68" fmla="*/ 44 w 85"/>
                    <a:gd name="T69" fmla="*/ 97 h 149"/>
                    <a:gd name="T70" fmla="*/ 47 w 85"/>
                    <a:gd name="T71" fmla="*/ 107 h 149"/>
                    <a:gd name="T72" fmla="*/ 43 w 85"/>
                    <a:gd name="T73" fmla="*/ 112 h 149"/>
                    <a:gd name="T74" fmla="*/ 31 w 85"/>
                    <a:gd name="T75" fmla="*/ 113 h 149"/>
                    <a:gd name="T76" fmla="*/ 30 w 85"/>
                    <a:gd name="T77" fmla="*/ 131 h 149"/>
                    <a:gd name="T78" fmla="*/ 13 w 85"/>
                    <a:gd name="T79" fmla="*/ 127 h 149"/>
                    <a:gd name="T80" fmla="*/ 7 w 85"/>
                    <a:gd name="T81" fmla="*/ 140 h 149"/>
                    <a:gd name="T82" fmla="*/ 0 w 85"/>
                    <a:gd name="T83" fmla="*/ 135 h 149"/>
                    <a:gd name="T84" fmla="*/ 0 w 85"/>
                    <a:gd name="T85" fmla="*/ 149 h 149"/>
                    <a:gd name="T86" fmla="*/ 1 w 85"/>
                    <a:gd name="T87" fmla="*/ 148 h 149"/>
                    <a:gd name="T88" fmla="*/ 4 w 85"/>
                    <a:gd name="T89" fmla="*/ 143 h 149"/>
                    <a:gd name="T90" fmla="*/ 13 w 85"/>
                    <a:gd name="T91" fmla="*/ 146 h 149"/>
                    <a:gd name="T92" fmla="*/ 17 w 85"/>
                    <a:gd name="T93" fmla="*/ 14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" h="149">
                      <a:moveTo>
                        <a:pt x="17" y="144"/>
                      </a:moveTo>
                      <a:cubicBezTo>
                        <a:pt x="18" y="141"/>
                        <a:pt x="20" y="138"/>
                        <a:pt x="21" y="135"/>
                      </a:cubicBezTo>
                      <a:cubicBezTo>
                        <a:pt x="21" y="134"/>
                        <a:pt x="22" y="133"/>
                        <a:pt x="23" y="134"/>
                      </a:cubicBezTo>
                      <a:cubicBezTo>
                        <a:pt x="25" y="134"/>
                        <a:pt x="27" y="135"/>
                        <a:pt x="30" y="135"/>
                      </a:cubicBezTo>
                      <a:cubicBezTo>
                        <a:pt x="32" y="136"/>
                        <a:pt x="34" y="136"/>
                        <a:pt x="37" y="137"/>
                      </a:cubicBezTo>
                      <a:cubicBezTo>
                        <a:pt x="38" y="132"/>
                        <a:pt x="38" y="127"/>
                        <a:pt x="38" y="122"/>
                      </a:cubicBezTo>
                      <a:cubicBezTo>
                        <a:pt x="44" y="123"/>
                        <a:pt x="49" y="123"/>
                        <a:pt x="56" y="124"/>
                      </a:cubicBezTo>
                      <a:cubicBezTo>
                        <a:pt x="54" y="117"/>
                        <a:pt x="53" y="112"/>
                        <a:pt x="51" y="107"/>
                      </a:cubicBezTo>
                      <a:cubicBezTo>
                        <a:pt x="58" y="106"/>
                        <a:pt x="64" y="105"/>
                        <a:pt x="71" y="104"/>
                      </a:cubicBezTo>
                      <a:cubicBezTo>
                        <a:pt x="71" y="104"/>
                        <a:pt x="71" y="103"/>
                        <a:pt x="71" y="103"/>
                      </a:cubicBezTo>
                      <a:cubicBezTo>
                        <a:pt x="67" y="98"/>
                        <a:pt x="63" y="94"/>
                        <a:pt x="59" y="89"/>
                      </a:cubicBezTo>
                      <a:cubicBezTo>
                        <a:pt x="61" y="88"/>
                        <a:pt x="63" y="87"/>
                        <a:pt x="65" y="87"/>
                      </a:cubicBezTo>
                      <a:cubicBezTo>
                        <a:pt x="70" y="85"/>
                        <a:pt x="75" y="83"/>
                        <a:pt x="80" y="81"/>
                      </a:cubicBezTo>
                      <a:cubicBezTo>
                        <a:pt x="82" y="80"/>
                        <a:pt x="82" y="79"/>
                        <a:pt x="80" y="78"/>
                      </a:cubicBezTo>
                      <a:cubicBezTo>
                        <a:pt x="76" y="76"/>
                        <a:pt x="72" y="74"/>
                        <a:pt x="68" y="71"/>
                      </a:cubicBezTo>
                      <a:cubicBezTo>
                        <a:pt x="66" y="70"/>
                        <a:pt x="64" y="69"/>
                        <a:pt x="62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70" y="64"/>
                        <a:pt x="77" y="59"/>
                        <a:pt x="83" y="54"/>
                      </a:cubicBezTo>
                      <a:cubicBezTo>
                        <a:pt x="84" y="53"/>
                        <a:pt x="85" y="52"/>
                        <a:pt x="85" y="51"/>
                      </a:cubicBezTo>
                      <a:cubicBezTo>
                        <a:pt x="85" y="51"/>
                        <a:pt x="85" y="51"/>
                        <a:pt x="85" y="50"/>
                      </a:cubicBezTo>
                      <a:cubicBezTo>
                        <a:pt x="76" y="49"/>
                        <a:pt x="68" y="48"/>
                        <a:pt x="59" y="47"/>
                      </a:cubicBezTo>
                      <a:cubicBezTo>
                        <a:pt x="67" y="38"/>
                        <a:pt x="67" y="38"/>
                        <a:pt x="71" y="25"/>
                      </a:cubicBezTo>
                      <a:cubicBezTo>
                        <a:pt x="73" y="19"/>
                        <a:pt x="72" y="3"/>
                        <a:pt x="70" y="0"/>
                      </a:cubicBezTo>
                      <a:cubicBezTo>
                        <a:pt x="66" y="6"/>
                        <a:pt x="62" y="12"/>
                        <a:pt x="58" y="17"/>
                      </a:cubicBezTo>
                      <a:cubicBezTo>
                        <a:pt x="56" y="20"/>
                        <a:pt x="53" y="23"/>
                        <a:pt x="51" y="25"/>
                      </a:cubicBezTo>
                      <a:cubicBezTo>
                        <a:pt x="50" y="26"/>
                        <a:pt x="50" y="27"/>
                        <a:pt x="50" y="27"/>
                      </a:cubicBezTo>
                      <a:cubicBezTo>
                        <a:pt x="50" y="36"/>
                        <a:pt x="48" y="43"/>
                        <a:pt x="45" y="51"/>
                      </a:cubicBezTo>
                      <a:cubicBezTo>
                        <a:pt x="45" y="52"/>
                        <a:pt x="45" y="53"/>
                        <a:pt x="47" y="54"/>
                      </a:cubicBezTo>
                      <a:cubicBezTo>
                        <a:pt x="51" y="55"/>
                        <a:pt x="55" y="58"/>
                        <a:pt x="58" y="60"/>
                      </a:cubicBezTo>
                      <a:cubicBezTo>
                        <a:pt x="60" y="61"/>
                        <a:pt x="60" y="62"/>
                        <a:pt x="59" y="63"/>
                      </a:cubicBezTo>
                      <a:cubicBezTo>
                        <a:pt x="56" y="65"/>
                        <a:pt x="53" y="68"/>
                        <a:pt x="50" y="71"/>
                      </a:cubicBezTo>
                      <a:cubicBezTo>
                        <a:pt x="47" y="74"/>
                        <a:pt x="47" y="73"/>
                        <a:pt x="50" y="77"/>
                      </a:cubicBezTo>
                      <a:cubicBezTo>
                        <a:pt x="53" y="80"/>
                        <a:pt x="56" y="84"/>
                        <a:pt x="59" y="87"/>
                      </a:cubicBezTo>
                      <a:cubicBezTo>
                        <a:pt x="53" y="90"/>
                        <a:pt x="48" y="92"/>
                        <a:pt x="43" y="95"/>
                      </a:cubicBezTo>
                      <a:cubicBezTo>
                        <a:pt x="43" y="96"/>
                        <a:pt x="44" y="96"/>
                        <a:pt x="44" y="97"/>
                      </a:cubicBezTo>
                      <a:cubicBezTo>
                        <a:pt x="45" y="100"/>
                        <a:pt x="46" y="103"/>
                        <a:pt x="47" y="107"/>
                      </a:cubicBezTo>
                      <a:cubicBezTo>
                        <a:pt x="49" y="112"/>
                        <a:pt x="49" y="112"/>
                        <a:pt x="43" y="112"/>
                      </a:cubicBezTo>
                      <a:cubicBezTo>
                        <a:pt x="39" y="112"/>
                        <a:pt x="35" y="113"/>
                        <a:pt x="31" y="113"/>
                      </a:cubicBezTo>
                      <a:cubicBezTo>
                        <a:pt x="31" y="119"/>
                        <a:pt x="30" y="125"/>
                        <a:pt x="30" y="131"/>
                      </a:cubicBezTo>
                      <a:cubicBezTo>
                        <a:pt x="24" y="130"/>
                        <a:pt x="18" y="128"/>
                        <a:pt x="13" y="127"/>
                      </a:cubicBezTo>
                      <a:cubicBezTo>
                        <a:pt x="11" y="131"/>
                        <a:pt x="9" y="135"/>
                        <a:pt x="7" y="140"/>
                      </a:cubicBezTo>
                      <a:cubicBezTo>
                        <a:pt x="4" y="138"/>
                        <a:pt x="2" y="136"/>
                        <a:pt x="0" y="135"/>
                      </a:cubicBezTo>
                      <a:cubicBezTo>
                        <a:pt x="0" y="140"/>
                        <a:pt x="0" y="144"/>
                        <a:pt x="0" y="149"/>
                      </a:cubicBezTo>
                      <a:cubicBezTo>
                        <a:pt x="1" y="149"/>
                        <a:pt x="1" y="148"/>
                        <a:pt x="1" y="148"/>
                      </a:cubicBezTo>
                      <a:cubicBezTo>
                        <a:pt x="2" y="146"/>
                        <a:pt x="3" y="144"/>
                        <a:pt x="4" y="143"/>
                      </a:cubicBezTo>
                      <a:cubicBezTo>
                        <a:pt x="7" y="144"/>
                        <a:pt x="10" y="145"/>
                        <a:pt x="13" y="146"/>
                      </a:cubicBezTo>
                      <a:cubicBezTo>
                        <a:pt x="15" y="147"/>
                        <a:pt x="17" y="146"/>
                        <a:pt x="17" y="14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4" name="Freeform 12"/>
                <p:cNvSpPr>
                  <a:spLocks/>
                </p:cNvSpPr>
                <p:nvPr/>
              </p:nvSpPr>
              <p:spPr bwMode="auto">
                <a:xfrm>
                  <a:off x="928688" y="1282700"/>
                  <a:ext cx="323850" cy="561975"/>
                </a:xfrm>
                <a:custGeom>
                  <a:avLst/>
                  <a:gdLst>
                    <a:gd name="T0" fmla="*/ 74 w 86"/>
                    <a:gd name="T1" fmla="*/ 128 h 149"/>
                    <a:gd name="T2" fmla="*/ 57 w 86"/>
                    <a:gd name="T3" fmla="*/ 132 h 149"/>
                    <a:gd name="T4" fmla="*/ 55 w 86"/>
                    <a:gd name="T5" fmla="*/ 114 h 149"/>
                    <a:gd name="T6" fmla="*/ 52 w 86"/>
                    <a:gd name="T7" fmla="*/ 114 h 149"/>
                    <a:gd name="T8" fmla="*/ 41 w 86"/>
                    <a:gd name="T9" fmla="*/ 113 h 149"/>
                    <a:gd name="T10" fmla="*/ 39 w 86"/>
                    <a:gd name="T11" fmla="*/ 110 h 149"/>
                    <a:gd name="T12" fmla="*/ 42 w 86"/>
                    <a:gd name="T13" fmla="*/ 100 h 149"/>
                    <a:gd name="T14" fmla="*/ 44 w 86"/>
                    <a:gd name="T15" fmla="*/ 96 h 149"/>
                    <a:gd name="T16" fmla="*/ 27 w 86"/>
                    <a:gd name="T17" fmla="*/ 88 h 149"/>
                    <a:gd name="T18" fmla="*/ 37 w 86"/>
                    <a:gd name="T19" fmla="*/ 77 h 149"/>
                    <a:gd name="T20" fmla="*/ 37 w 86"/>
                    <a:gd name="T21" fmla="*/ 72 h 149"/>
                    <a:gd name="T22" fmla="*/ 28 w 86"/>
                    <a:gd name="T23" fmla="*/ 64 h 149"/>
                    <a:gd name="T24" fmla="*/ 28 w 86"/>
                    <a:gd name="T25" fmla="*/ 61 h 149"/>
                    <a:gd name="T26" fmla="*/ 40 w 86"/>
                    <a:gd name="T27" fmla="*/ 55 h 149"/>
                    <a:gd name="T28" fmla="*/ 41 w 86"/>
                    <a:gd name="T29" fmla="*/ 51 h 149"/>
                    <a:gd name="T30" fmla="*/ 37 w 86"/>
                    <a:gd name="T31" fmla="*/ 33 h 149"/>
                    <a:gd name="T32" fmla="*/ 33 w 86"/>
                    <a:gd name="T33" fmla="*/ 23 h 149"/>
                    <a:gd name="T34" fmla="*/ 31 w 86"/>
                    <a:gd name="T35" fmla="*/ 21 h 149"/>
                    <a:gd name="T36" fmla="*/ 17 w 86"/>
                    <a:gd name="T37" fmla="*/ 0 h 149"/>
                    <a:gd name="T38" fmla="*/ 14 w 86"/>
                    <a:gd name="T39" fmla="*/ 17 h 149"/>
                    <a:gd name="T40" fmla="*/ 28 w 86"/>
                    <a:gd name="T41" fmla="*/ 48 h 149"/>
                    <a:gd name="T42" fmla="*/ 1 w 86"/>
                    <a:gd name="T43" fmla="*/ 51 h 149"/>
                    <a:gd name="T44" fmla="*/ 0 w 86"/>
                    <a:gd name="T45" fmla="*/ 52 h 149"/>
                    <a:gd name="T46" fmla="*/ 24 w 86"/>
                    <a:gd name="T47" fmla="*/ 69 h 149"/>
                    <a:gd name="T48" fmla="*/ 22 w 86"/>
                    <a:gd name="T49" fmla="*/ 70 h 149"/>
                    <a:gd name="T50" fmla="*/ 6 w 86"/>
                    <a:gd name="T51" fmla="*/ 79 h 149"/>
                    <a:gd name="T52" fmla="*/ 6 w 86"/>
                    <a:gd name="T53" fmla="*/ 82 h 149"/>
                    <a:gd name="T54" fmla="*/ 21 w 86"/>
                    <a:gd name="T55" fmla="*/ 88 h 149"/>
                    <a:gd name="T56" fmla="*/ 28 w 86"/>
                    <a:gd name="T57" fmla="*/ 90 h 149"/>
                    <a:gd name="T58" fmla="*/ 15 w 86"/>
                    <a:gd name="T59" fmla="*/ 105 h 149"/>
                    <a:gd name="T60" fmla="*/ 35 w 86"/>
                    <a:gd name="T61" fmla="*/ 108 h 149"/>
                    <a:gd name="T62" fmla="*/ 31 w 86"/>
                    <a:gd name="T63" fmla="*/ 125 h 149"/>
                    <a:gd name="T64" fmla="*/ 49 w 86"/>
                    <a:gd name="T65" fmla="*/ 123 h 149"/>
                    <a:gd name="T66" fmla="*/ 50 w 86"/>
                    <a:gd name="T67" fmla="*/ 138 h 149"/>
                    <a:gd name="T68" fmla="*/ 61 w 86"/>
                    <a:gd name="T69" fmla="*/ 135 h 149"/>
                    <a:gd name="T70" fmla="*/ 66 w 86"/>
                    <a:gd name="T71" fmla="*/ 137 h 149"/>
                    <a:gd name="T72" fmla="*/ 70 w 86"/>
                    <a:gd name="T73" fmla="*/ 145 h 149"/>
                    <a:gd name="T74" fmla="*/ 74 w 86"/>
                    <a:gd name="T75" fmla="*/ 147 h 149"/>
                    <a:gd name="T76" fmla="*/ 83 w 86"/>
                    <a:gd name="T77" fmla="*/ 144 h 149"/>
                    <a:gd name="T78" fmla="*/ 86 w 86"/>
                    <a:gd name="T79" fmla="*/ 149 h 149"/>
                    <a:gd name="T80" fmla="*/ 86 w 86"/>
                    <a:gd name="T81" fmla="*/ 146 h 149"/>
                    <a:gd name="T82" fmla="*/ 86 w 86"/>
                    <a:gd name="T83" fmla="*/ 136 h 149"/>
                    <a:gd name="T84" fmla="*/ 80 w 86"/>
                    <a:gd name="T85" fmla="*/ 141 h 149"/>
                    <a:gd name="T86" fmla="*/ 74 w 86"/>
                    <a:gd name="T87" fmla="*/ 128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6" h="149">
                      <a:moveTo>
                        <a:pt x="74" y="128"/>
                      </a:moveTo>
                      <a:cubicBezTo>
                        <a:pt x="69" y="129"/>
                        <a:pt x="63" y="131"/>
                        <a:pt x="57" y="132"/>
                      </a:cubicBezTo>
                      <a:cubicBezTo>
                        <a:pt x="57" y="126"/>
                        <a:pt x="56" y="120"/>
                        <a:pt x="55" y="114"/>
                      </a:cubicBezTo>
                      <a:cubicBezTo>
                        <a:pt x="54" y="114"/>
                        <a:pt x="53" y="114"/>
                        <a:pt x="52" y="114"/>
                      </a:cubicBezTo>
                      <a:cubicBezTo>
                        <a:pt x="48" y="113"/>
                        <a:pt x="45" y="113"/>
                        <a:pt x="41" y="113"/>
                      </a:cubicBezTo>
                      <a:cubicBezTo>
                        <a:pt x="38" y="113"/>
                        <a:pt x="38" y="112"/>
                        <a:pt x="39" y="110"/>
                      </a:cubicBezTo>
                      <a:cubicBezTo>
                        <a:pt x="40" y="106"/>
                        <a:pt x="41" y="103"/>
                        <a:pt x="42" y="100"/>
                      </a:cubicBezTo>
                      <a:cubicBezTo>
                        <a:pt x="42" y="99"/>
                        <a:pt x="43" y="97"/>
                        <a:pt x="44" y="96"/>
                      </a:cubicBezTo>
                      <a:cubicBezTo>
                        <a:pt x="38" y="93"/>
                        <a:pt x="33" y="91"/>
                        <a:pt x="27" y="88"/>
                      </a:cubicBezTo>
                      <a:cubicBezTo>
                        <a:pt x="31" y="84"/>
                        <a:pt x="34" y="81"/>
                        <a:pt x="37" y="77"/>
                      </a:cubicBezTo>
                      <a:cubicBezTo>
                        <a:pt x="39" y="75"/>
                        <a:pt x="39" y="75"/>
                        <a:pt x="37" y="72"/>
                      </a:cubicBezTo>
                      <a:cubicBezTo>
                        <a:pt x="34" y="70"/>
                        <a:pt x="31" y="67"/>
                        <a:pt x="28" y="64"/>
                      </a:cubicBezTo>
                      <a:cubicBezTo>
                        <a:pt x="27" y="63"/>
                        <a:pt x="26" y="62"/>
                        <a:pt x="28" y="61"/>
                      </a:cubicBezTo>
                      <a:cubicBezTo>
                        <a:pt x="32" y="59"/>
                        <a:pt x="36" y="56"/>
                        <a:pt x="40" y="55"/>
                      </a:cubicBezTo>
                      <a:cubicBezTo>
                        <a:pt x="42" y="54"/>
                        <a:pt x="42" y="53"/>
                        <a:pt x="41" y="51"/>
                      </a:cubicBezTo>
                      <a:cubicBezTo>
                        <a:pt x="38" y="45"/>
                        <a:pt x="37" y="39"/>
                        <a:pt x="37" y="33"/>
                      </a:cubicBezTo>
                      <a:cubicBezTo>
                        <a:pt x="37" y="28"/>
                        <a:pt x="36" y="26"/>
                        <a:pt x="33" y="23"/>
                      </a:cubicBezTo>
                      <a:cubicBezTo>
                        <a:pt x="32" y="23"/>
                        <a:pt x="32" y="22"/>
                        <a:pt x="31" y="21"/>
                      </a:cubicBezTo>
                      <a:cubicBezTo>
                        <a:pt x="26" y="15"/>
                        <a:pt x="21" y="9"/>
                        <a:pt x="17" y="0"/>
                      </a:cubicBezTo>
                      <a:cubicBezTo>
                        <a:pt x="14" y="6"/>
                        <a:pt x="14" y="11"/>
                        <a:pt x="14" y="17"/>
                      </a:cubicBezTo>
                      <a:cubicBezTo>
                        <a:pt x="15" y="29"/>
                        <a:pt x="18" y="40"/>
                        <a:pt x="28" y="48"/>
                      </a:cubicBezTo>
                      <a:cubicBezTo>
                        <a:pt x="19" y="49"/>
                        <a:pt x="9" y="50"/>
                        <a:pt x="1" y="51"/>
                      </a:cubicBezTo>
                      <a:cubicBezTo>
                        <a:pt x="1" y="52"/>
                        <a:pt x="1" y="52"/>
                        <a:pt x="0" y="52"/>
                      </a:cubicBezTo>
                      <a:cubicBezTo>
                        <a:pt x="7" y="60"/>
                        <a:pt x="16" y="64"/>
                        <a:pt x="24" y="69"/>
                      </a:cubicBezTo>
                      <a:cubicBezTo>
                        <a:pt x="23" y="70"/>
                        <a:pt x="23" y="70"/>
                        <a:pt x="22" y="70"/>
                      </a:cubicBezTo>
                      <a:cubicBezTo>
                        <a:pt x="17" y="73"/>
                        <a:pt x="11" y="76"/>
                        <a:pt x="6" y="79"/>
                      </a:cubicBezTo>
                      <a:cubicBezTo>
                        <a:pt x="4" y="80"/>
                        <a:pt x="4" y="81"/>
                        <a:pt x="6" y="82"/>
                      </a:cubicBezTo>
                      <a:cubicBezTo>
                        <a:pt x="11" y="84"/>
                        <a:pt x="16" y="86"/>
                        <a:pt x="21" y="88"/>
                      </a:cubicBezTo>
                      <a:cubicBezTo>
                        <a:pt x="23" y="88"/>
                        <a:pt x="25" y="89"/>
                        <a:pt x="28" y="90"/>
                      </a:cubicBezTo>
                      <a:cubicBezTo>
                        <a:pt x="23" y="94"/>
                        <a:pt x="19" y="99"/>
                        <a:pt x="15" y="105"/>
                      </a:cubicBezTo>
                      <a:cubicBezTo>
                        <a:pt x="22" y="106"/>
                        <a:pt x="29" y="107"/>
                        <a:pt x="35" y="108"/>
                      </a:cubicBezTo>
                      <a:cubicBezTo>
                        <a:pt x="34" y="113"/>
                        <a:pt x="32" y="118"/>
                        <a:pt x="31" y="125"/>
                      </a:cubicBezTo>
                      <a:cubicBezTo>
                        <a:pt x="37" y="124"/>
                        <a:pt x="43" y="124"/>
                        <a:pt x="49" y="123"/>
                      </a:cubicBezTo>
                      <a:cubicBezTo>
                        <a:pt x="49" y="128"/>
                        <a:pt x="49" y="133"/>
                        <a:pt x="50" y="138"/>
                      </a:cubicBezTo>
                      <a:cubicBezTo>
                        <a:pt x="54" y="137"/>
                        <a:pt x="58" y="136"/>
                        <a:pt x="61" y="135"/>
                      </a:cubicBezTo>
                      <a:cubicBezTo>
                        <a:pt x="65" y="134"/>
                        <a:pt x="65" y="134"/>
                        <a:pt x="66" y="137"/>
                      </a:cubicBezTo>
                      <a:cubicBezTo>
                        <a:pt x="67" y="140"/>
                        <a:pt x="69" y="142"/>
                        <a:pt x="70" y="145"/>
                      </a:cubicBezTo>
                      <a:cubicBezTo>
                        <a:pt x="70" y="147"/>
                        <a:pt x="72" y="148"/>
                        <a:pt x="74" y="147"/>
                      </a:cubicBezTo>
                      <a:cubicBezTo>
                        <a:pt x="77" y="146"/>
                        <a:pt x="80" y="145"/>
                        <a:pt x="83" y="144"/>
                      </a:cubicBezTo>
                      <a:cubicBezTo>
                        <a:pt x="84" y="145"/>
                        <a:pt x="85" y="147"/>
                        <a:pt x="86" y="149"/>
                      </a:cubicBezTo>
                      <a:cubicBezTo>
                        <a:pt x="86" y="148"/>
                        <a:pt x="86" y="147"/>
                        <a:pt x="86" y="146"/>
                      </a:cubicBezTo>
                      <a:cubicBezTo>
                        <a:pt x="86" y="143"/>
                        <a:pt x="86" y="140"/>
                        <a:pt x="86" y="136"/>
                      </a:cubicBezTo>
                      <a:cubicBezTo>
                        <a:pt x="84" y="138"/>
                        <a:pt x="82" y="139"/>
                        <a:pt x="80" y="141"/>
                      </a:cubicBezTo>
                      <a:cubicBezTo>
                        <a:pt x="78" y="136"/>
                        <a:pt x="76" y="132"/>
                        <a:pt x="74" y="1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5" name="Freeform 13"/>
                <p:cNvSpPr>
                  <a:spLocks/>
                </p:cNvSpPr>
                <p:nvPr/>
              </p:nvSpPr>
              <p:spPr bwMode="auto">
                <a:xfrm>
                  <a:off x="1054100" y="1377950"/>
                  <a:ext cx="198438" cy="401638"/>
                </a:xfrm>
                <a:custGeom>
                  <a:avLst/>
                  <a:gdLst>
                    <a:gd name="T0" fmla="*/ 40 w 53"/>
                    <a:gd name="T1" fmla="*/ 60 h 107"/>
                    <a:gd name="T2" fmla="*/ 45 w 53"/>
                    <a:gd name="T3" fmla="*/ 46 h 107"/>
                    <a:gd name="T4" fmla="*/ 42 w 53"/>
                    <a:gd name="T5" fmla="*/ 34 h 107"/>
                    <a:gd name="T6" fmla="*/ 37 w 53"/>
                    <a:gd name="T7" fmla="*/ 31 h 107"/>
                    <a:gd name="T8" fmla="*/ 10 w 53"/>
                    <a:gd name="T9" fmla="*/ 2 h 107"/>
                    <a:gd name="T10" fmla="*/ 9 w 53"/>
                    <a:gd name="T11" fmla="*/ 0 h 107"/>
                    <a:gd name="T12" fmla="*/ 8 w 53"/>
                    <a:gd name="T13" fmla="*/ 1 h 107"/>
                    <a:gd name="T14" fmla="*/ 15 w 53"/>
                    <a:gd name="T15" fmla="*/ 30 h 107"/>
                    <a:gd name="T16" fmla="*/ 0 w 53"/>
                    <a:gd name="T17" fmla="*/ 38 h 107"/>
                    <a:gd name="T18" fmla="*/ 10 w 53"/>
                    <a:gd name="T19" fmla="*/ 47 h 107"/>
                    <a:gd name="T20" fmla="*/ 10 w 53"/>
                    <a:gd name="T21" fmla="*/ 51 h 107"/>
                    <a:gd name="T22" fmla="*/ 1 w 53"/>
                    <a:gd name="T23" fmla="*/ 61 h 107"/>
                    <a:gd name="T24" fmla="*/ 18 w 53"/>
                    <a:gd name="T25" fmla="*/ 67 h 107"/>
                    <a:gd name="T26" fmla="*/ 10 w 53"/>
                    <a:gd name="T27" fmla="*/ 83 h 107"/>
                    <a:gd name="T28" fmla="*/ 25 w 53"/>
                    <a:gd name="T29" fmla="*/ 83 h 107"/>
                    <a:gd name="T30" fmla="*/ 28 w 53"/>
                    <a:gd name="T31" fmla="*/ 86 h 107"/>
                    <a:gd name="T32" fmla="*/ 28 w 53"/>
                    <a:gd name="T33" fmla="*/ 97 h 107"/>
                    <a:gd name="T34" fmla="*/ 31 w 53"/>
                    <a:gd name="T35" fmla="*/ 99 h 107"/>
                    <a:gd name="T36" fmla="*/ 33 w 53"/>
                    <a:gd name="T37" fmla="*/ 99 h 107"/>
                    <a:gd name="T38" fmla="*/ 44 w 53"/>
                    <a:gd name="T39" fmla="*/ 95 h 107"/>
                    <a:gd name="T40" fmla="*/ 48 w 53"/>
                    <a:gd name="T41" fmla="*/ 105 h 107"/>
                    <a:gd name="T42" fmla="*/ 51 w 53"/>
                    <a:gd name="T43" fmla="*/ 106 h 107"/>
                    <a:gd name="T44" fmla="*/ 53 w 53"/>
                    <a:gd name="T45" fmla="*/ 105 h 107"/>
                    <a:gd name="T46" fmla="*/ 53 w 53"/>
                    <a:gd name="T47" fmla="*/ 77 h 107"/>
                    <a:gd name="T48" fmla="*/ 53 w 53"/>
                    <a:gd name="T49" fmla="*/ 77 h 107"/>
                    <a:gd name="T50" fmla="*/ 40 w 53"/>
                    <a:gd name="T51" fmla="*/ 6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3" h="107">
                      <a:moveTo>
                        <a:pt x="40" y="60"/>
                      </a:moveTo>
                      <a:cubicBezTo>
                        <a:pt x="40" y="55"/>
                        <a:pt x="42" y="50"/>
                        <a:pt x="45" y="46"/>
                      </a:cubicBezTo>
                      <a:cubicBezTo>
                        <a:pt x="47" y="41"/>
                        <a:pt x="47" y="37"/>
                        <a:pt x="42" y="34"/>
                      </a:cubicBezTo>
                      <a:cubicBezTo>
                        <a:pt x="41" y="33"/>
                        <a:pt x="39" y="32"/>
                        <a:pt x="37" y="31"/>
                      </a:cubicBezTo>
                      <a:cubicBezTo>
                        <a:pt x="27" y="23"/>
                        <a:pt x="17" y="14"/>
                        <a:pt x="10" y="2"/>
                      </a:cubicBezTo>
                      <a:cubicBezTo>
                        <a:pt x="10" y="1"/>
                        <a:pt x="9" y="1"/>
                        <a:pt x="9" y="0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11"/>
                        <a:pt x="10" y="21"/>
                        <a:pt x="15" y="30"/>
                      </a:cubicBezTo>
                      <a:cubicBezTo>
                        <a:pt x="10" y="33"/>
                        <a:pt x="5" y="34"/>
                        <a:pt x="0" y="38"/>
                      </a:cubicBezTo>
                      <a:cubicBezTo>
                        <a:pt x="4" y="41"/>
                        <a:pt x="7" y="44"/>
                        <a:pt x="10" y="47"/>
                      </a:cubicBezTo>
                      <a:cubicBezTo>
                        <a:pt x="13" y="49"/>
                        <a:pt x="13" y="49"/>
                        <a:pt x="10" y="51"/>
                      </a:cubicBezTo>
                      <a:cubicBezTo>
                        <a:pt x="7" y="54"/>
                        <a:pt x="4" y="57"/>
                        <a:pt x="1" y="61"/>
                      </a:cubicBezTo>
                      <a:cubicBezTo>
                        <a:pt x="7" y="63"/>
                        <a:pt x="12" y="65"/>
                        <a:pt x="18" y="67"/>
                      </a:cubicBezTo>
                      <a:cubicBezTo>
                        <a:pt x="15" y="72"/>
                        <a:pt x="11" y="77"/>
                        <a:pt x="10" y="83"/>
                      </a:cubicBezTo>
                      <a:cubicBezTo>
                        <a:pt x="16" y="83"/>
                        <a:pt x="21" y="83"/>
                        <a:pt x="25" y="83"/>
                      </a:cubicBezTo>
                      <a:cubicBezTo>
                        <a:pt x="27" y="83"/>
                        <a:pt x="28" y="84"/>
                        <a:pt x="28" y="86"/>
                      </a:cubicBezTo>
                      <a:cubicBezTo>
                        <a:pt x="28" y="89"/>
                        <a:pt x="28" y="93"/>
                        <a:pt x="28" y="97"/>
                      </a:cubicBezTo>
                      <a:cubicBezTo>
                        <a:pt x="28" y="99"/>
                        <a:pt x="29" y="100"/>
                        <a:pt x="31" y="99"/>
                      </a:cubicBezTo>
                      <a:cubicBezTo>
                        <a:pt x="31" y="99"/>
                        <a:pt x="32" y="99"/>
                        <a:pt x="33" y="99"/>
                      </a:cubicBezTo>
                      <a:cubicBezTo>
                        <a:pt x="36" y="97"/>
                        <a:pt x="40" y="96"/>
                        <a:pt x="44" y="95"/>
                      </a:cubicBezTo>
                      <a:cubicBezTo>
                        <a:pt x="45" y="98"/>
                        <a:pt x="47" y="102"/>
                        <a:pt x="48" y="105"/>
                      </a:cubicBezTo>
                      <a:cubicBezTo>
                        <a:pt x="49" y="107"/>
                        <a:pt x="49" y="107"/>
                        <a:pt x="51" y="106"/>
                      </a:cubicBezTo>
                      <a:cubicBezTo>
                        <a:pt x="52" y="105"/>
                        <a:pt x="52" y="105"/>
                        <a:pt x="53" y="105"/>
                      </a:cubicBezTo>
                      <a:cubicBezTo>
                        <a:pt x="53" y="96"/>
                        <a:pt x="53" y="86"/>
                        <a:pt x="53" y="77"/>
                      </a:cubicBezTo>
                      <a:cubicBezTo>
                        <a:pt x="53" y="77"/>
                        <a:pt x="53" y="77"/>
                        <a:pt x="53" y="77"/>
                      </a:cubicBezTo>
                      <a:cubicBezTo>
                        <a:pt x="45" y="74"/>
                        <a:pt x="41" y="68"/>
                        <a:pt x="40" y="6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6" name="Freeform 14"/>
                <p:cNvSpPr>
                  <a:spLocks/>
                </p:cNvSpPr>
                <p:nvPr/>
              </p:nvSpPr>
              <p:spPr bwMode="auto">
                <a:xfrm>
                  <a:off x="1860550" y="1377950"/>
                  <a:ext cx="198438" cy="401638"/>
                </a:xfrm>
                <a:custGeom>
                  <a:avLst/>
                  <a:gdLst>
                    <a:gd name="T0" fmla="*/ 3 w 53"/>
                    <a:gd name="T1" fmla="*/ 106 h 107"/>
                    <a:gd name="T2" fmla="*/ 6 w 53"/>
                    <a:gd name="T3" fmla="*/ 105 h 107"/>
                    <a:gd name="T4" fmla="*/ 10 w 53"/>
                    <a:gd name="T5" fmla="*/ 94 h 107"/>
                    <a:gd name="T6" fmla="*/ 13 w 53"/>
                    <a:gd name="T7" fmla="*/ 95 h 107"/>
                    <a:gd name="T8" fmla="*/ 23 w 53"/>
                    <a:gd name="T9" fmla="*/ 99 h 107"/>
                    <a:gd name="T10" fmla="*/ 26 w 53"/>
                    <a:gd name="T11" fmla="*/ 96 h 107"/>
                    <a:gd name="T12" fmla="*/ 26 w 53"/>
                    <a:gd name="T13" fmla="*/ 86 h 107"/>
                    <a:gd name="T14" fmla="*/ 29 w 53"/>
                    <a:gd name="T15" fmla="*/ 83 h 107"/>
                    <a:gd name="T16" fmla="*/ 43 w 53"/>
                    <a:gd name="T17" fmla="*/ 83 h 107"/>
                    <a:gd name="T18" fmla="*/ 43 w 53"/>
                    <a:gd name="T19" fmla="*/ 82 h 107"/>
                    <a:gd name="T20" fmla="*/ 36 w 53"/>
                    <a:gd name="T21" fmla="*/ 67 h 107"/>
                    <a:gd name="T22" fmla="*/ 52 w 53"/>
                    <a:gd name="T23" fmla="*/ 61 h 107"/>
                    <a:gd name="T24" fmla="*/ 42 w 53"/>
                    <a:gd name="T25" fmla="*/ 50 h 107"/>
                    <a:gd name="T26" fmla="*/ 43 w 53"/>
                    <a:gd name="T27" fmla="*/ 46 h 107"/>
                    <a:gd name="T28" fmla="*/ 53 w 53"/>
                    <a:gd name="T29" fmla="*/ 38 h 107"/>
                    <a:gd name="T30" fmla="*/ 53 w 53"/>
                    <a:gd name="T31" fmla="*/ 37 h 107"/>
                    <a:gd name="T32" fmla="*/ 38 w 53"/>
                    <a:gd name="T33" fmla="*/ 29 h 107"/>
                    <a:gd name="T34" fmla="*/ 44 w 53"/>
                    <a:gd name="T35" fmla="*/ 0 h 107"/>
                    <a:gd name="T36" fmla="*/ 43 w 53"/>
                    <a:gd name="T37" fmla="*/ 2 h 107"/>
                    <a:gd name="T38" fmla="*/ 27 w 53"/>
                    <a:gd name="T39" fmla="*/ 21 h 107"/>
                    <a:gd name="T40" fmla="*/ 11 w 53"/>
                    <a:gd name="T41" fmla="*/ 34 h 107"/>
                    <a:gd name="T42" fmla="*/ 8 w 53"/>
                    <a:gd name="T43" fmla="*/ 43 h 107"/>
                    <a:gd name="T44" fmla="*/ 12 w 53"/>
                    <a:gd name="T45" fmla="*/ 51 h 107"/>
                    <a:gd name="T46" fmla="*/ 3 w 53"/>
                    <a:gd name="T47" fmla="*/ 76 h 107"/>
                    <a:gd name="T48" fmla="*/ 0 w 53"/>
                    <a:gd name="T49" fmla="*/ 77 h 107"/>
                    <a:gd name="T50" fmla="*/ 0 w 53"/>
                    <a:gd name="T51" fmla="*/ 104 h 107"/>
                    <a:gd name="T52" fmla="*/ 3 w 53"/>
                    <a:gd name="T53" fmla="*/ 106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3" h="107">
                      <a:moveTo>
                        <a:pt x="3" y="106"/>
                      </a:moveTo>
                      <a:cubicBezTo>
                        <a:pt x="4" y="107"/>
                        <a:pt x="5" y="107"/>
                        <a:pt x="6" y="105"/>
                      </a:cubicBezTo>
                      <a:cubicBezTo>
                        <a:pt x="7" y="102"/>
                        <a:pt x="9" y="98"/>
                        <a:pt x="10" y="94"/>
                      </a:cubicBezTo>
                      <a:cubicBezTo>
                        <a:pt x="11" y="95"/>
                        <a:pt x="12" y="95"/>
                        <a:pt x="13" y="95"/>
                      </a:cubicBezTo>
                      <a:cubicBezTo>
                        <a:pt x="16" y="96"/>
                        <a:pt x="19" y="98"/>
                        <a:pt x="23" y="99"/>
                      </a:cubicBezTo>
                      <a:cubicBezTo>
                        <a:pt x="25" y="99"/>
                        <a:pt x="26" y="98"/>
                        <a:pt x="26" y="96"/>
                      </a:cubicBezTo>
                      <a:cubicBezTo>
                        <a:pt x="26" y="93"/>
                        <a:pt x="26" y="89"/>
                        <a:pt x="26" y="86"/>
                      </a:cubicBezTo>
                      <a:cubicBezTo>
                        <a:pt x="26" y="83"/>
                        <a:pt x="26" y="83"/>
                        <a:pt x="29" y="83"/>
                      </a:cubicBezTo>
                      <a:cubicBezTo>
                        <a:pt x="33" y="83"/>
                        <a:pt x="38" y="83"/>
                        <a:pt x="43" y="83"/>
                      </a:cubicBezTo>
                      <a:cubicBezTo>
                        <a:pt x="43" y="82"/>
                        <a:pt x="43" y="82"/>
                        <a:pt x="43" y="82"/>
                      </a:cubicBezTo>
                      <a:cubicBezTo>
                        <a:pt x="41" y="77"/>
                        <a:pt x="38" y="72"/>
                        <a:pt x="36" y="67"/>
                      </a:cubicBezTo>
                      <a:cubicBezTo>
                        <a:pt x="41" y="65"/>
                        <a:pt x="46" y="63"/>
                        <a:pt x="52" y="61"/>
                      </a:cubicBezTo>
                      <a:cubicBezTo>
                        <a:pt x="48" y="57"/>
                        <a:pt x="45" y="53"/>
                        <a:pt x="42" y="50"/>
                      </a:cubicBezTo>
                      <a:cubicBezTo>
                        <a:pt x="40" y="48"/>
                        <a:pt x="40" y="48"/>
                        <a:pt x="43" y="46"/>
                      </a:cubicBezTo>
                      <a:cubicBezTo>
                        <a:pt x="46" y="44"/>
                        <a:pt x="49" y="41"/>
                        <a:pt x="53" y="38"/>
                      </a:cubicBezTo>
                      <a:cubicBezTo>
                        <a:pt x="53" y="37"/>
                        <a:pt x="53" y="37"/>
                        <a:pt x="53" y="37"/>
                      </a:cubicBezTo>
                      <a:cubicBezTo>
                        <a:pt x="48" y="34"/>
                        <a:pt x="43" y="32"/>
                        <a:pt x="38" y="29"/>
                      </a:cubicBezTo>
                      <a:cubicBezTo>
                        <a:pt x="43" y="20"/>
                        <a:pt x="45" y="11"/>
                        <a:pt x="44" y="0"/>
                      </a:cubicBezTo>
                      <a:cubicBezTo>
                        <a:pt x="44" y="1"/>
                        <a:pt x="43" y="1"/>
                        <a:pt x="43" y="2"/>
                      </a:cubicBezTo>
                      <a:cubicBezTo>
                        <a:pt x="39" y="9"/>
                        <a:pt x="34" y="16"/>
                        <a:pt x="27" y="21"/>
                      </a:cubicBezTo>
                      <a:cubicBezTo>
                        <a:pt x="22" y="26"/>
                        <a:pt x="17" y="30"/>
                        <a:pt x="11" y="34"/>
                      </a:cubicBezTo>
                      <a:cubicBezTo>
                        <a:pt x="8" y="36"/>
                        <a:pt x="7" y="39"/>
                        <a:pt x="8" y="43"/>
                      </a:cubicBezTo>
                      <a:cubicBezTo>
                        <a:pt x="9" y="45"/>
                        <a:pt x="11" y="48"/>
                        <a:pt x="12" y="51"/>
                      </a:cubicBezTo>
                      <a:cubicBezTo>
                        <a:pt x="16" y="61"/>
                        <a:pt x="12" y="71"/>
                        <a:pt x="3" y="76"/>
                      </a:cubicBezTo>
                      <a:cubicBezTo>
                        <a:pt x="2" y="76"/>
                        <a:pt x="1" y="77"/>
                        <a:pt x="0" y="77"/>
                      </a:cubicBezTo>
                      <a:cubicBezTo>
                        <a:pt x="0" y="86"/>
                        <a:pt x="0" y="95"/>
                        <a:pt x="0" y="104"/>
                      </a:cubicBezTo>
                      <a:cubicBezTo>
                        <a:pt x="1" y="105"/>
                        <a:pt x="2" y="105"/>
                        <a:pt x="3" y="10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89088" y="1189038"/>
                  <a:ext cx="255588" cy="161925"/>
                </a:xfrm>
                <a:custGeom>
                  <a:avLst/>
                  <a:gdLst>
                    <a:gd name="T0" fmla="*/ 38 w 68"/>
                    <a:gd name="T1" fmla="*/ 41 h 43"/>
                    <a:gd name="T2" fmla="*/ 49 w 68"/>
                    <a:gd name="T3" fmla="*/ 32 h 43"/>
                    <a:gd name="T4" fmla="*/ 66 w 68"/>
                    <a:gd name="T5" fmla="*/ 12 h 43"/>
                    <a:gd name="T6" fmla="*/ 62 w 68"/>
                    <a:gd name="T7" fmla="*/ 7 h 43"/>
                    <a:gd name="T8" fmla="*/ 25 w 68"/>
                    <a:gd name="T9" fmla="*/ 6 h 43"/>
                    <a:gd name="T10" fmla="*/ 7 w 68"/>
                    <a:gd name="T11" fmla="*/ 2 h 43"/>
                    <a:gd name="T12" fmla="*/ 1 w 68"/>
                    <a:gd name="T13" fmla="*/ 0 h 43"/>
                    <a:gd name="T14" fmla="*/ 9 w 68"/>
                    <a:gd name="T15" fmla="*/ 11 h 43"/>
                    <a:gd name="T16" fmla="*/ 0 w 68"/>
                    <a:gd name="T17" fmla="*/ 13 h 43"/>
                    <a:gd name="T18" fmla="*/ 11 w 68"/>
                    <a:gd name="T19" fmla="*/ 19 h 43"/>
                    <a:gd name="T20" fmla="*/ 4 w 68"/>
                    <a:gd name="T21" fmla="*/ 24 h 43"/>
                    <a:gd name="T22" fmla="*/ 14 w 68"/>
                    <a:gd name="T23" fmla="*/ 25 h 43"/>
                    <a:gd name="T24" fmla="*/ 1 w 68"/>
                    <a:gd name="T25" fmla="*/ 35 h 43"/>
                    <a:gd name="T26" fmla="*/ 25 w 68"/>
                    <a:gd name="T27" fmla="*/ 30 h 43"/>
                    <a:gd name="T28" fmla="*/ 25 w 68"/>
                    <a:gd name="T29" fmla="*/ 43 h 43"/>
                    <a:gd name="T30" fmla="*/ 35 w 68"/>
                    <a:gd name="T31" fmla="*/ 33 h 43"/>
                    <a:gd name="T32" fmla="*/ 38 w 68"/>
                    <a:gd name="T33" fmla="*/ 41 h 43"/>
                    <a:gd name="T34" fmla="*/ 42 w 68"/>
                    <a:gd name="T35" fmla="*/ 12 h 43"/>
                    <a:gd name="T36" fmla="*/ 55 w 68"/>
                    <a:gd name="T37" fmla="*/ 12 h 43"/>
                    <a:gd name="T38" fmla="*/ 56 w 68"/>
                    <a:gd name="T39" fmla="*/ 15 h 43"/>
                    <a:gd name="T40" fmla="*/ 56 w 68"/>
                    <a:gd name="T41" fmla="*/ 15 h 43"/>
                    <a:gd name="T42" fmla="*/ 50 w 68"/>
                    <a:gd name="T43" fmla="*/ 17 h 43"/>
                    <a:gd name="T44" fmla="*/ 42 w 68"/>
                    <a:gd name="T45" fmla="*/ 13 h 43"/>
                    <a:gd name="T46" fmla="*/ 42 w 68"/>
                    <a:gd name="T47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" h="43">
                      <a:moveTo>
                        <a:pt x="38" y="41"/>
                      </a:moveTo>
                      <a:cubicBezTo>
                        <a:pt x="42" y="38"/>
                        <a:pt x="45" y="35"/>
                        <a:pt x="49" y="32"/>
                      </a:cubicBezTo>
                      <a:cubicBezTo>
                        <a:pt x="56" y="27"/>
                        <a:pt x="62" y="20"/>
                        <a:pt x="66" y="12"/>
                      </a:cubicBezTo>
                      <a:cubicBezTo>
                        <a:pt x="68" y="8"/>
                        <a:pt x="67" y="7"/>
                        <a:pt x="62" y="7"/>
                      </a:cubicBezTo>
                      <a:cubicBezTo>
                        <a:pt x="50" y="6"/>
                        <a:pt x="37" y="6"/>
                        <a:pt x="25" y="6"/>
                      </a:cubicBezTo>
                      <a:cubicBezTo>
                        <a:pt x="19" y="6"/>
                        <a:pt x="13" y="4"/>
                        <a:pt x="7" y="2"/>
                      </a:cubicBezTo>
                      <a:cubicBezTo>
                        <a:pt x="5" y="1"/>
                        <a:pt x="3" y="1"/>
                        <a:pt x="1" y="0"/>
                      </a:cubicBezTo>
                      <a:cubicBezTo>
                        <a:pt x="2" y="5"/>
                        <a:pt x="5" y="7"/>
                        <a:pt x="9" y="11"/>
                      </a:cubicBezTo>
                      <a:cubicBezTo>
                        <a:pt x="6" y="11"/>
                        <a:pt x="3" y="12"/>
                        <a:pt x="0" y="13"/>
                      </a:cubicBezTo>
                      <a:cubicBezTo>
                        <a:pt x="3" y="16"/>
                        <a:pt x="7" y="17"/>
                        <a:pt x="11" y="19"/>
                      </a:cubicBezTo>
                      <a:cubicBezTo>
                        <a:pt x="9" y="20"/>
                        <a:pt x="6" y="22"/>
                        <a:pt x="4" y="24"/>
                      </a:cubicBezTo>
                      <a:cubicBezTo>
                        <a:pt x="7" y="26"/>
                        <a:pt x="11" y="25"/>
                        <a:pt x="14" y="25"/>
                      </a:cubicBezTo>
                      <a:cubicBezTo>
                        <a:pt x="11" y="30"/>
                        <a:pt x="7" y="33"/>
                        <a:pt x="1" y="35"/>
                      </a:cubicBezTo>
                      <a:cubicBezTo>
                        <a:pt x="10" y="39"/>
                        <a:pt x="18" y="35"/>
                        <a:pt x="25" y="30"/>
                      </a:cubicBezTo>
                      <a:cubicBezTo>
                        <a:pt x="25" y="35"/>
                        <a:pt x="25" y="39"/>
                        <a:pt x="25" y="43"/>
                      </a:cubicBezTo>
                      <a:cubicBezTo>
                        <a:pt x="29" y="41"/>
                        <a:pt x="31" y="37"/>
                        <a:pt x="35" y="33"/>
                      </a:cubicBezTo>
                      <a:cubicBezTo>
                        <a:pt x="37" y="36"/>
                        <a:pt x="37" y="39"/>
                        <a:pt x="38" y="41"/>
                      </a:cubicBezTo>
                      <a:close/>
                      <a:moveTo>
                        <a:pt x="42" y="12"/>
                      </a:moveTo>
                      <a:cubicBezTo>
                        <a:pt x="46" y="12"/>
                        <a:pt x="51" y="12"/>
                        <a:pt x="55" y="12"/>
                      </a:cubicBezTo>
                      <a:cubicBezTo>
                        <a:pt x="57" y="12"/>
                        <a:pt x="58" y="13"/>
                        <a:pt x="56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4" y="19"/>
                        <a:pt x="54" y="19"/>
                        <a:pt x="50" y="17"/>
                      </a:cubicBezTo>
                      <a:cubicBezTo>
                        <a:pt x="47" y="16"/>
                        <a:pt x="44" y="14"/>
                        <a:pt x="42" y="13"/>
                      </a:cubicBezTo>
                      <a:cubicBezTo>
                        <a:pt x="42" y="13"/>
                        <a:pt x="42" y="13"/>
                        <a:pt x="42" y="1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276350" y="1189038"/>
                  <a:ext cx="247650" cy="161925"/>
                </a:xfrm>
                <a:custGeom>
                  <a:avLst/>
                  <a:gdLst>
                    <a:gd name="T0" fmla="*/ 31 w 66"/>
                    <a:gd name="T1" fmla="*/ 34 h 43"/>
                    <a:gd name="T2" fmla="*/ 41 w 66"/>
                    <a:gd name="T3" fmla="*/ 43 h 43"/>
                    <a:gd name="T4" fmla="*/ 41 w 66"/>
                    <a:gd name="T5" fmla="*/ 30 h 43"/>
                    <a:gd name="T6" fmla="*/ 64 w 66"/>
                    <a:gd name="T7" fmla="*/ 35 h 43"/>
                    <a:gd name="T8" fmla="*/ 52 w 66"/>
                    <a:gd name="T9" fmla="*/ 25 h 43"/>
                    <a:gd name="T10" fmla="*/ 61 w 66"/>
                    <a:gd name="T11" fmla="*/ 24 h 43"/>
                    <a:gd name="T12" fmla="*/ 55 w 66"/>
                    <a:gd name="T13" fmla="*/ 18 h 43"/>
                    <a:gd name="T14" fmla="*/ 66 w 66"/>
                    <a:gd name="T15" fmla="*/ 12 h 43"/>
                    <a:gd name="T16" fmla="*/ 57 w 66"/>
                    <a:gd name="T17" fmla="*/ 10 h 43"/>
                    <a:gd name="T18" fmla="*/ 64 w 66"/>
                    <a:gd name="T19" fmla="*/ 0 h 43"/>
                    <a:gd name="T20" fmla="*/ 64 w 66"/>
                    <a:gd name="T21" fmla="*/ 0 h 43"/>
                    <a:gd name="T22" fmla="*/ 30 w 66"/>
                    <a:gd name="T23" fmla="*/ 6 h 43"/>
                    <a:gd name="T24" fmla="*/ 18 w 66"/>
                    <a:gd name="T25" fmla="*/ 6 h 43"/>
                    <a:gd name="T26" fmla="*/ 3 w 66"/>
                    <a:gd name="T27" fmla="*/ 7 h 43"/>
                    <a:gd name="T28" fmla="*/ 0 w 66"/>
                    <a:gd name="T29" fmla="*/ 9 h 43"/>
                    <a:gd name="T30" fmla="*/ 4 w 66"/>
                    <a:gd name="T31" fmla="*/ 17 h 43"/>
                    <a:gd name="T32" fmla="*/ 18 w 66"/>
                    <a:gd name="T33" fmla="*/ 33 h 43"/>
                    <a:gd name="T34" fmla="*/ 28 w 66"/>
                    <a:gd name="T35" fmla="*/ 41 h 43"/>
                    <a:gd name="T36" fmla="*/ 31 w 66"/>
                    <a:gd name="T37" fmla="*/ 34 h 43"/>
                    <a:gd name="T38" fmla="*/ 18 w 66"/>
                    <a:gd name="T39" fmla="*/ 16 h 43"/>
                    <a:gd name="T40" fmla="*/ 14 w 66"/>
                    <a:gd name="T41" fmla="*/ 18 h 43"/>
                    <a:gd name="T42" fmla="*/ 12 w 66"/>
                    <a:gd name="T43" fmla="*/ 18 h 43"/>
                    <a:gd name="T44" fmla="*/ 10 w 66"/>
                    <a:gd name="T45" fmla="*/ 13 h 43"/>
                    <a:gd name="T46" fmla="*/ 15 w 66"/>
                    <a:gd name="T47" fmla="*/ 12 h 43"/>
                    <a:gd name="T48" fmla="*/ 25 w 66"/>
                    <a:gd name="T49" fmla="*/ 12 h 43"/>
                    <a:gd name="T50" fmla="*/ 25 w 66"/>
                    <a:gd name="T51" fmla="*/ 13 h 43"/>
                    <a:gd name="T52" fmla="*/ 18 w 66"/>
                    <a:gd name="T53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6" h="43">
                      <a:moveTo>
                        <a:pt x="31" y="34"/>
                      </a:moveTo>
                      <a:cubicBezTo>
                        <a:pt x="35" y="37"/>
                        <a:pt x="37" y="41"/>
                        <a:pt x="41" y="43"/>
                      </a:cubicBezTo>
                      <a:cubicBezTo>
                        <a:pt x="41" y="39"/>
                        <a:pt x="41" y="35"/>
                        <a:pt x="41" y="30"/>
                      </a:cubicBezTo>
                      <a:cubicBezTo>
                        <a:pt x="48" y="35"/>
                        <a:pt x="55" y="39"/>
                        <a:pt x="64" y="35"/>
                      </a:cubicBezTo>
                      <a:cubicBezTo>
                        <a:pt x="59" y="33"/>
                        <a:pt x="54" y="30"/>
                        <a:pt x="52" y="25"/>
                      </a:cubicBezTo>
                      <a:cubicBezTo>
                        <a:pt x="55" y="25"/>
                        <a:pt x="58" y="26"/>
                        <a:pt x="61" y="24"/>
                      </a:cubicBezTo>
                      <a:cubicBezTo>
                        <a:pt x="59" y="22"/>
                        <a:pt x="56" y="21"/>
                        <a:pt x="55" y="18"/>
                      </a:cubicBezTo>
                      <a:cubicBezTo>
                        <a:pt x="59" y="17"/>
                        <a:pt x="63" y="16"/>
                        <a:pt x="66" y="12"/>
                      </a:cubicBezTo>
                      <a:cubicBezTo>
                        <a:pt x="62" y="12"/>
                        <a:pt x="59" y="12"/>
                        <a:pt x="57" y="10"/>
                      </a:cubicBezTo>
                      <a:cubicBezTo>
                        <a:pt x="61" y="7"/>
                        <a:pt x="64" y="3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3" y="5"/>
                        <a:pt x="41" y="6"/>
                        <a:pt x="30" y="6"/>
                      </a:cubicBezTo>
                      <a:cubicBezTo>
                        <a:pt x="26" y="7"/>
                        <a:pt x="22" y="6"/>
                        <a:pt x="18" y="6"/>
                      </a:cubicBezTo>
                      <a:cubicBezTo>
                        <a:pt x="13" y="7"/>
                        <a:pt x="8" y="7"/>
                        <a:pt x="3" y="7"/>
                      </a:cubicBezTo>
                      <a:cubicBezTo>
                        <a:pt x="1" y="7"/>
                        <a:pt x="0" y="7"/>
                        <a:pt x="0" y="9"/>
                      </a:cubicBezTo>
                      <a:cubicBezTo>
                        <a:pt x="1" y="12"/>
                        <a:pt x="2" y="14"/>
                        <a:pt x="4" y="17"/>
                      </a:cubicBezTo>
                      <a:cubicBezTo>
                        <a:pt x="7" y="23"/>
                        <a:pt x="12" y="28"/>
                        <a:pt x="18" y="33"/>
                      </a:cubicBezTo>
                      <a:cubicBezTo>
                        <a:pt x="21" y="35"/>
                        <a:pt x="25" y="38"/>
                        <a:pt x="28" y="41"/>
                      </a:cubicBezTo>
                      <a:cubicBezTo>
                        <a:pt x="29" y="39"/>
                        <a:pt x="30" y="36"/>
                        <a:pt x="31" y="34"/>
                      </a:cubicBezTo>
                      <a:close/>
                      <a:moveTo>
                        <a:pt x="18" y="16"/>
                      </a:moveTo>
                      <a:cubicBezTo>
                        <a:pt x="17" y="17"/>
                        <a:pt x="16" y="17"/>
                        <a:pt x="14" y="18"/>
                      </a:cubicBezTo>
                      <a:cubicBezTo>
                        <a:pt x="13" y="20"/>
                        <a:pt x="12" y="19"/>
                        <a:pt x="12" y="18"/>
                      </a:cubicBezTo>
                      <a:cubicBezTo>
                        <a:pt x="11" y="16"/>
                        <a:pt x="11" y="15"/>
                        <a:pt x="10" y="13"/>
                      </a:cubicBezTo>
                      <a:cubicBezTo>
                        <a:pt x="11" y="13"/>
                        <a:pt x="13" y="12"/>
                        <a:pt x="15" y="12"/>
                      </a:cubicBezTo>
                      <a:cubicBezTo>
                        <a:pt x="18" y="12"/>
                        <a:pt x="21" y="12"/>
                        <a:pt x="25" y="12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3" y="14"/>
                        <a:pt x="21" y="15"/>
                        <a:pt x="18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2138363" y="1128713"/>
                  <a:ext cx="166688" cy="301625"/>
                </a:xfrm>
                <a:custGeom>
                  <a:avLst/>
                  <a:gdLst>
                    <a:gd name="T0" fmla="*/ 1 w 44"/>
                    <a:gd name="T1" fmla="*/ 80 h 80"/>
                    <a:gd name="T2" fmla="*/ 3 w 44"/>
                    <a:gd name="T3" fmla="*/ 78 h 80"/>
                    <a:gd name="T4" fmla="*/ 31 w 44"/>
                    <a:gd name="T5" fmla="*/ 53 h 80"/>
                    <a:gd name="T6" fmla="*/ 41 w 44"/>
                    <a:gd name="T7" fmla="*/ 18 h 80"/>
                    <a:gd name="T8" fmla="*/ 32 w 44"/>
                    <a:gd name="T9" fmla="*/ 1 h 80"/>
                    <a:gd name="T10" fmla="*/ 30 w 44"/>
                    <a:gd name="T11" fmla="*/ 2 h 80"/>
                    <a:gd name="T12" fmla="*/ 4 w 44"/>
                    <a:gd name="T13" fmla="*/ 39 h 80"/>
                    <a:gd name="T14" fmla="*/ 3 w 44"/>
                    <a:gd name="T15" fmla="*/ 44 h 80"/>
                    <a:gd name="T16" fmla="*/ 4 w 44"/>
                    <a:gd name="T17" fmla="*/ 51 h 80"/>
                    <a:gd name="T18" fmla="*/ 5 w 44"/>
                    <a:gd name="T19" fmla="*/ 57 h 80"/>
                    <a:gd name="T20" fmla="*/ 28 w 44"/>
                    <a:gd name="T21" fmla="*/ 26 h 80"/>
                    <a:gd name="T22" fmla="*/ 27 w 44"/>
                    <a:gd name="T23" fmla="*/ 39 h 80"/>
                    <a:gd name="T24" fmla="*/ 7 w 44"/>
                    <a:gd name="T25" fmla="*/ 61 h 80"/>
                    <a:gd name="T26" fmla="*/ 5 w 44"/>
                    <a:gd name="T27" fmla="*/ 64 h 80"/>
                    <a:gd name="T28" fmla="*/ 2 w 44"/>
                    <a:gd name="T29" fmla="*/ 73 h 80"/>
                    <a:gd name="T30" fmla="*/ 0 w 44"/>
                    <a:gd name="T31" fmla="*/ 80 h 80"/>
                    <a:gd name="T32" fmla="*/ 1 w 44"/>
                    <a:gd name="T33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80">
                      <a:moveTo>
                        <a:pt x="1" y="80"/>
                      </a:moveTo>
                      <a:cubicBezTo>
                        <a:pt x="1" y="79"/>
                        <a:pt x="2" y="78"/>
                        <a:pt x="3" y="78"/>
                      </a:cubicBezTo>
                      <a:cubicBezTo>
                        <a:pt x="14" y="70"/>
                        <a:pt x="23" y="63"/>
                        <a:pt x="31" y="53"/>
                      </a:cubicBezTo>
                      <a:cubicBezTo>
                        <a:pt x="39" y="43"/>
                        <a:pt x="44" y="31"/>
                        <a:pt x="41" y="18"/>
                      </a:cubicBezTo>
                      <a:cubicBezTo>
                        <a:pt x="40" y="12"/>
                        <a:pt x="37" y="6"/>
                        <a:pt x="32" y="1"/>
                      </a:cubicBezTo>
                      <a:cubicBezTo>
                        <a:pt x="31" y="0"/>
                        <a:pt x="30" y="0"/>
                        <a:pt x="30" y="2"/>
                      </a:cubicBezTo>
                      <a:cubicBezTo>
                        <a:pt x="23" y="15"/>
                        <a:pt x="14" y="27"/>
                        <a:pt x="4" y="39"/>
                      </a:cubicBezTo>
                      <a:cubicBezTo>
                        <a:pt x="3" y="41"/>
                        <a:pt x="3" y="42"/>
                        <a:pt x="3" y="44"/>
                      </a:cubicBezTo>
                      <a:cubicBezTo>
                        <a:pt x="3" y="46"/>
                        <a:pt x="4" y="49"/>
                        <a:pt x="4" y="51"/>
                      </a:cubicBezTo>
                      <a:cubicBezTo>
                        <a:pt x="4" y="53"/>
                        <a:pt x="5" y="55"/>
                        <a:pt x="5" y="57"/>
                      </a:cubicBezTo>
                      <a:cubicBezTo>
                        <a:pt x="15" y="48"/>
                        <a:pt x="22" y="38"/>
                        <a:pt x="28" y="26"/>
                      </a:cubicBezTo>
                      <a:cubicBezTo>
                        <a:pt x="31" y="31"/>
                        <a:pt x="30" y="35"/>
                        <a:pt x="27" y="39"/>
                      </a:cubicBezTo>
                      <a:cubicBezTo>
                        <a:pt x="22" y="48"/>
                        <a:pt x="15" y="54"/>
                        <a:pt x="7" y="61"/>
                      </a:cubicBezTo>
                      <a:cubicBezTo>
                        <a:pt x="6" y="61"/>
                        <a:pt x="5" y="62"/>
                        <a:pt x="5" y="64"/>
                      </a:cubicBezTo>
                      <a:cubicBezTo>
                        <a:pt x="4" y="67"/>
                        <a:pt x="3" y="70"/>
                        <a:pt x="2" y="73"/>
                      </a:cubicBezTo>
                      <a:cubicBezTo>
                        <a:pt x="1" y="75"/>
                        <a:pt x="1" y="77"/>
                        <a:pt x="0" y="80"/>
                      </a:cubicBezTo>
                      <a:cubicBezTo>
                        <a:pt x="0" y="80"/>
                        <a:pt x="0" y="80"/>
                        <a:pt x="1" y="8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0" name="Freeform 18"/>
                <p:cNvSpPr>
                  <a:spLocks/>
                </p:cNvSpPr>
                <p:nvPr/>
              </p:nvSpPr>
              <p:spPr bwMode="auto">
                <a:xfrm>
                  <a:off x="815975" y="1128713"/>
                  <a:ext cx="166688" cy="304800"/>
                </a:xfrm>
                <a:custGeom>
                  <a:avLst/>
                  <a:gdLst>
                    <a:gd name="T0" fmla="*/ 13 w 44"/>
                    <a:gd name="T1" fmla="*/ 53 h 81"/>
                    <a:gd name="T2" fmla="*/ 35 w 44"/>
                    <a:gd name="T3" fmla="*/ 75 h 81"/>
                    <a:gd name="T4" fmla="*/ 44 w 44"/>
                    <a:gd name="T5" fmla="*/ 81 h 81"/>
                    <a:gd name="T6" fmla="*/ 43 w 44"/>
                    <a:gd name="T7" fmla="*/ 79 h 81"/>
                    <a:gd name="T8" fmla="*/ 39 w 44"/>
                    <a:gd name="T9" fmla="*/ 67 h 81"/>
                    <a:gd name="T10" fmla="*/ 36 w 44"/>
                    <a:gd name="T11" fmla="*/ 61 h 81"/>
                    <a:gd name="T12" fmla="*/ 26 w 44"/>
                    <a:gd name="T13" fmla="*/ 52 h 81"/>
                    <a:gd name="T14" fmla="*/ 14 w 44"/>
                    <a:gd name="T15" fmla="*/ 36 h 81"/>
                    <a:gd name="T16" fmla="*/ 16 w 44"/>
                    <a:gd name="T17" fmla="*/ 27 h 81"/>
                    <a:gd name="T18" fmla="*/ 38 w 44"/>
                    <a:gd name="T19" fmla="*/ 57 h 81"/>
                    <a:gd name="T20" fmla="*/ 39 w 44"/>
                    <a:gd name="T21" fmla="*/ 57 h 81"/>
                    <a:gd name="T22" fmla="*/ 40 w 44"/>
                    <a:gd name="T23" fmla="*/ 44 h 81"/>
                    <a:gd name="T24" fmla="*/ 39 w 44"/>
                    <a:gd name="T25" fmla="*/ 40 h 81"/>
                    <a:gd name="T26" fmla="*/ 30 w 44"/>
                    <a:gd name="T27" fmla="*/ 28 h 81"/>
                    <a:gd name="T28" fmla="*/ 14 w 44"/>
                    <a:gd name="T29" fmla="*/ 2 h 81"/>
                    <a:gd name="T30" fmla="*/ 11 w 44"/>
                    <a:gd name="T31" fmla="*/ 2 h 81"/>
                    <a:gd name="T32" fmla="*/ 3 w 44"/>
                    <a:gd name="T33" fmla="*/ 34 h 81"/>
                    <a:gd name="T34" fmla="*/ 13 w 44"/>
                    <a:gd name="T35" fmla="*/ 5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4" h="81">
                      <a:moveTo>
                        <a:pt x="13" y="53"/>
                      </a:moveTo>
                      <a:cubicBezTo>
                        <a:pt x="19" y="62"/>
                        <a:pt x="27" y="68"/>
                        <a:pt x="35" y="75"/>
                      </a:cubicBezTo>
                      <a:cubicBezTo>
                        <a:pt x="38" y="77"/>
                        <a:pt x="40" y="79"/>
                        <a:pt x="44" y="81"/>
                      </a:cubicBezTo>
                      <a:cubicBezTo>
                        <a:pt x="43" y="80"/>
                        <a:pt x="43" y="79"/>
                        <a:pt x="43" y="79"/>
                      </a:cubicBezTo>
                      <a:cubicBezTo>
                        <a:pt x="42" y="75"/>
                        <a:pt x="41" y="71"/>
                        <a:pt x="39" y="67"/>
                      </a:cubicBezTo>
                      <a:cubicBezTo>
                        <a:pt x="39" y="65"/>
                        <a:pt x="39" y="62"/>
                        <a:pt x="36" y="61"/>
                      </a:cubicBezTo>
                      <a:cubicBezTo>
                        <a:pt x="32" y="58"/>
                        <a:pt x="29" y="55"/>
                        <a:pt x="26" y="52"/>
                      </a:cubicBezTo>
                      <a:cubicBezTo>
                        <a:pt x="21" y="47"/>
                        <a:pt x="17" y="42"/>
                        <a:pt x="14" y="36"/>
                      </a:cubicBezTo>
                      <a:cubicBezTo>
                        <a:pt x="13" y="33"/>
                        <a:pt x="13" y="30"/>
                        <a:pt x="16" y="27"/>
                      </a:cubicBezTo>
                      <a:cubicBezTo>
                        <a:pt x="21" y="39"/>
                        <a:pt x="29" y="49"/>
                        <a:pt x="38" y="57"/>
                      </a:cubicBezTo>
                      <a:cubicBezTo>
                        <a:pt x="38" y="57"/>
                        <a:pt x="39" y="57"/>
                        <a:pt x="39" y="57"/>
                      </a:cubicBezTo>
                      <a:cubicBezTo>
                        <a:pt x="39" y="52"/>
                        <a:pt x="40" y="48"/>
                        <a:pt x="40" y="44"/>
                      </a:cubicBezTo>
                      <a:cubicBezTo>
                        <a:pt x="41" y="43"/>
                        <a:pt x="40" y="41"/>
                        <a:pt x="39" y="40"/>
                      </a:cubicBezTo>
                      <a:cubicBezTo>
                        <a:pt x="36" y="36"/>
                        <a:pt x="33" y="32"/>
                        <a:pt x="30" y="28"/>
                      </a:cubicBezTo>
                      <a:cubicBezTo>
                        <a:pt x="25" y="20"/>
                        <a:pt x="19" y="11"/>
                        <a:pt x="14" y="2"/>
                      </a:cubicBezTo>
                      <a:cubicBezTo>
                        <a:pt x="13" y="0"/>
                        <a:pt x="13" y="0"/>
                        <a:pt x="11" y="2"/>
                      </a:cubicBezTo>
                      <a:cubicBezTo>
                        <a:pt x="2" y="11"/>
                        <a:pt x="0" y="22"/>
                        <a:pt x="3" y="34"/>
                      </a:cubicBezTo>
                      <a:cubicBezTo>
                        <a:pt x="4" y="41"/>
                        <a:pt x="8" y="48"/>
                        <a:pt x="13" y="5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1" name="Freeform 19"/>
                <p:cNvSpPr>
                  <a:spLocks/>
                </p:cNvSpPr>
                <p:nvPr/>
              </p:nvSpPr>
              <p:spPr bwMode="auto">
                <a:xfrm>
                  <a:off x="1441450" y="911225"/>
                  <a:ext cx="238125" cy="134938"/>
                </a:xfrm>
                <a:custGeom>
                  <a:avLst/>
                  <a:gdLst>
                    <a:gd name="T0" fmla="*/ 9 w 63"/>
                    <a:gd name="T1" fmla="*/ 36 h 36"/>
                    <a:gd name="T2" fmla="*/ 54 w 63"/>
                    <a:gd name="T3" fmla="*/ 36 h 36"/>
                    <a:gd name="T4" fmla="*/ 57 w 63"/>
                    <a:gd name="T5" fmla="*/ 34 h 36"/>
                    <a:gd name="T6" fmla="*/ 62 w 63"/>
                    <a:gd name="T7" fmla="*/ 20 h 36"/>
                    <a:gd name="T8" fmla="*/ 62 w 63"/>
                    <a:gd name="T9" fmla="*/ 11 h 36"/>
                    <a:gd name="T10" fmla="*/ 44 w 63"/>
                    <a:gd name="T11" fmla="*/ 1 h 36"/>
                    <a:gd name="T12" fmla="*/ 40 w 63"/>
                    <a:gd name="T13" fmla="*/ 21 h 36"/>
                    <a:gd name="T14" fmla="*/ 35 w 63"/>
                    <a:gd name="T15" fmla="*/ 31 h 36"/>
                    <a:gd name="T16" fmla="*/ 27 w 63"/>
                    <a:gd name="T17" fmla="*/ 31 h 36"/>
                    <a:gd name="T18" fmla="*/ 26 w 63"/>
                    <a:gd name="T19" fmla="*/ 30 h 36"/>
                    <a:gd name="T20" fmla="*/ 19 w 63"/>
                    <a:gd name="T21" fmla="*/ 9 h 36"/>
                    <a:gd name="T22" fmla="*/ 18 w 63"/>
                    <a:gd name="T23" fmla="*/ 0 h 36"/>
                    <a:gd name="T24" fmla="*/ 9 w 63"/>
                    <a:gd name="T25" fmla="*/ 2 h 36"/>
                    <a:gd name="T26" fmla="*/ 0 w 63"/>
                    <a:gd name="T27" fmla="*/ 17 h 36"/>
                    <a:gd name="T28" fmla="*/ 4 w 63"/>
                    <a:gd name="T29" fmla="*/ 33 h 36"/>
                    <a:gd name="T30" fmla="*/ 9 w 63"/>
                    <a:gd name="T31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3" h="36">
                      <a:moveTo>
                        <a:pt x="9" y="36"/>
                      </a:moveTo>
                      <a:cubicBezTo>
                        <a:pt x="23" y="36"/>
                        <a:pt x="39" y="36"/>
                        <a:pt x="54" y="36"/>
                      </a:cubicBezTo>
                      <a:cubicBezTo>
                        <a:pt x="56" y="36"/>
                        <a:pt x="57" y="36"/>
                        <a:pt x="57" y="34"/>
                      </a:cubicBezTo>
                      <a:cubicBezTo>
                        <a:pt x="59" y="29"/>
                        <a:pt x="61" y="25"/>
                        <a:pt x="62" y="20"/>
                      </a:cubicBezTo>
                      <a:cubicBezTo>
                        <a:pt x="63" y="17"/>
                        <a:pt x="63" y="14"/>
                        <a:pt x="62" y="11"/>
                      </a:cubicBezTo>
                      <a:cubicBezTo>
                        <a:pt x="60" y="4"/>
                        <a:pt x="50" y="0"/>
                        <a:pt x="44" y="1"/>
                      </a:cubicBezTo>
                      <a:cubicBezTo>
                        <a:pt x="43" y="8"/>
                        <a:pt x="41" y="15"/>
                        <a:pt x="40" y="21"/>
                      </a:cubicBezTo>
                      <a:cubicBezTo>
                        <a:pt x="39" y="25"/>
                        <a:pt x="37" y="28"/>
                        <a:pt x="35" y="31"/>
                      </a:cubicBezTo>
                      <a:cubicBezTo>
                        <a:pt x="33" y="35"/>
                        <a:pt x="30" y="34"/>
                        <a:pt x="27" y="31"/>
                      </a:cubicBezTo>
                      <a:cubicBezTo>
                        <a:pt x="27" y="31"/>
                        <a:pt x="27" y="30"/>
                        <a:pt x="26" y="30"/>
                      </a:cubicBezTo>
                      <a:cubicBezTo>
                        <a:pt x="22" y="23"/>
                        <a:pt x="21" y="16"/>
                        <a:pt x="19" y="9"/>
                      </a:cubicBezTo>
                      <a:cubicBezTo>
                        <a:pt x="19" y="6"/>
                        <a:pt x="19" y="3"/>
                        <a:pt x="18" y="0"/>
                      </a:cubicBezTo>
                      <a:cubicBezTo>
                        <a:pt x="15" y="1"/>
                        <a:pt x="12" y="1"/>
                        <a:pt x="9" y="2"/>
                      </a:cubicBezTo>
                      <a:cubicBezTo>
                        <a:pt x="4" y="5"/>
                        <a:pt x="0" y="9"/>
                        <a:pt x="0" y="17"/>
                      </a:cubicBezTo>
                      <a:cubicBezTo>
                        <a:pt x="1" y="22"/>
                        <a:pt x="2" y="28"/>
                        <a:pt x="4" y="33"/>
                      </a:cubicBezTo>
                      <a:cubicBezTo>
                        <a:pt x="5" y="35"/>
                        <a:pt x="6" y="36"/>
                        <a:pt x="9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>
                  <a:off x="1257300" y="1076325"/>
                  <a:ext cx="161925" cy="98425"/>
                </a:xfrm>
                <a:custGeom>
                  <a:avLst/>
                  <a:gdLst>
                    <a:gd name="T0" fmla="*/ 5 w 43"/>
                    <a:gd name="T1" fmla="*/ 26 h 26"/>
                    <a:gd name="T2" fmla="*/ 37 w 43"/>
                    <a:gd name="T3" fmla="*/ 26 h 26"/>
                    <a:gd name="T4" fmla="*/ 39 w 43"/>
                    <a:gd name="T5" fmla="*/ 24 h 26"/>
                    <a:gd name="T6" fmla="*/ 41 w 43"/>
                    <a:gd name="T7" fmla="*/ 20 h 26"/>
                    <a:gd name="T8" fmla="*/ 39 w 43"/>
                    <a:gd name="T9" fmla="*/ 5 h 26"/>
                    <a:gd name="T10" fmla="*/ 28 w 43"/>
                    <a:gd name="T11" fmla="*/ 0 h 26"/>
                    <a:gd name="T12" fmla="*/ 27 w 43"/>
                    <a:gd name="T13" fmla="*/ 5 h 26"/>
                    <a:gd name="T14" fmla="*/ 24 w 43"/>
                    <a:gd name="T15" fmla="*/ 19 h 26"/>
                    <a:gd name="T16" fmla="*/ 21 w 43"/>
                    <a:gd name="T17" fmla="*/ 22 h 26"/>
                    <a:gd name="T18" fmla="*/ 18 w 43"/>
                    <a:gd name="T19" fmla="*/ 19 h 26"/>
                    <a:gd name="T20" fmla="*/ 14 w 43"/>
                    <a:gd name="T21" fmla="*/ 3 h 26"/>
                    <a:gd name="T22" fmla="*/ 13 w 43"/>
                    <a:gd name="T23" fmla="*/ 0 h 26"/>
                    <a:gd name="T24" fmla="*/ 10 w 43"/>
                    <a:gd name="T25" fmla="*/ 1 h 26"/>
                    <a:gd name="T26" fmla="*/ 1 w 43"/>
                    <a:gd name="T27" fmla="*/ 11 h 26"/>
                    <a:gd name="T28" fmla="*/ 2 w 43"/>
                    <a:gd name="T29" fmla="*/ 24 h 26"/>
                    <a:gd name="T30" fmla="*/ 5 w 43"/>
                    <a:gd name="T3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" h="26">
                      <a:moveTo>
                        <a:pt x="5" y="26"/>
                      </a:moveTo>
                      <a:cubicBezTo>
                        <a:pt x="16" y="26"/>
                        <a:pt x="26" y="26"/>
                        <a:pt x="37" y="26"/>
                      </a:cubicBezTo>
                      <a:cubicBezTo>
                        <a:pt x="38" y="26"/>
                        <a:pt x="39" y="26"/>
                        <a:pt x="39" y="24"/>
                      </a:cubicBezTo>
                      <a:cubicBezTo>
                        <a:pt x="40" y="23"/>
                        <a:pt x="40" y="21"/>
                        <a:pt x="41" y="20"/>
                      </a:cubicBezTo>
                      <a:cubicBezTo>
                        <a:pt x="42" y="15"/>
                        <a:pt x="43" y="9"/>
                        <a:pt x="39" y="5"/>
                      </a:cubicBezTo>
                      <a:cubicBezTo>
                        <a:pt x="36" y="2"/>
                        <a:pt x="33" y="1"/>
                        <a:pt x="28" y="0"/>
                      </a:cubicBezTo>
                      <a:cubicBezTo>
                        <a:pt x="28" y="2"/>
                        <a:pt x="28" y="3"/>
                        <a:pt x="27" y="5"/>
                      </a:cubicBezTo>
                      <a:cubicBezTo>
                        <a:pt x="27" y="10"/>
                        <a:pt x="26" y="15"/>
                        <a:pt x="24" y="19"/>
                      </a:cubicBezTo>
                      <a:cubicBezTo>
                        <a:pt x="23" y="21"/>
                        <a:pt x="22" y="22"/>
                        <a:pt x="21" y="22"/>
                      </a:cubicBezTo>
                      <a:cubicBezTo>
                        <a:pt x="20" y="22"/>
                        <a:pt x="19" y="21"/>
                        <a:pt x="18" y="19"/>
                      </a:cubicBezTo>
                      <a:cubicBezTo>
                        <a:pt x="15" y="14"/>
                        <a:pt x="14" y="9"/>
                        <a:pt x="14" y="3"/>
                      </a:cubicBezTo>
                      <a:cubicBezTo>
                        <a:pt x="14" y="2"/>
                        <a:pt x="14" y="1"/>
                        <a:pt x="13" y="0"/>
                      </a:cubicBezTo>
                      <a:cubicBezTo>
                        <a:pt x="12" y="0"/>
                        <a:pt x="11" y="0"/>
                        <a:pt x="10" y="1"/>
                      </a:cubicBezTo>
                      <a:cubicBezTo>
                        <a:pt x="6" y="2"/>
                        <a:pt x="1" y="5"/>
                        <a:pt x="1" y="11"/>
                      </a:cubicBezTo>
                      <a:cubicBezTo>
                        <a:pt x="0" y="15"/>
                        <a:pt x="1" y="20"/>
                        <a:pt x="2" y="24"/>
                      </a:cubicBezTo>
                      <a:cubicBezTo>
                        <a:pt x="3" y="26"/>
                        <a:pt x="4" y="26"/>
                        <a:pt x="5" y="2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3" name="Freeform 21"/>
                <p:cNvSpPr>
                  <a:spLocks/>
                </p:cNvSpPr>
                <p:nvPr/>
              </p:nvSpPr>
              <p:spPr bwMode="auto">
                <a:xfrm>
                  <a:off x="1701800" y="1068388"/>
                  <a:ext cx="158750" cy="106363"/>
                </a:xfrm>
                <a:custGeom>
                  <a:avLst/>
                  <a:gdLst>
                    <a:gd name="T0" fmla="*/ 6 w 42"/>
                    <a:gd name="T1" fmla="*/ 28 h 28"/>
                    <a:gd name="T2" fmla="*/ 12 w 42"/>
                    <a:gd name="T3" fmla="*/ 27 h 28"/>
                    <a:gd name="T4" fmla="*/ 36 w 42"/>
                    <a:gd name="T5" fmla="*/ 27 h 28"/>
                    <a:gd name="T6" fmla="*/ 39 w 42"/>
                    <a:gd name="T7" fmla="*/ 25 h 28"/>
                    <a:gd name="T8" fmla="*/ 41 w 42"/>
                    <a:gd name="T9" fmla="*/ 16 h 28"/>
                    <a:gd name="T10" fmla="*/ 37 w 42"/>
                    <a:gd name="T11" fmla="*/ 4 h 28"/>
                    <a:gd name="T12" fmla="*/ 28 w 42"/>
                    <a:gd name="T13" fmla="*/ 0 h 28"/>
                    <a:gd name="T14" fmla="*/ 27 w 42"/>
                    <a:gd name="T15" fmla="*/ 4 h 28"/>
                    <a:gd name="T16" fmla="*/ 24 w 42"/>
                    <a:gd name="T17" fmla="*/ 21 h 28"/>
                    <a:gd name="T18" fmla="*/ 21 w 42"/>
                    <a:gd name="T19" fmla="*/ 23 h 28"/>
                    <a:gd name="T20" fmla="*/ 18 w 42"/>
                    <a:gd name="T21" fmla="*/ 21 h 28"/>
                    <a:gd name="T22" fmla="*/ 14 w 42"/>
                    <a:gd name="T23" fmla="*/ 6 h 28"/>
                    <a:gd name="T24" fmla="*/ 13 w 42"/>
                    <a:gd name="T25" fmla="*/ 1 h 28"/>
                    <a:gd name="T26" fmla="*/ 8 w 42"/>
                    <a:gd name="T27" fmla="*/ 3 h 28"/>
                    <a:gd name="T28" fmla="*/ 1 w 42"/>
                    <a:gd name="T29" fmla="*/ 11 h 28"/>
                    <a:gd name="T30" fmla="*/ 2 w 42"/>
                    <a:gd name="T31" fmla="*/ 25 h 28"/>
                    <a:gd name="T32" fmla="*/ 6 w 42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2" h="28">
                      <a:moveTo>
                        <a:pt x="6" y="28"/>
                      </a:moveTo>
                      <a:cubicBezTo>
                        <a:pt x="8" y="27"/>
                        <a:pt x="10" y="27"/>
                        <a:pt x="12" y="27"/>
                      </a:cubicBezTo>
                      <a:cubicBezTo>
                        <a:pt x="20" y="27"/>
                        <a:pt x="28" y="27"/>
                        <a:pt x="36" y="27"/>
                      </a:cubicBezTo>
                      <a:cubicBezTo>
                        <a:pt x="38" y="27"/>
                        <a:pt x="39" y="27"/>
                        <a:pt x="39" y="25"/>
                      </a:cubicBezTo>
                      <a:cubicBezTo>
                        <a:pt x="40" y="22"/>
                        <a:pt x="41" y="19"/>
                        <a:pt x="41" y="16"/>
                      </a:cubicBezTo>
                      <a:cubicBezTo>
                        <a:pt x="42" y="11"/>
                        <a:pt x="41" y="7"/>
                        <a:pt x="37" y="4"/>
                      </a:cubicBezTo>
                      <a:cubicBezTo>
                        <a:pt x="34" y="3"/>
                        <a:pt x="32" y="2"/>
                        <a:pt x="28" y="0"/>
                      </a:cubicBezTo>
                      <a:cubicBezTo>
                        <a:pt x="28" y="2"/>
                        <a:pt x="27" y="3"/>
                        <a:pt x="27" y="4"/>
                      </a:cubicBezTo>
                      <a:cubicBezTo>
                        <a:pt x="27" y="10"/>
                        <a:pt x="26" y="16"/>
                        <a:pt x="24" y="21"/>
                      </a:cubicBezTo>
                      <a:cubicBezTo>
                        <a:pt x="23" y="22"/>
                        <a:pt x="22" y="23"/>
                        <a:pt x="21" y="23"/>
                      </a:cubicBezTo>
                      <a:cubicBezTo>
                        <a:pt x="20" y="23"/>
                        <a:pt x="18" y="22"/>
                        <a:pt x="18" y="21"/>
                      </a:cubicBezTo>
                      <a:cubicBezTo>
                        <a:pt x="15" y="16"/>
                        <a:pt x="14" y="11"/>
                        <a:pt x="14" y="6"/>
                      </a:cubicBezTo>
                      <a:cubicBezTo>
                        <a:pt x="14" y="4"/>
                        <a:pt x="13" y="2"/>
                        <a:pt x="13" y="1"/>
                      </a:cubicBezTo>
                      <a:cubicBezTo>
                        <a:pt x="11" y="1"/>
                        <a:pt x="9" y="2"/>
                        <a:pt x="8" y="3"/>
                      </a:cubicBezTo>
                      <a:cubicBezTo>
                        <a:pt x="4" y="4"/>
                        <a:pt x="2" y="7"/>
                        <a:pt x="1" y="11"/>
                      </a:cubicBezTo>
                      <a:cubicBezTo>
                        <a:pt x="0" y="16"/>
                        <a:pt x="1" y="20"/>
                        <a:pt x="2" y="25"/>
                      </a:cubicBezTo>
                      <a:cubicBezTo>
                        <a:pt x="2" y="27"/>
                        <a:pt x="4" y="28"/>
                        <a:pt x="6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4" name="Freeform 22"/>
                <p:cNvSpPr>
                  <a:spLocks/>
                </p:cNvSpPr>
                <p:nvPr/>
              </p:nvSpPr>
              <p:spPr bwMode="auto">
                <a:xfrm>
                  <a:off x="2093913" y="1636713"/>
                  <a:ext cx="211138" cy="95250"/>
                </a:xfrm>
                <a:custGeom>
                  <a:avLst/>
                  <a:gdLst>
                    <a:gd name="T0" fmla="*/ 9 w 56"/>
                    <a:gd name="T1" fmla="*/ 0 h 25"/>
                    <a:gd name="T2" fmla="*/ 14 w 56"/>
                    <a:gd name="T3" fmla="*/ 8 h 25"/>
                    <a:gd name="T4" fmla="*/ 17 w 56"/>
                    <a:gd name="T5" fmla="*/ 9 h 25"/>
                    <a:gd name="T6" fmla="*/ 32 w 56"/>
                    <a:gd name="T7" fmla="*/ 10 h 25"/>
                    <a:gd name="T8" fmla="*/ 36 w 56"/>
                    <a:gd name="T9" fmla="*/ 10 h 25"/>
                    <a:gd name="T10" fmla="*/ 35 w 56"/>
                    <a:gd name="T11" fmla="*/ 12 h 25"/>
                    <a:gd name="T12" fmla="*/ 26 w 56"/>
                    <a:gd name="T13" fmla="*/ 16 h 25"/>
                    <a:gd name="T14" fmla="*/ 15 w 56"/>
                    <a:gd name="T15" fmla="*/ 14 h 25"/>
                    <a:gd name="T16" fmla="*/ 13 w 56"/>
                    <a:gd name="T17" fmla="*/ 14 h 25"/>
                    <a:gd name="T18" fmla="*/ 0 w 56"/>
                    <a:gd name="T19" fmla="*/ 17 h 25"/>
                    <a:gd name="T20" fmla="*/ 0 w 56"/>
                    <a:gd name="T21" fmla="*/ 17 h 25"/>
                    <a:gd name="T22" fmla="*/ 8 w 56"/>
                    <a:gd name="T23" fmla="*/ 20 h 25"/>
                    <a:gd name="T24" fmla="*/ 24 w 56"/>
                    <a:gd name="T25" fmla="*/ 23 h 25"/>
                    <a:gd name="T26" fmla="*/ 52 w 56"/>
                    <a:gd name="T27" fmla="*/ 13 h 25"/>
                    <a:gd name="T28" fmla="*/ 56 w 56"/>
                    <a:gd name="T29" fmla="*/ 2 h 25"/>
                    <a:gd name="T30" fmla="*/ 9 w 56"/>
                    <a:gd name="T3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6" h="25">
                      <a:moveTo>
                        <a:pt x="9" y="0"/>
                      </a:moveTo>
                      <a:cubicBezTo>
                        <a:pt x="11" y="3"/>
                        <a:pt x="12" y="5"/>
                        <a:pt x="14" y="8"/>
                      </a:cubicBezTo>
                      <a:cubicBezTo>
                        <a:pt x="15" y="8"/>
                        <a:pt x="16" y="9"/>
                        <a:pt x="17" y="9"/>
                      </a:cubicBezTo>
                      <a:cubicBezTo>
                        <a:pt x="22" y="10"/>
                        <a:pt x="27" y="10"/>
                        <a:pt x="32" y="10"/>
                      </a:cubicBezTo>
                      <a:cubicBezTo>
                        <a:pt x="33" y="10"/>
                        <a:pt x="34" y="10"/>
                        <a:pt x="36" y="10"/>
                      </a:cubicBezTo>
                      <a:cubicBezTo>
                        <a:pt x="35" y="11"/>
                        <a:pt x="35" y="12"/>
                        <a:pt x="35" y="12"/>
                      </a:cubicBezTo>
                      <a:cubicBezTo>
                        <a:pt x="33" y="16"/>
                        <a:pt x="29" y="16"/>
                        <a:pt x="26" y="16"/>
                      </a:cubicBezTo>
                      <a:cubicBezTo>
                        <a:pt x="22" y="15"/>
                        <a:pt x="19" y="14"/>
                        <a:pt x="15" y="14"/>
                      </a:cubicBezTo>
                      <a:cubicBezTo>
                        <a:pt x="14" y="14"/>
                        <a:pt x="14" y="14"/>
                        <a:pt x="13" y="14"/>
                      </a:cubicBezTo>
                      <a:cubicBezTo>
                        <a:pt x="8" y="15"/>
                        <a:pt x="4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3" y="18"/>
                        <a:pt x="5" y="19"/>
                        <a:pt x="8" y="20"/>
                      </a:cubicBezTo>
                      <a:cubicBezTo>
                        <a:pt x="14" y="21"/>
                        <a:pt x="19" y="22"/>
                        <a:pt x="24" y="23"/>
                      </a:cubicBezTo>
                      <a:cubicBezTo>
                        <a:pt x="35" y="25"/>
                        <a:pt x="45" y="23"/>
                        <a:pt x="52" y="13"/>
                      </a:cubicBezTo>
                      <a:cubicBezTo>
                        <a:pt x="54" y="10"/>
                        <a:pt x="56" y="6"/>
                        <a:pt x="56" y="2"/>
                      </a:cubicBezTo>
                      <a:cubicBezTo>
                        <a:pt x="40" y="4"/>
                        <a:pt x="25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5" name="Freeform 23"/>
                <p:cNvSpPr>
                  <a:spLocks/>
                </p:cNvSpPr>
                <p:nvPr/>
              </p:nvSpPr>
              <p:spPr bwMode="auto">
                <a:xfrm>
                  <a:off x="815975" y="1636713"/>
                  <a:ext cx="207963" cy="95250"/>
                </a:xfrm>
                <a:custGeom>
                  <a:avLst/>
                  <a:gdLst>
                    <a:gd name="T0" fmla="*/ 30 w 55"/>
                    <a:gd name="T1" fmla="*/ 23 h 25"/>
                    <a:gd name="T2" fmla="*/ 52 w 55"/>
                    <a:gd name="T3" fmla="*/ 18 h 25"/>
                    <a:gd name="T4" fmla="*/ 55 w 55"/>
                    <a:gd name="T5" fmla="*/ 17 h 25"/>
                    <a:gd name="T6" fmla="*/ 49 w 55"/>
                    <a:gd name="T7" fmla="*/ 15 h 25"/>
                    <a:gd name="T8" fmla="*/ 35 w 55"/>
                    <a:gd name="T9" fmla="*/ 15 h 25"/>
                    <a:gd name="T10" fmla="*/ 24 w 55"/>
                    <a:gd name="T11" fmla="*/ 15 h 25"/>
                    <a:gd name="T12" fmla="*/ 20 w 55"/>
                    <a:gd name="T13" fmla="*/ 11 h 25"/>
                    <a:gd name="T14" fmla="*/ 23 w 55"/>
                    <a:gd name="T15" fmla="*/ 10 h 25"/>
                    <a:gd name="T16" fmla="*/ 32 w 55"/>
                    <a:gd name="T17" fmla="*/ 10 h 25"/>
                    <a:gd name="T18" fmla="*/ 39 w 55"/>
                    <a:gd name="T19" fmla="*/ 8 h 25"/>
                    <a:gd name="T20" fmla="*/ 46 w 55"/>
                    <a:gd name="T21" fmla="*/ 0 h 25"/>
                    <a:gd name="T22" fmla="*/ 23 w 55"/>
                    <a:gd name="T23" fmla="*/ 2 h 25"/>
                    <a:gd name="T24" fmla="*/ 0 w 55"/>
                    <a:gd name="T25" fmla="*/ 2 h 25"/>
                    <a:gd name="T26" fmla="*/ 1 w 55"/>
                    <a:gd name="T27" fmla="*/ 7 h 25"/>
                    <a:gd name="T28" fmla="*/ 30 w 55"/>
                    <a:gd name="T2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5" h="25">
                      <a:moveTo>
                        <a:pt x="30" y="23"/>
                      </a:moveTo>
                      <a:cubicBezTo>
                        <a:pt x="38" y="22"/>
                        <a:pt x="45" y="20"/>
                        <a:pt x="52" y="18"/>
                      </a:cubicBezTo>
                      <a:cubicBezTo>
                        <a:pt x="53" y="18"/>
                        <a:pt x="54" y="17"/>
                        <a:pt x="55" y="17"/>
                      </a:cubicBezTo>
                      <a:cubicBezTo>
                        <a:pt x="53" y="16"/>
                        <a:pt x="51" y="16"/>
                        <a:pt x="49" y="15"/>
                      </a:cubicBezTo>
                      <a:cubicBezTo>
                        <a:pt x="45" y="14"/>
                        <a:pt x="40" y="13"/>
                        <a:pt x="35" y="15"/>
                      </a:cubicBezTo>
                      <a:cubicBezTo>
                        <a:pt x="32" y="16"/>
                        <a:pt x="28" y="17"/>
                        <a:pt x="24" y="15"/>
                      </a:cubicBezTo>
                      <a:cubicBezTo>
                        <a:pt x="22" y="14"/>
                        <a:pt x="20" y="13"/>
                        <a:pt x="20" y="11"/>
                      </a:cubicBezTo>
                      <a:cubicBezTo>
                        <a:pt x="21" y="10"/>
                        <a:pt x="22" y="10"/>
                        <a:pt x="23" y="10"/>
                      </a:cubicBezTo>
                      <a:cubicBezTo>
                        <a:pt x="26" y="10"/>
                        <a:pt x="29" y="10"/>
                        <a:pt x="32" y="10"/>
                      </a:cubicBezTo>
                      <a:cubicBezTo>
                        <a:pt x="35" y="9"/>
                        <a:pt x="38" y="10"/>
                        <a:pt x="39" y="8"/>
                      </a:cubicBezTo>
                      <a:cubicBezTo>
                        <a:pt x="42" y="6"/>
                        <a:pt x="44" y="3"/>
                        <a:pt x="46" y="0"/>
                      </a:cubicBezTo>
                      <a:cubicBezTo>
                        <a:pt x="38" y="1"/>
                        <a:pt x="31" y="2"/>
                        <a:pt x="23" y="2"/>
                      </a:cubicBezTo>
                      <a:cubicBezTo>
                        <a:pt x="16" y="2"/>
                        <a:pt x="8" y="2"/>
                        <a:pt x="0" y="2"/>
                      </a:cubicBezTo>
                      <a:cubicBezTo>
                        <a:pt x="0" y="4"/>
                        <a:pt x="1" y="5"/>
                        <a:pt x="1" y="7"/>
                      </a:cubicBezTo>
                      <a:cubicBezTo>
                        <a:pt x="7" y="20"/>
                        <a:pt x="17" y="25"/>
                        <a:pt x="30" y="2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6" name="Freeform 24"/>
                <p:cNvSpPr>
                  <a:spLocks/>
                </p:cNvSpPr>
                <p:nvPr/>
              </p:nvSpPr>
              <p:spPr bwMode="auto">
                <a:xfrm>
                  <a:off x="2033588" y="1708150"/>
                  <a:ext cx="203200" cy="106363"/>
                </a:xfrm>
                <a:custGeom>
                  <a:avLst/>
                  <a:gdLst>
                    <a:gd name="T0" fmla="*/ 52 w 54"/>
                    <a:gd name="T1" fmla="*/ 11 h 28"/>
                    <a:gd name="T2" fmla="*/ 42 w 54"/>
                    <a:gd name="T3" fmla="*/ 10 h 28"/>
                    <a:gd name="T4" fmla="*/ 28 w 54"/>
                    <a:gd name="T5" fmla="*/ 6 h 28"/>
                    <a:gd name="T6" fmla="*/ 12 w 54"/>
                    <a:gd name="T7" fmla="*/ 0 h 28"/>
                    <a:gd name="T8" fmla="*/ 14 w 54"/>
                    <a:gd name="T9" fmla="*/ 10 h 28"/>
                    <a:gd name="T10" fmla="*/ 16 w 54"/>
                    <a:gd name="T11" fmla="*/ 11 h 28"/>
                    <a:gd name="T12" fmla="*/ 30 w 54"/>
                    <a:gd name="T13" fmla="*/ 16 h 28"/>
                    <a:gd name="T14" fmla="*/ 26 w 54"/>
                    <a:gd name="T15" fmla="*/ 19 h 28"/>
                    <a:gd name="T16" fmla="*/ 16 w 54"/>
                    <a:gd name="T17" fmla="*/ 17 h 28"/>
                    <a:gd name="T18" fmla="*/ 0 w 54"/>
                    <a:gd name="T19" fmla="*/ 15 h 28"/>
                    <a:gd name="T20" fmla="*/ 0 w 54"/>
                    <a:gd name="T21" fmla="*/ 16 h 28"/>
                    <a:gd name="T22" fmla="*/ 17 w 54"/>
                    <a:gd name="T23" fmla="*/ 25 h 28"/>
                    <a:gd name="T24" fmla="*/ 32 w 54"/>
                    <a:gd name="T25" fmla="*/ 28 h 28"/>
                    <a:gd name="T26" fmla="*/ 53 w 54"/>
                    <a:gd name="T27" fmla="*/ 13 h 28"/>
                    <a:gd name="T28" fmla="*/ 52 w 54"/>
                    <a:gd name="T29" fmla="*/ 1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4" h="28">
                      <a:moveTo>
                        <a:pt x="52" y="11"/>
                      </a:moveTo>
                      <a:cubicBezTo>
                        <a:pt x="49" y="11"/>
                        <a:pt x="45" y="11"/>
                        <a:pt x="42" y="10"/>
                      </a:cubicBezTo>
                      <a:cubicBezTo>
                        <a:pt x="37" y="9"/>
                        <a:pt x="33" y="8"/>
                        <a:pt x="28" y="6"/>
                      </a:cubicBezTo>
                      <a:cubicBezTo>
                        <a:pt x="23" y="5"/>
                        <a:pt x="18" y="3"/>
                        <a:pt x="12" y="0"/>
                      </a:cubicBezTo>
                      <a:cubicBezTo>
                        <a:pt x="13" y="4"/>
                        <a:pt x="14" y="7"/>
                        <a:pt x="14" y="10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20" y="13"/>
                        <a:pt x="25" y="14"/>
                        <a:pt x="30" y="16"/>
                      </a:cubicBezTo>
                      <a:cubicBezTo>
                        <a:pt x="29" y="17"/>
                        <a:pt x="28" y="19"/>
                        <a:pt x="26" y="19"/>
                      </a:cubicBezTo>
                      <a:cubicBezTo>
                        <a:pt x="23" y="19"/>
                        <a:pt x="19" y="19"/>
                        <a:pt x="16" y="17"/>
                      </a:cubicBezTo>
                      <a:cubicBezTo>
                        <a:pt x="11" y="14"/>
                        <a:pt x="6" y="15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6" y="19"/>
                        <a:pt x="11" y="22"/>
                        <a:pt x="17" y="25"/>
                      </a:cubicBezTo>
                      <a:cubicBezTo>
                        <a:pt x="22" y="27"/>
                        <a:pt x="27" y="28"/>
                        <a:pt x="32" y="28"/>
                      </a:cubicBezTo>
                      <a:cubicBezTo>
                        <a:pt x="41" y="28"/>
                        <a:pt x="50" y="20"/>
                        <a:pt x="53" y="13"/>
                      </a:cubicBezTo>
                      <a:cubicBezTo>
                        <a:pt x="54" y="12"/>
                        <a:pt x="53" y="11"/>
                        <a:pt x="52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876300" y="1708150"/>
                  <a:ext cx="203200" cy="106363"/>
                </a:xfrm>
                <a:custGeom>
                  <a:avLst/>
                  <a:gdLst>
                    <a:gd name="T0" fmla="*/ 54 w 54"/>
                    <a:gd name="T1" fmla="*/ 16 h 28"/>
                    <a:gd name="T2" fmla="*/ 54 w 54"/>
                    <a:gd name="T3" fmla="*/ 15 h 28"/>
                    <a:gd name="T4" fmla="*/ 45 w 54"/>
                    <a:gd name="T5" fmla="*/ 15 h 28"/>
                    <a:gd name="T6" fmla="*/ 41 w 54"/>
                    <a:gd name="T7" fmla="*/ 16 h 28"/>
                    <a:gd name="T8" fmla="*/ 28 w 54"/>
                    <a:gd name="T9" fmla="*/ 19 h 28"/>
                    <a:gd name="T10" fmla="*/ 25 w 54"/>
                    <a:gd name="T11" fmla="*/ 15 h 28"/>
                    <a:gd name="T12" fmla="*/ 35 w 54"/>
                    <a:gd name="T13" fmla="*/ 13 h 28"/>
                    <a:gd name="T14" fmla="*/ 41 w 54"/>
                    <a:gd name="T15" fmla="*/ 5 h 28"/>
                    <a:gd name="T16" fmla="*/ 42 w 54"/>
                    <a:gd name="T17" fmla="*/ 3 h 28"/>
                    <a:gd name="T18" fmla="*/ 42 w 54"/>
                    <a:gd name="T19" fmla="*/ 0 h 28"/>
                    <a:gd name="T20" fmla="*/ 2 w 54"/>
                    <a:gd name="T21" fmla="*/ 11 h 28"/>
                    <a:gd name="T22" fmla="*/ 1 w 54"/>
                    <a:gd name="T23" fmla="*/ 14 h 28"/>
                    <a:gd name="T24" fmla="*/ 5 w 54"/>
                    <a:gd name="T25" fmla="*/ 19 h 28"/>
                    <a:gd name="T26" fmla="*/ 22 w 54"/>
                    <a:gd name="T27" fmla="*/ 28 h 28"/>
                    <a:gd name="T28" fmla="*/ 37 w 54"/>
                    <a:gd name="T29" fmla="*/ 25 h 28"/>
                    <a:gd name="T30" fmla="*/ 54 w 54"/>
                    <a:gd name="T31" fmla="*/ 1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4" h="28">
                      <a:moveTo>
                        <a:pt x="54" y="16"/>
                      </a:moveTo>
                      <a:cubicBezTo>
                        <a:pt x="54" y="16"/>
                        <a:pt x="54" y="15"/>
                        <a:pt x="54" y="15"/>
                      </a:cubicBezTo>
                      <a:cubicBezTo>
                        <a:pt x="51" y="15"/>
                        <a:pt x="48" y="15"/>
                        <a:pt x="45" y="15"/>
                      </a:cubicBezTo>
                      <a:cubicBezTo>
                        <a:pt x="44" y="15"/>
                        <a:pt x="42" y="15"/>
                        <a:pt x="41" y="16"/>
                      </a:cubicBezTo>
                      <a:cubicBezTo>
                        <a:pt x="37" y="18"/>
                        <a:pt x="33" y="20"/>
                        <a:pt x="28" y="19"/>
                      </a:cubicBezTo>
                      <a:cubicBezTo>
                        <a:pt x="26" y="19"/>
                        <a:pt x="24" y="17"/>
                        <a:pt x="25" y="15"/>
                      </a:cubicBezTo>
                      <a:cubicBezTo>
                        <a:pt x="28" y="15"/>
                        <a:pt x="31" y="14"/>
                        <a:pt x="35" y="13"/>
                      </a:cubicBezTo>
                      <a:cubicBezTo>
                        <a:pt x="38" y="12"/>
                        <a:pt x="42" y="10"/>
                        <a:pt x="41" y="5"/>
                      </a:cubicBezTo>
                      <a:cubicBezTo>
                        <a:pt x="41" y="4"/>
                        <a:pt x="42" y="3"/>
                        <a:pt x="42" y="3"/>
                      </a:cubicBezTo>
                      <a:cubicBezTo>
                        <a:pt x="42" y="2"/>
                        <a:pt x="42" y="1"/>
                        <a:pt x="42" y="0"/>
                      </a:cubicBezTo>
                      <a:cubicBezTo>
                        <a:pt x="29" y="6"/>
                        <a:pt x="16" y="11"/>
                        <a:pt x="2" y="11"/>
                      </a:cubicBezTo>
                      <a:cubicBezTo>
                        <a:pt x="0" y="11"/>
                        <a:pt x="0" y="12"/>
                        <a:pt x="1" y="14"/>
                      </a:cubicBezTo>
                      <a:cubicBezTo>
                        <a:pt x="2" y="16"/>
                        <a:pt x="4" y="18"/>
                        <a:pt x="5" y="19"/>
                      </a:cubicBezTo>
                      <a:cubicBezTo>
                        <a:pt x="10" y="24"/>
                        <a:pt x="15" y="28"/>
                        <a:pt x="22" y="28"/>
                      </a:cubicBezTo>
                      <a:cubicBezTo>
                        <a:pt x="27" y="28"/>
                        <a:pt x="32" y="27"/>
                        <a:pt x="37" y="25"/>
                      </a:cubicBezTo>
                      <a:cubicBezTo>
                        <a:pt x="43" y="22"/>
                        <a:pt x="49" y="19"/>
                        <a:pt x="54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97000" y="1336675"/>
                  <a:ext cx="138113" cy="134938"/>
                </a:xfrm>
                <a:custGeom>
                  <a:avLst/>
                  <a:gdLst>
                    <a:gd name="T0" fmla="*/ 3 w 37"/>
                    <a:gd name="T1" fmla="*/ 28 h 36"/>
                    <a:gd name="T2" fmla="*/ 4 w 37"/>
                    <a:gd name="T3" fmla="*/ 36 h 36"/>
                    <a:gd name="T4" fmla="*/ 5 w 37"/>
                    <a:gd name="T5" fmla="*/ 36 h 36"/>
                    <a:gd name="T6" fmla="*/ 11 w 37"/>
                    <a:gd name="T7" fmla="*/ 23 h 36"/>
                    <a:gd name="T8" fmla="*/ 12 w 37"/>
                    <a:gd name="T9" fmla="*/ 19 h 36"/>
                    <a:gd name="T10" fmla="*/ 15 w 37"/>
                    <a:gd name="T11" fmla="*/ 21 h 36"/>
                    <a:gd name="T12" fmla="*/ 17 w 37"/>
                    <a:gd name="T13" fmla="*/ 24 h 36"/>
                    <a:gd name="T14" fmla="*/ 20 w 37"/>
                    <a:gd name="T15" fmla="*/ 28 h 36"/>
                    <a:gd name="T16" fmla="*/ 21 w 37"/>
                    <a:gd name="T17" fmla="*/ 20 h 36"/>
                    <a:gd name="T18" fmla="*/ 24 w 37"/>
                    <a:gd name="T19" fmla="*/ 19 h 36"/>
                    <a:gd name="T20" fmla="*/ 30 w 37"/>
                    <a:gd name="T21" fmla="*/ 23 h 36"/>
                    <a:gd name="T22" fmla="*/ 37 w 37"/>
                    <a:gd name="T23" fmla="*/ 26 h 36"/>
                    <a:gd name="T24" fmla="*/ 30 w 37"/>
                    <a:gd name="T25" fmla="*/ 5 h 36"/>
                    <a:gd name="T26" fmla="*/ 27 w 37"/>
                    <a:gd name="T27" fmla="*/ 3 h 36"/>
                    <a:gd name="T28" fmla="*/ 17 w 37"/>
                    <a:gd name="T29" fmla="*/ 2 h 36"/>
                    <a:gd name="T30" fmla="*/ 13 w 37"/>
                    <a:gd name="T31" fmla="*/ 0 h 36"/>
                    <a:gd name="T32" fmla="*/ 13 w 37"/>
                    <a:gd name="T33" fmla="*/ 0 h 36"/>
                    <a:gd name="T34" fmla="*/ 16 w 37"/>
                    <a:gd name="T35" fmla="*/ 10 h 36"/>
                    <a:gd name="T36" fmla="*/ 1 w 37"/>
                    <a:gd name="T37" fmla="*/ 4 h 36"/>
                    <a:gd name="T38" fmla="*/ 1 w 37"/>
                    <a:gd name="T39" fmla="*/ 14 h 36"/>
                    <a:gd name="T40" fmla="*/ 3 w 37"/>
                    <a:gd name="T41" fmla="*/ 2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" h="36">
                      <a:moveTo>
                        <a:pt x="3" y="28"/>
                      </a:moveTo>
                      <a:cubicBezTo>
                        <a:pt x="4" y="31"/>
                        <a:pt x="4" y="34"/>
                        <a:pt x="4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7" y="31"/>
                        <a:pt x="9" y="27"/>
                        <a:pt x="11" y="23"/>
                      </a:cubicBezTo>
                      <a:cubicBezTo>
                        <a:pt x="11" y="21"/>
                        <a:pt x="12" y="20"/>
                        <a:pt x="12" y="19"/>
                      </a:cubicBezTo>
                      <a:cubicBezTo>
                        <a:pt x="13" y="20"/>
                        <a:pt x="14" y="20"/>
                        <a:pt x="15" y="21"/>
                      </a:cubicBezTo>
                      <a:cubicBezTo>
                        <a:pt x="15" y="22"/>
                        <a:pt x="16" y="23"/>
                        <a:pt x="17" y="24"/>
                      </a:cubicBezTo>
                      <a:cubicBezTo>
                        <a:pt x="18" y="25"/>
                        <a:pt x="19" y="27"/>
                        <a:pt x="20" y="28"/>
                      </a:cubicBezTo>
                      <a:cubicBezTo>
                        <a:pt x="21" y="25"/>
                        <a:pt x="21" y="23"/>
                        <a:pt x="21" y="20"/>
                      </a:cubicBezTo>
                      <a:cubicBezTo>
                        <a:pt x="22" y="18"/>
                        <a:pt x="22" y="17"/>
                        <a:pt x="24" y="19"/>
                      </a:cubicBezTo>
                      <a:cubicBezTo>
                        <a:pt x="26" y="20"/>
                        <a:pt x="28" y="21"/>
                        <a:pt x="30" y="23"/>
                      </a:cubicBezTo>
                      <a:cubicBezTo>
                        <a:pt x="32" y="24"/>
                        <a:pt x="34" y="25"/>
                        <a:pt x="37" y="26"/>
                      </a:cubicBezTo>
                      <a:cubicBezTo>
                        <a:pt x="36" y="18"/>
                        <a:pt x="33" y="11"/>
                        <a:pt x="30" y="5"/>
                      </a:cubicBezTo>
                      <a:cubicBezTo>
                        <a:pt x="29" y="4"/>
                        <a:pt x="28" y="4"/>
                        <a:pt x="27" y="3"/>
                      </a:cubicBezTo>
                      <a:cubicBezTo>
                        <a:pt x="24" y="3"/>
                        <a:pt x="20" y="2"/>
                        <a:pt x="17" y="2"/>
                      </a:cubicBezTo>
                      <a:cubicBezTo>
                        <a:pt x="16" y="1"/>
                        <a:pt x="14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3"/>
                        <a:pt x="15" y="6"/>
                        <a:pt x="16" y="10"/>
                      </a:cubicBezTo>
                      <a:cubicBezTo>
                        <a:pt x="10" y="11"/>
                        <a:pt x="5" y="9"/>
                        <a:pt x="1" y="4"/>
                      </a:cubicBezTo>
                      <a:cubicBezTo>
                        <a:pt x="0" y="8"/>
                        <a:pt x="0" y="11"/>
                        <a:pt x="1" y="14"/>
                      </a:cubicBezTo>
                      <a:cubicBezTo>
                        <a:pt x="2" y="19"/>
                        <a:pt x="3" y="23"/>
                        <a:pt x="3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573213" y="1336675"/>
                  <a:ext cx="147638" cy="134938"/>
                </a:xfrm>
                <a:custGeom>
                  <a:avLst/>
                  <a:gdLst>
                    <a:gd name="T0" fmla="*/ 2 w 39"/>
                    <a:gd name="T1" fmla="*/ 25 h 36"/>
                    <a:gd name="T2" fmla="*/ 14 w 39"/>
                    <a:gd name="T3" fmla="*/ 19 h 36"/>
                    <a:gd name="T4" fmla="*/ 16 w 39"/>
                    <a:gd name="T5" fmla="*/ 18 h 36"/>
                    <a:gd name="T6" fmla="*/ 17 w 39"/>
                    <a:gd name="T7" fmla="*/ 20 h 36"/>
                    <a:gd name="T8" fmla="*/ 18 w 39"/>
                    <a:gd name="T9" fmla="*/ 27 h 36"/>
                    <a:gd name="T10" fmla="*/ 25 w 39"/>
                    <a:gd name="T11" fmla="*/ 20 h 36"/>
                    <a:gd name="T12" fmla="*/ 27 w 39"/>
                    <a:gd name="T13" fmla="*/ 19 h 36"/>
                    <a:gd name="T14" fmla="*/ 28 w 39"/>
                    <a:gd name="T15" fmla="*/ 20 h 36"/>
                    <a:gd name="T16" fmla="*/ 31 w 39"/>
                    <a:gd name="T17" fmla="*/ 30 h 36"/>
                    <a:gd name="T18" fmla="*/ 34 w 39"/>
                    <a:gd name="T19" fmla="*/ 36 h 36"/>
                    <a:gd name="T20" fmla="*/ 38 w 39"/>
                    <a:gd name="T21" fmla="*/ 13 h 36"/>
                    <a:gd name="T22" fmla="*/ 37 w 39"/>
                    <a:gd name="T23" fmla="*/ 4 h 36"/>
                    <a:gd name="T24" fmla="*/ 22 w 39"/>
                    <a:gd name="T25" fmla="*/ 10 h 36"/>
                    <a:gd name="T26" fmla="*/ 26 w 39"/>
                    <a:gd name="T27" fmla="*/ 0 h 36"/>
                    <a:gd name="T28" fmla="*/ 18 w 39"/>
                    <a:gd name="T29" fmla="*/ 3 h 36"/>
                    <a:gd name="T30" fmla="*/ 10 w 39"/>
                    <a:gd name="T31" fmla="*/ 3 h 36"/>
                    <a:gd name="T32" fmla="*/ 8 w 39"/>
                    <a:gd name="T33" fmla="*/ 5 h 36"/>
                    <a:gd name="T34" fmla="*/ 0 w 39"/>
                    <a:gd name="T35" fmla="*/ 26 h 36"/>
                    <a:gd name="T36" fmla="*/ 2 w 39"/>
                    <a:gd name="T37" fmla="*/ 2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" h="36">
                      <a:moveTo>
                        <a:pt x="2" y="25"/>
                      </a:moveTo>
                      <a:cubicBezTo>
                        <a:pt x="6" y="23"/>
                        <a:pt x="10" y="21"/>
                        <a:pt x="14" y="19"/>
                      </a:cubicBezTo>
                      <a:cubicBezTo>
                        <a:pt x="14" y="18"/>
                        <a:pt x="15" y="18"/>
                        <a:pt x="16" y="18"/>
                      </a:cubicBezTo>
                      <a:cubicBezTo>
                        <a:pt x="16" y="18"/>
                        <a:pt x="16" y="19"/>
                        <a:pt x="17" y="20"/>
                      </a:cubicBezTo>
                      <a:cubicBezTo>
                        <a:pt x="17" y="22"/>
                        <a:pt x="17" y="25"/>
                        <a:pt x="18" y="27"/>
                      </a:cubicBezTo>
                      <a:cubicBezTo>
                        <a:pt x="20" y="25"/>
                        <a:pt x="22" y="22"/>
                        <a:pt x="25" y="20"/>
                      </a:cubicBezTo>
                      <a:cubicBezTo>
                        <a:pt x="26" y="19"/>
                        <a:pt x="26" y="19"/>
                        <a:pt x="27" y="19"/>
                      </a:cubicBezTo>
                      <a:cubicBezTo>
                        <a:pt x="27" y="19"/>
                        <a:pt x="27" y="20"/>
                        <a:pt x="28" y="20"/>
                      </a:cubicBezTo>
                      <a:cubicBezTo>
                        <a:pt x="29" y="23"/>
                        <a:pt x="29" y="27"/>
                        <a:pt x="31" y="30"/>
                      </a:cubicBezTo>
                      <a:cubicBezTo>
                        <a:pt x="31" y="32"/>
                        <a:pt x="33" y="34"/>
                        <a:pt x="34" y="36"/>
                      </a:cubicBezTo>
                      <a:cubicBezTo>
                        <a:pt x="35" y="28"/>
                        <a:pt x="35" y="20"/>
                        <a:pt x="38" y="13"/>
                      </a:cubicBezTo>
                      <a:cubicBezTo>
                        <a:pt x="39" y="10"/>
                        <a:pt x="39" y="7"/>
                        <a:pt x="37" y="4"/>
                      </a:cubicBezTo>
                      <a:cubicBezTo>
                        <a:pt x="33" y="9"/>
                        <a:pt x="28" y="11"/>
                        <a:pt x="22" y="10"/>
                      </a:cubicBezTo>
                      <a:cubicBezTo>
                        <a:pt x="23" y="6"/>
                        <a:pt x="25" y="3"/>
                        <a:pt x="26" y="0"/>
                      </a:cubicBezTo>
                      <a:cubicBezTo>
                        <a:pt x="22" y="1"/>
                        <a:pt x="20" y="2"/>
                        <a:pt x="18" y="3"/>
                      </a:cubicBezTo>
                      <a:cubicBezTo>
                        <a:pt x="15" y="3"/>
                        <a:pt x="13" y="3"/>
                        <a:pt x="10" y="3"/>
                      </a:cubicBezTo>
                      <a:cubicBezTo>
                        <a:pt x="10" y="4"/>
                        <a:pt x="9" y="4"/>
                        <a:pt x="8" y="5"/>
                      </a:cubicBezTo>
                      <a:cubicBezTo>
                        <a:pt x="4" y="11"/>
                        <a:pt x="2" y="18"/>
                        <a:pt x="0" y="26"/>
                      </a:cubicBezTo>
                      <a:cubicBezTo>
                        <a:pt x="1" y="26"/>
                        <a:pt x="1" y="26"/>
                        <a:pt x="2" y="2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969963" y="1776413"/>
                  <a:ext cx="180975" cy="109538"/>
                </a:xfrm>
                <a:custGeom>
                  <a:avLst/>
                  <a:gdLst>
                    <a:gd name="T0" fmla="*/ 48 w 48"/>
                    <a:gd name="T1" fmla="*/ 9 h 29"/>
                    <a:gd name="T2" fmla="*/ 38 w 48"/>
                    <a:gd name="T3" fmla="*/ 11 h 29"/>
                    <a:gd name="T4" fmla="*/ 35 w 48"/>
                    <a:gd name="T5" fmla="*/ 14 h 29"/>
                    <a:gd name="T6" fmla="*/ 29 w 48"/>
                    <a:gd name="T7" fmla="*/ 15 h 29"/>
                    <a:gd name="T8" fmla="*/ 27 w 48"/>
                    <a:gd name="T9" fmla="*/ 14 h 29"/>
                    <a:gd name="T10" fmla="*/ 28 w 48"/>
                    <a:gd name="T11" fmla="*/ 13 h 29"/>
                    <a:gd name="T12" fmla="*/ 30 w 48"/>
                    <a:gd name="T13" fmla="*/ 11 h 29"/>
                    <a:gd name="T14" fmla="*/ 32 w 48"/>
                    <a:gd name="T15" fmla="*/ 0 h 29"/>
                    <a:gd name="T16" fmla="*/ 0 w 48"/>
                    <a:gd name="T17" fmla="*/ 16 h 29"/>
                    <a:gd name="T18" fmla="*/ 1 w 48"/>
                    <a:gd name="T19" fmla="*/ 18 h 29"/>
                    <a:gd name="T20" fmla="*/ 26 w 48"/>
                    <a:gd name="T21" fmla="*/ 26 h 29"/>
                    <a:gd name="T22" fmla="*/ 44 w 48"/>
                    <a:gd name="T23" fmla="*/ 14 h 29"/>
                    <a:gd name="T24" fmla="*/ 48 w 48"/>
                    <a:gd name="T25" fmla="*/ 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29">
                      <a:moveTo>
                        <a:pt x="48" y="9"/>
                      </a:moveTo>
                      <a:cubicBezTo>
                        <a:pt x="44" y="10"/>
                        <a:pt x="41" y="10"/>
                        <a:pt x="38" y="11"/>
                      </a:cubicBezTo>
                      <a:cubicBezTo>
                        <a:pt x="37" y="12"/>
                        <a:pt x="36" y="13"/>
                        <a:pt x="35" y="14"/>
                      </a:cubicBezTo>
                      <a:cubicBezTo>
                        <a:pt x="33" y="15"/>
                        <a:pt x="31" y="16"/>
                        <a:pt x="29" y="15"/>
                      </a:cubicBezTo>
                      <a:cubicBezTo>
                        <a:pt x="28" y="15"/>
                        <a:pt x="27" y="14"/>
                        <a:pt x="27" y="14"/>
                      </a:cubicBezTo>
                      <a:cubicBezTo>
                        <a:pt x="27" y="14"/>
                        <a:pt x="28" y="13"/>
                        <a:pt x="28" y="13"/>
                      </a:cubicBezTo>
                      <a:cubicBezTo>
                        <a:pt x="29" y="12"/>
                        <a:pt x="30" y="12"/>
                        <a:pt x="30" y="11"/>
                      </a:cubicBezTo>
                      <a:cubicBezTo>
                        <a:pt x="34" y="9"/>
                        <a:pt x="35" y="4"/>
                        <a:pt x="32" y="0"/>
                      </a:cubicBezTo>
                      <a:cubicBezTo>
                        <a:pt x="23" y="8"/>
                        <a:pt x="12" y="14"/>
                        <a:pt x="0" y="16"/>
                      </a:cubicBezTo>
                      <a:cubicBezTo>
                        <a:pt x="0" y="17"/>
                        <a:pt x="0" y="18"/>
                        <a:pt x="1" y="18"/>
                      </a:cubicBezTo>
                      <a:cubicBezTo>
                        <a:pt x="6" y="26"/>
                        <a:pt x="17" y="29"/>
                        <a:pt x="26" y="26"/>
                      </a:cubicBezTo>
                      <a:cubicBezTo>
                        <a:pt x="33" y="23"/>
                        <a:pt x="38" y="19"/>
                        <a:pt x="44" y="14"/>
                      </a:cubicBezTo>
                      <a:cubicBezTo>
                        <a:pt x="45" y="13"/>
                        <a:pt x="46" y="11"/>
                        <a:pt x="48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965325" y="1776413"/>
                  <a:ext cx="184150" cy="109538"/>
                </a:xfrm>
                <a:custGeom>
                  <a:avLst/>
                  <a:gdLst>
                    <a:gd name="T0" fmla="*/ 17 w 49"/>
                    <a:gd name="T1" fmla="*/ 11 h 29"/>
                    <a:gd name="T2" fmla="*/ 19 w 49"/>
                    <a:gd name="T3" fmla="*/ 13 h 29"/>
                    <a:gd name="T4" fmla="*/ 21 w 49"/>
                    <a:gd name="T5" fmla="*/ 14 h 29"/>
                    <a:gd name="T6" fmla="*/ 19 w 49"/>
                    <a:gd name="T7" fmla="*/ 16 h 29"/>
                    <a:gd name="T8" fmla="*/ 12 w 49"/>
                    <a:gd name="T9" fmla="*/ 14 h 29"/>
                    <a:gd name="T10" fmla="*/ 6 w 49"/>
                    <a:gd name="T11" fmla="*/ 10 h 29"/>
                    <a:gd name="T12" fmla="*/ 0 w 49"/>
                    <a:gd name="T13" fmla="*/ 9 h 29"/>
                    <a:gd name="T14" fmla="*/ 21 w 49"/>
                    <a:gd name="T15" fmla="*/ 26 h 29"/>
                    <a:gd name="T16" fmla="*/ 45 w 49"/>
                    <a:gd name="T17" fmla="*/ 21 h 29"/>
                    <a:gd name="T18" fmla="*/ 49 w 49"/>
                    <a:gd name="T19" fmla="*/ 17 h 29"/>
                    <a:gd name="T20" fmla="*/ 15 w 49"/>
                    <a:gd name="T21" fmla="*/ 0 h 29"/>
                    <a:gd name="T22" fmla="*/ 17 w 49"/>
                    <a:gd name="T23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" h="29">
                      <a:moveTo>
                        <a:pt x="17" y="11"/>
                      </a:moveTo>
                      <a:cubicBezTo>
                        <a:pt x="18" y="12"/>
                        <a:pt x="19" y="12"/>
                        <a:pt x="19" y="13"/>
                      </a:cubicBezTo>
                      <a:cubicBezTo>
                        <a:pt x="20" y="13"/>
                        <a:pt x="20" y="14"/>
                        <a:pt x="21" y="14"/>
                      </a:cubicBezTo>
                      <a:cubicBezTo>
                        <a:pt x="20" y="15"/>
                        <a:pt x="19" y="15"/>
                        <a:pt x="19" y="16"/>
                      </a:cubicBezTo>
                      <a:cubicBezTo>
                        <a:pt x="16" y="16"/>
                        <a:pt x="14" y="16"/>
                        <a:pt x="12" y="14"/>
                      </a:cubicBezTo>
                      <a:cubicBezTo>
                        <a:pt x="11" y="12"/>
                        <a:pt x="9" y="11"/>
                        <a:pt x="6" y="10"/>
                      </a:cubicBezTo>
                      <a:cubicBezTo>
                        <a:pt x="4" y="10"/>
                        <a:pt x="2" y="10"/>
                        <a:pt x="0" y="9"/>
                      </a:cubicBezTo>
                      <a:cubicBezTo>
                        <a:pt x="4" y="16"/>
                        <a:pt x="13" y="23"/>
                        <a:pt x="21" y="26"/>
                      </a:cubicBezTo>
                      <a:cubicBezTo>
                        <a:pt x="30" y="29"/>
                        <a:pt x="39" y="27"/>
                        <a:pt x="45" y="21"/>
                      </a:cubicBezTo>
                      <a:cubicBezTo>
                        <a:pt x="47" y="20"/>
                        <a:pt x="47" y="19"/>
                        <a:pt x="49" y="17"/>
                      </a:cubicBezTo>
                      <a:cubicBezTo>
                        <a:pt x="35" y="14"/>
                        <a:pt x="25" y="8"/>
                        <a:pt x="15" y="0"/>
                      </a:cubicBezTo>
                      <a:cubicBezTo>
                        <a:pt x="13" y="4"/>
                        <a:pt x="13" y="9"/>
                        <a:pt x="17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2" name="Freeform 30"/>
                <p:cNvSpPr>
                  <a:spLocks noEditPoints="1"/>
                </p:cNvSpPr>
                <p:nvPr/>
              </p:nvSpPr>
              <p:spPr bwMode="auto">
                <a:xfrm>
                  <a:off x="1169988" y="1233488"/>
                  <a:ext cx="136525" cy="95250"/>
                </a:xfrm>
                <a:custGeom>
                  <a:avLst/>
                  <a:gdLst>
                    <a:gd name="T0" fmla="*/ 23 w 36"/>
                    <a:gd name="T1" fmla="*/ 0 h 25"/>
                    <a:gd name="T2" fmla="*/ 10 w 36"/>
                    <a:gd name="T3" fmla="*/ 3 h 25"/>
                    <a:gd name="T4" fmla="*/ 7 w 36"/>
                    <a:gd name="T5" fmla="*/ 25 h 25"/>
                    <a:gd name="T6" fmla="*/ 20 w 36"/>
                    <a:gd name="T7" fmla="*/ 17 h 25"/>
                    <a:gd name="T8" fmla="*/ 36 w 36"/>
                    <a:gd name="T9" fmla="*/ 18 h 25"/>
                    <a:gd name="T10" fmla="*/ 36 w 36"/>
                    <a:gd name="T11" fmla="*/ 18 h 25"/>
                    <a:gd name="T12" fmla="*/ 26 w 36"/>
                    <a:gd name="T13" fmla="*/ 2 h 25"/>
                    <a:gd name="T14" fmla="*/ 23 w 36"/>
                    <a:gd name="T15" fmla="*/ 0 h 25"/>
                    <a:gd name="T16" fmla="*/ 18 w 36"/>
                    <a:gd name="T17" fmla="*/ 6 h 25"/>
                    <a:gd name="T18" fmla="*/ 17 w 36"/>
                    <a:gd name="T19" fmla="*/ 5 h 25"/>
                    <a:gd name="T20" fmla="*/ 22 w 36"/>
                    <a:gd name="T21" fmla="*/ 3 h 25"/>
                    <a:gd name="T22" fmla="*/ 24 w 36"/>
                    <a:gd name="T23" fmla="*/ 6 h 25"/>
                    <a:gd name="T24" fmla="*/ 18 w 36"/>
                    <a:gd name="T25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25">
                      <a:moveTo>
                        <a:pt x="23" y="0"/>
                      </a:moveTo>
                      <a:cubicBezTo>
                        <a:pt x="19" y="0"/>
                        <a:pt x="14" y="1"/>
                        <a:pt x="10" y="3"/>
                      </a:cubicBezTo>
                      <a:cubicBezTo>
                        <a:pt x="0" y="7"/>
                        <a:pt x="0" y="18"/>
                        <a:pt x="7" y="25"/>
                      </a:cubicBezTo>
                      <a:cubicBezTo>
                        <a:pt x="10" y="20"/>
                        <a:pt x="15" y="17"/>
                        <a:pt x="20" y="17"/>
                      </a:cubicBezTo>
                      <a:cubicBezTo>
                        <a:pt x="26" y="17"/>
                        <a:pt x="31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1" y="14"/>
                        <a:pt x="28" y="8"/>
                        <a:pt x="26" y="2"/>
                      </a:cubicBezTo>
                      <a:cubicBezTo>
                        <a:pt x="25" y="1"/>
                        <a:pt x="25" y="0"/>
                        <a:pt x="23" y="0"/>
                      </a:cubicBezTo>
                      <a:close/>
                      <a:moveTo>
                        <a:pt x="18" y="6"/>
                      </a:moveTo>
                      <a:cubicBezTo>
                        <a:pt x="17" y="6"/>
                        <a:pt x="17" y="5"/>
                        <a:pt x="17" y="5"/>
                      </a:cubicBezTo>
                      <a:cubicBezTo>
                        <a:pt x="19" y="4"/>
                        <a:pt x="20" y="4"/>
                        <a:pt x="22" y="3"/>
                      </a:cubicBezTo>
                      <a:cubicBezTo>
                        <a:pt x="22" y="3"/>
                        <a:pt x="23" y="5"/>
                        <a:pt x="24" y="6"/>
                      </a:cubicBezTo>
                      <a:cubicBezTo>
                        <a:pt x="22" y="6"/>
                        <a:pt x="20" y="6"/>
                        <a:pt x="18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3" name="Freeform 31"/>
                <p:cNvSpPr>
                  <a:spLocks noEditPoints="1"/>
                </p:cNvSpPr>
                <p:nvPr/>
              </p:nvSpPr>
              <p:spPr bwMode="auto">
                <a:xfrm>
                  <a:off x="1803400" y="1233488"/>
                  <a:ext cx="139700" cy="95250"/>
                </a:xfrm>
                <a:custGeom>
                  <a:avLst/>
                  <a:gdLst>
                    <a:gd name="T0" fmla="*/ 1 w 37"/>
                    <a:gd name="T1" fmla="*/ 19 h 25"/>
                    <a:gd name="T2" fmla="*/ 17 w 37"/>
                    <a:gd name="T3" fmla="*/ 17 h 25"/>
                    <a:gd name="T4" fmla="*/ 30 w 37"/>
                    <a:gd name="T5" fmla="*/ 24 h 25"/>
                    <a:gd name="T6" fmla="*/ 31 w 37"/>
                    <a:gd name="T7" fmla="*/ 25 h 25"/>
                    <a:gd name="T8" fmla="*/ 33 w 37"/>
                    <a:gd name="T9" fmla="*/ 22 h 25"/>
                    <a:gd name="T10" fmla="*/ 32 w 37"/>
                    <a:gd name="T11" fmla="*/ 6 h 25"/>
                    <a:gd name="T12" fmla="*/ 23 w 37"/>
                    <a:gd name="T13" fmla="*/ 2 h 25"/>
                    <a:gd name="T14" fmla="*/ 14 w 37"/>
                    <a:gd name="T15" fmla="*/ 0 h 25"/>
                    <a:gd name="T16" fmla="*/ 12 w 37"/>
                    <a:gd name="T17" fmla="*/ 1 h 25"/>
                    <a:gd name="T18" fmla="*/ 0 w 37"/>
                    <a:gd name="T19" fmla="*/ 19 h 25"/>
                    <a:gd name="T20" fmla="*/ 1 w 37"/>
                    <a:gd name="T21" fmla="*/ 19 h 25"/>
                    <a:gd name="T22" fmla="*/ 16 w 37"/>
                    <a:gd name="T23" fmla="*/ 3 h 25"/>
                    <a:gd name="T24" fmla="*/ 20 w 37"/>
                    <a:gd name="T25" fmla="*/ 6 h 25"/>
                    <a:gd name="T26" fmla="*/ 13 w 37"/>
                    <a:gd name="T27" fmla="*/ 6 h 25"/>
                    <a:gd name="T28" fmla="*/ 16 w 37"/>
                    <a:gd name="T29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25">
                      <a:moveTo>
                        <a:pt x="1" y="19"/>
                      </a:moveTo>
                      <a:cubicBezTo>
                        <a:pt x="7" y="17"/>
                        <a:pt x="12" y="17"/>
                        <a:pt x="17" y="17"/>
                      </a:cubicBezTo>
                      <a:cubicBezTo>
                        <a:pt x="22" y="18"/>
                        <a:pt x="27" y="19"/>
                        <a:pt x="30" y="24"/>
                      </a:cubicBezTo>
                      <a:cubicBezTo>
                        <a:pt x="30" y="25"/>
                        <a:pt x="31" y="25"/>
                        <a:pt x="31" y="25"/>
                      </a:cubicBezTo>
                      <a:cubicBezTo>
                        <a:pt x="32" y="24"/>
                        <a:pt x="33" y="23"/>
                        <a:pt x="33" y="22"/>
                      </a:cubicBezTo>
                      <a:cubicBezTo>
                        <a:pt x="37" y="16"/>
                        <a:pt x="37" y="10"/>
                        <a:pt x="32" y="6"/>
                      </a:cubicBezTo>
                      <a:cubicBezTo>
                        <a:pt x="30" y="4"/>
                        <a:pt x="26" y="3"/>
                        <a:pt x="23" y="2"/>
                      </a:cubicBezTo>
                      <a:cubicBezTo>
                        <a:pt x="20" y="1"/>
                        <a:pt x="17" y="1"/>
                        <a:pt x="14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0" y="8"/>
                        <a:pt x="6" y="13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lose/>
                      <a:moveTo>
                        <a:pt x="16" y="3"/>
                      </a:moveTo>
                      <a:cubicBezTo>
                        <a:pt x="18" y="3"/>
                        <a:pt x="19" y="4"/>
                        <a:pt x="20" y="6"/>
                      </a:cubicBezTo>
                      <a:cubicBezTo>
                        <a:pt x="18" y="6"/>
                        <a:pt x="16" y="6"/>
                        <a:pt x="13" y="6"/>
                      </a:cubicBezTo>
                      <a:cubicBezTo>
                        <a:pt x="14" y="5"/>
                        <a:pt x="15" y="4"/>
                        <a:pt x="1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019175" y="1106488"/>
                  <a:ext cx="82550" cy="161925"/>
                </a:xfrm>
                <a:custGeom>
                  <a:avLst/>
                  <a:gdLst>
                    <a:gd name="T0" fmla="*/ 8 w 22"/>
                    <a:gd name="T1" fmla="*/ 36 h 43"/>
                    <a:gd name="T2" fmla="*/ 15 w 22"/>
                    <a:gd name="T3" fmla="*/ 31 h 43"/>
                    <a:gd name="T4" fmla="*/ 19 w 22"/>
                    <a:gd name="T5" fmla="*/ 43 h 43"/>
                    <a:gd name="T6" fmla="*/ 21 w 22"/>
                    <a:gd name="T7" fmla="*/ 38 h 43"/>
                    <a:gd name="T8" fmla="*/ 20 w 22"/>
                    <a:gd name="T9" fmla="*/ 25 h 43"/>
                    <a:gd name="T10" fmla="*/ 14 w 22"/>
                    <a:gd name="T11" fmla="*/ 15 h 43"/>
                    <a:gd name="T12" fmla="*/ 14 w 22"/>
                    <a:gd name="T13" fmla="*/ 1 h 43"/>
                    <a:gd name="T14" fmla="*/ 14 w 22"/>
                    <a:gd name="T15" fmla="*/ 0 h 43"/>
                    <a:gd name="T16" fmla="*/ 7 w 22"/>
                    <a:gd name="T17" fmla="*/ 0 h 43"/>
                    <a:gd name="T18" fmla="*/ 2 w 22"/>
                    <a:gd name="T19" fmla="*/ 9 h 43"/>
                    <a:gd name="T20" fmla="*/ 6 w 22"/>
                    <a:gd name="T21" fmla="*/ 16 h 43"/>
                    <a:gd name="T22" fmla="*/ 10 w 22"/>
                    <a:gd name="T23" fmla="*/ 30 h 43"/>
                    <a:gd name="T24" fmla="*/ 8 w 22"/>
                    <a:gd name="T25" fmla="*/ 3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43">
                      <a:moveTo>
                        <a:pt x="8" y="36"/>
                      </a:moveTo>
                      <a:cubicBezTo>
                        <a:pt x="11" y="34"/>
                        <a:pt x="13" y="33"/>
                        <a:pt x="15" y="31"/>
                      </a:cubicBezTo>
                      <a:cubicBezTo>
                        <a:pt x="18" y="35"/>
                        <a:pt x="18" y="39"/>
                        <a:pt x="19" y="43"/>
                      </a:cubicBezTo>
                      <a:cubicBezTo>
                        <a:pt x="20" y="41"/>
                        <a:pt x="20" y="40"/>
                        <a:pt x="21" y="38"/>
                      </a:cubicBezTo>
                      <a:cubicBezTo>
                        <a:pt x="22" y="34"/>
                        <a:pt x="22" y="29"/>
                        <a:pt x="20" y="25"/>
                      </a:cubicBezTo>
                      <a:cubicBezTo>
                        <a:pt x="18" y="21"/>
                        <a:pt x="16" y="18"/>
                        <a:pt x="14" y="15"/>
                      </a:cubicBezTo>
                      <a:cubicBezTo>
                        <a:pt x="12" y="10"/>
                        <a:pt x="10" y="5"/>
                        <a:pt x="14" y="1"/>
                      </a:cubicBezTo>
                      <a:cubicBezTo>
                        <a:pt x="14" y="1"/>
                        <a:pt x="14" y="1"/>
                        <a:pt x="14" y="0"/>
                      </a:cubicBezTo>
                      <a:cubicBezTo>
                        <a:pt x="12" y="0"/>
                        <a:pt x="9" y="0"/>
                        <a:pt x="7" y="0"/>
                      </a:cubicBezTo>
                      <a:cubicBezTo>
                        <a:pt x="2" y="1"/>
                        <a:pt x="0" y="5"/>
                        <a:pt x="2" y="9"/>
                      </a:cubicBezTo>
                      <a:cubicBezTo>
                        <a:pt x="3" y="12"/>
                        <a:pt x="5" y="14"/>
                        <a:pt x="6" y="16"/>
                      </a:cubicBezTo>
                      <a:cubicBezTo>
                        <a:pt x="8" y="20"/>
                        <a:pt x="11" y="25"/>
                        <a:pt x="10" y="30"/>
                      </a:cubicBezTo>
                      <a:cubicBezTo>
                        <a:pt x="10" y="32"/>
                        <a:pt x="9" y="34"/>
                        <a:pt x="8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524000" y="892175"/>
                  <a:ext cx="65088" cy="120650"/>
                </a:xfrm>
                <a:custGeom>
                  <a:avLst/>
                  <a:gdLst>
                    <a:gd name="T0" fmla="*/ 3 w 17"/>
                    <a:gd name="T1" fmla="*/ 21 h 32"/>
                    <a:gd name="T2" fmla="*/ 6 w 17"/>
                    <a:gd name="T3" fmla="*/ 30 h 32"/>
                    <a:gd name="T4" fmla="*/ 10 w 17"/>
                    <a:gd name="T5" fmla="*/ 30 h 32"/>
                    <a:gd name="T6" fmla="*/ 11 w 17"/>
                    <a:gd name="T7" fmla="*/ 29 h 32"/>
                    <a:gd name="T8" fmla="*/ 17 w 17"/>
                    <a:gd name="T9" fmla="*/ 7 h 32"/>
                    <a:gd name="T10" fmla="*/ 16 w 17"/>
                    <a:gd name="T11" fmla="*/ 7 h 32"/>
                    <a:gd name="T12" fmla="*/ 16 w 17"/>
                    <a:gd name="T13" fmla="*/ 6 h 32"/>
                    <a:gd name="T14" fmla="*/ 5 w 17"/>
                    <a:gd name="T15" fmla="*/ 1 h 32"/>
                    <a:gd name="T16" fmla="*/ 0 w 17"/>
                    <a:gd name="T17" fmla="*/ 7 h 32"/>
                    <a:gd name="T18" fmla="*/ 3 w 17"/>
                    <a:gd name="T19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32">
                      <a:moveTo>
                        <a:pt x="3" y="21"/>
                      </a:moveTo>
                      <a:cubicBezTo>
                        <a:pt x="3" y="24"/>
                        <a:pt x="5" y="28"/>
                        <a:pt x="6" y="30"/>
                      </a:cubicBezTo>
                      <a:cubicBezTo>
                        <a:pt x="7" y="32"/>
                        <a:pt x="9" y="32"/>
                        <a:pt x="10" y="30"/>
                      </a:cubicBezTo>
                      <a:cubicBezTo>
                        <a:pt x="11" y="30"/>
                        <a:pt x="11" y="29"/>
                        <a:pt x="11" y="29"/>
                      </a:cubicBezTo>
                      <a:cubicBezTo>
                        <a:pt x="13" y="22"/>
                        <a:pt x="15" y="15"/>
                        <a:pt x="17" y="7"/>
                      </a:cubicBezTo>
                      <a:cubicBezTo>
                        <a:pt x="17" y="7"/>
                        <a:pt x="17" y="7"/>
                        <a:pt x="16" y="7"/>
                      </a:cubicBezTo>
                      <a:cubicBezTo>
                        <a:pt x="16" y="7"/>
                        <a:pt x="16" y="6"/>
                        <a:pt x="16" y="6"/>
                      </a:cubicBezTo>
                      <a:cubicBezTo>
                        <a:pt x="14" y="1"/>
                        <a:pt x="10" y="0"/>
                        <a:pt x="5" y="1"/>
                      </a:cubicBezTo>
                      <a:cubicBezTo>
                        <a:pt x="2" y="2"/>
                        <a:pt x="0" y="5"/>
                        <a:pt x="0" y="7"/>
                      </a:cubicBezTo>
                      <a:cubicBezTo>
                        <a:pt x="1" y="12"/>
                        <a:pt x="1" y="17"/>
                        <a:pt x="3" y="2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2011363" y="1106488"/>
                  <a:ext cx="82550" cy="161925"/>
                </a:xfrm>
                <a:custGeom>
                  <a:avLst/>
                  <a:gdLst>
                    <a:gd name="T0" fmla="*/ 18 w 22"/>
                    <a:gd name="T1" fmla="*/ 13 h 43"/>
                    <a:gd name="T2" fmla="*/ 21 w 22"/>
                    <a:gd name="T3" fmla="*/ 7 h 43"/>
                    <a:gd name="T4" fmla="*/ 18 w 22"/>
                    <a:gd name="T5" fmla="*/ 2 h 43"/>
                    <a:gd name="T6" fmla="*/ 8 w 22"/>
                    <a:gd name="T7" fmla="*/ 0 h 43"/>
                    <a:gd name="T8" fmla="*/ 8 w 22"/>
                    <a:gd name="T9" fmla="*/ 15 h 43"/>
                    <a:gd name="T10" fmla="*/ 2 w 22"/>
                    <a:gd name="T11" fmla="*/ 28 h 43"/>
                    <a:gd name="T12" fmla="*/ 3 w 22"/>
                    <a:gd name="T13" fmla="*/ 43 h 43"/>
                    <a:gd name="T14" fmla="*/ 8 w 22"/>
                    <a:gd name="T15" fmla="*/ 31 h 43"/>
                    <a:gd name="T16" fmla="*/ 13 w 22"/>
                    <a:gd name="T17" fmla="*/ 35 h 43"/>
                    <a:gd name="T18" fmla="*/ 13 w 22"/>
                    <a:gd name="T19" fmla="*/ 35 h 43"/>
                    <a:gd name="T20" fmla="*/ 14 w 22"/>
                    <a:gd name="T21" fmla="*/ 19 h 43"/>
                    <a:gd name="T22" fmla="*/ 18 w 22"/>
                    <a:gd name="T23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43">
                      <a:moveTo>
                        <a:pt x="18" y="13"/>
                      </a:moveTo>
                      <a:cubicBezTo>
                        <a:pt x="19" y="11"/>
                        <a:pt x="20" y="9"/>
                        <a:pt x="21" y="7"/>
                      </a:cubicBezTo>
                      <a:cubicBezTo>
                        <a:pt x="22" y="5"/>
                        <a:pt x="20" y="2"/>
                        <a:pt x="18" y="2"/>
                      </a:cubicBezTo>
                      <a:cubicBezTo>
                        <a:pt x="15" y="1"/>
                        <a:pt x="12" y="1"/>
                        <a:pt x="8" y="0"/>
                      </a:cubicBezTo>
                      <a:cubicBezTo>
                        <a:pt x="12" y="8"/>
                        <a:pt x="11" y="8"/>
                        <a:pt x="8" y="15"/>
                      </a:cubicBezTo>
                      <a:cubicBezTo>
                        <a:pt x="5" y="20"/>
                        <a:pt x="3" y="24"/>
                        <a:pt x="2" y="28"/>
                      </a:cubicBezTo>
                      <a:cubicBezTo>
                        <a:pt x="0" y="33"/>
                        <a:pt x="1" y="38"/>
                        <a:pt x="3" y="43"/>
                      </a:cubicBezTo>
                      <a:cubicBezTo>
                        <a:pt x="5" y="38"/>
                        <a:pt x="5" y="35"/>
                        <a:pt x="8" y="31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1" y="29"/>
                        <a:pt x="12" y="24"/>
                        <a:pt x="14" y="19"/>
                      </a:cubicBezTo>
                      <a:cubicBezTo>
                        <a:pt x="15" y="17"/>
                        <a:pt x="17" y="15"/>
                        <a:pt x="18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101725" y="1820863"/>
                  <a:ext cx="120650" cy="98425"/>
                </a:xfrm>
                <a:custGeom>
                  <a:avLst/>
                  <a:gdLst>
                    <a:gd name="T0" fmla="*/ 24 w 32"/>
                    <a:gd name="T1" fmla="*/ 10 h 26"/>
                    <a:gd name="T2" fmla="*/ 18 w 32"/>
                    <a:gd name="T3" fmla="*/ 11 h 26"/>
                    <a:gd name="T4" fmla="*/ 18 w 32"/>
                    <a:gd name="T5" fmla="*/ 0 h 26"/>
                    <a:gd name="T6" fmla="*/ 0 w 32"/>
                    <a:gd name="T7" fmla="*/ 20 h 26"/>
                    <a:gd name="T8" fmla="*/ 0 w 32"/>
                    <a:gd name="T9" fmla="*/ 21 h 26"/>
                    <a:gd name="T10" fmla="*/ 19 w 32"/>
                    <a:gd name="T11" fmla="*/ 23 h 26"/>
                    <a:gd name="T12" fmla="*/ 32 w 32"/>
                    <a:gd name="T13" fmla="*/ 7 h 26"/>
                    <a:gd name="T14" fmla="*/ 24 w 32"/>
                    <a:gd name="T15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26">
                      <a:moveTo>
                        <a:pt x="24" y="10"/>
                      </a:moveTo>
                      <a:cubicBezTo>
                        <a:pt x="22" y="12"/>
                        <a:pt x="21" y="12"/>
                        <a:pt x="18" y="11"/>
                      </a:cubicBezTo>
                      <a:cubicBezTo>
                        <a:pt x="23" y="7"/>
                        <a:pt x="19" y="4"/>
                        <a:pt x="18" y="0"/>
                      </a:cubicBezTo>
                      <a:cubicBezTo>
                        <a:pt x="13" y="8"/>
                        <a:pt x="8" y="16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5"/>
                        <a:pt x="12" y="26"/>
                        <a:pt x="19" y="23"/>
                      </a:cubicBezTo>
                      <a:cubicBezTo>
                        <a:pt x="26" y="20"/>
                        <a:pt x="29" y="13"/>
                        <a:pt x="32" y="7"/>
                      </a:cubicBezTo>
                      <a:cubicBezTo>
                        <a:pt x="29" y="7"/>
                        <a:pt x="26" y="7"/>
                        <a:pt x="24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893888" y="1820863"/>
                  <a:ext cx="120650" cy="98425"/>
                </a:xfrm>
                <a:custGeom>
                  <a:avLst/>
                  <a:gdLst>
                    <a:gd name="T0" fmla="*/ 15 w 32"/>
                    <a:gd name="T1" fmla="*/ 0 h 26"/>
                    <a:gd name="T2" fmla="*/ 14 w 32"/>
                    <a:gd name="T3" fmla="*/ 11 h 26"/>
                    <a:gd name="T4" fmla="*/ 9 w 32"/>
                    <a:gd name="T5" fmla="*/ 10 h 26"/>
                    <a:gd name="T6" fmla="*/ 0 w 32"/>
                    <a:gd name="T7" fmla="*/ 7 h 26"/>
                    <a:gd name="T8" fmla="*/ 0 w 32"/>
                    <a:gd name="T9" fmla="*/ 7 h 26"/>
                    <a:gd name="T10" fmla="*/ 6 w 32"/>
                    <a:gd name="T11" fmla="*/ 17 h 26"/>
                    <a:gd name="T12" fmla="*/ 23 w 32"/>
                    <a:gd name="T13" fmla="*/ 26 h 26"/>
                    <a:gd name="T14" fmla="*/ 32 w 32"/>
                    <a:gd name="T15" fmla="*/ 21 h 26"/>
                    <a:gd name="T16" fmla="*/ 15 w 32"/>
                    <a:gd name="T1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26">
                      <a:moveTo>
                        <a:pt x="15" y="0"/>
                      </a:moveTo>
                      <a:cubicBezTo>
                        <a:pt x="14" y="4"/>
                        <a:pt x="10" y="8"/>
                        <a:pt x="14" y="11"/>
                      </a:cubicBezTo>
                      <a:cubicBezTo>
                        <a:pt x="12" y="13"/>
                        <a:pt x="10" y="13"/>
                        <a:pt x="9" y="10"/>
                      </a:cubicBezTo>
                      <a:cubicBezTo>
                        <a:pt x="7" y="7"/>
                        <a:pt x="3" y="8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1"/>
                        <a:pt x="4" y="14"/>
                        <a:pt x="6" y="17"/>
                      </a:cubicBezTo>
                      <a:cubicBezTo>
                        <a:pt x="10" y="24"/>
                        <a:pt x="16" y="26"/>
                        <a:pt x="23" y="26"/>
                      </a:cubicBezTo>
                      <a:cubicBezTo>
                        <a:pt x="26" y="26"/>
                        <a:pt x="30" y="25"/>
                        <a:pt x="32" y="21"/>
                      </a:cubicBezTo>
                      <a:cubicBezTo>
                        <a:pt x="24" y="16"/>
                        <a:pt x="20" y="8"/>
                        <a:pt x="1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9" name="Freeform 37"/>
                <p:cNvSpPr>
                  <a:spLocks/>
                </p:cNvSpPr>
                <p:nvPr/>
              </p:nvSpPr>
              <p:spPr bwMode="auto">
                <a:xfrm>
                  <a:off x="1847850" y="1046163"/>
                  <a:ext cx="125413" cy="153988"/>
                </a:xfrm>
                <a:custGeom>
                  <a:avLst/>
                  <a:gdLst>
                    <a:gd name="T0" fmla="*/ 0 w 33"/>
                    <a:gd name="T1" fmla="*/ 41 h 41"/>
                    <a:gd name="T2" fmla="*/ 1 w 33"/>
                    <a:gd name="T3" fmla="*/ 41 h 41"/>
                    <a:gd name="T4" fmla="*/ 7 w 33"/>
                    <a:gd name="T5" fmla="*/ 40 h 41"/>
                    <a:gd name="T6" fmla="*/ 19 w 33"/>
                    <a:gd name="T7" fmla="*/ 27 h 41"/>
                    <a:gd name="T8" fmla="*/ 22 w 33"/>
                    <a:gd name="T9" fmla="*/ 18 h 41"/>
                    <a:gd name="T10" fmla="*/ 33 w 33"/>
                    <a:gd name="T11" fmla="*/ 8 h 41"/>
                    <a:gd name="T12" fmla="*/ 25 w 33"/>
                    <a:gd name="T13" fmla="*/ 3 h 41"/>
                    <a:gd name="T14" fmla="*/ 16 w 33"/>
                    <a:gd name="T15" fmla="*/ 7 h 41"/>
                    <a:gd name="T16" fmla="*/ 15 w 33"/>
                    <a:gd name="T17" fmla="*/ 10 h 41"/>
                    <a:gd name="T18" fmla="*/ 12 w 33"/>
                    <a:gd name="T19" fmla="*/ 26 h 41"/>
                    <a:gd name="T20" fmla="*/ 1 w 33"/>
                    <a:gd name="T21" fmla="*/ 39 h 41"/>
                    <a:gd name="T22" fmla="*/ 0 w 33"/>
                    <a:gd name="T2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41">
                      <a:moveTo>
                        <a:pt x="0" y="41"/>
                      </a:moveTo>
                      <a:cubicBezTo>
                        <a:pt x="0" y="41"/>
                        <a:pt x="0" y="41"/>
                        <a:pt x="1" y="41"/>
                      </a:cubicBezTo>
                      <a:cubicBezTo>
                        <a:pt x="3" y="41"/>
                        <a:pt x="5" y="41"/>
                        <a:pt x="7" y="40"/>
                      </a:cubicBezTo>
                      <a:cubicBezTo>
                        <a:pt x="13" y="37"/>
                        <a:pt x="17" y="33"/>
                        <a:pt x="19" y="27"/>
                      </a:cubicBezTo>
                      <a:cubicBezTo>
                        <a:pt x="20" y="24"/>
                        <a:pt x="21" y="21"/>
                        <a:pt x="22" y="18"/>
                      </a:cubicBezTo>
                      <a:cubicBezTo>
                        <a:pt x="24" y="13"/>
                        <a:pt x="28" y="10"/>
                        <a:pt x="33" y="8"/>
                      </a:cubicBezTo>
                      <a:cubicBezTo>
                        <a:pt x="30" y="6"/>
                        <a:pt x="28" y="4"/>
                        <a:pt x="25" y="3"/>
                      </a:cubicBezTo>
                      <a:cubicBezTo>
                        <a:pt x="20" y="1"/>
                        <a:pt x="19" y="0"/>
                        <a:pt x="16" y="7"/>
                      </a:cubicBezTo>
                      <a:cubicBezTo>
                        <a:pt x="16" y="8"/>
                        <a:pt x="16" y="9"/>
                        <a:pt x="15" y="10"/>
                      </a:cubicBezTo>
                      <a:cubicBezTo>
                        <a:pt x="14" y="15"/>
                        <a:pt x="14" y="21"/>
                        <a:pt x="12" y="26"/>
                      </a:cubicBezTo>
                      <a:cubicBezTo>
                        <a:pt x="11" y="32"/>
                        <a:pt x="8" y="37"/>
                        <a:pt x="1" y="39"/>
                      </a:cubicBezTo>
                      <a:cubicBezTo>
                        <a:pt x="1" y="40"/>
                        <a:pt x="1" y="40"/>
                        <a:pt x="0" y="4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0" name="Freeform 38"/>
                <p:cNvSpPr>
                  <a:spLocks/>
                </p:cNvSpPr>
                <p:nvPr/>
              </p:nvSpPr>
              <p:spPr bwMode="auto">
                <a:xfrm>
                  <a:off x="1139825" y="1054100"/>
                  <a:ext cx="128588" cy="146050"/>
                </a:xfrm>
                <a:custGeom>
                  <a:avLst/>
                  <a:gdLst>
                    <a:gd name="T0" fmla="*/ 0 w 34"/>
                    <a:gd name="T1" fmla="*/ 7 h 39"/>
                    <a:gd name="T2" fmla="*/ 13 w 34"/>
                    <a:gd name="T3" fmla="*/ 22 h 39"/>
                    <a:gd name="T4" fmla="*/ 16 w 34"/>
                    <a:gd name="T5" fmla="*/ 29 h 39"/>
                    <a:gd name="T6" fmla="*/ 34 w 34"/>
                    <a:gd name="T7" fmla="*/ 39 h 39"/>
                    <a:gd name="T8" fmla="*/ 34 w 34"/>
                    <a:gd name="T9" fmla="*/ 39 h 39"/>
                    <a:gd name="T10" fmla="*/ 32 w 34"/>
                    <a:gd name="T11" fmla="*/ 37 h 39"/>
                    <a:gd name="T12" fmla="*/ 23 w 34"/>
                    <a:gd name="T13" fmla="*/ 28 h 39"/>
                    <a:gd name="T14" fmla="*/ 19 w 34"/>
                    <a:gd name="T15" fmla="*/ 13 h 39"/>
                    <a:gd name="T16" fmla="*/ 16 w 34"/>
                    <a:gd name="T17" fmla="*/ 3 h 39"/>
                    <a:gd name="T18" fmla="*/ 11 w 34"/>
                    <a:gd name="T19" fmla="*/ 0 h 39"/>
                    <a:gd name="T20" fmla="*/ 0 w 34"/>
                    <a:gd name="T21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39">
                      <a:moveTo>
                        <a:pt x="0" y="7"/>
                      </a:moveTo>
                      <a:cubicBezTo>
                        <a:pt x="8" y="10"/>
                        <a:pt x="11" y="15"/>
                        <a:pt x="13" y="22"/>
                      </a:cubicBezTo>
                      <a:cubicBezTo>
                        <a:pt x="14" y="24"/>
                        <a:pt x="15" y="27"/>
                        <a:pt x="16" y="29"/>
                      </a:cubicBezTo>
                      <a:cubicBezTo>
                        <a:pt x="21" y="35"/>
                        <a:pt x="26" y="39"/>
                        <a:pt x="34" y="39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8"/>
                        <a:pt x="33" y="38"/>
                        <a:pt x="32" y="37"/>
                      </a:cubicBezTo>
                      <a:cubicBezTo>
                        <a:pt x="28" y="35"/>
                        <a:pt x="25" y="32"/>
                        <a:pt x="23" y="28"/>
                      </a:cubicBezTo>
                      <a:cubicBezTo>
                        <a:pt x="21" y="23"/>
                        <a:pt x="20" y="18"/>
                        <a:pt x="19" y="13"/>
                      </a:cubicBezTo>
                      <a:cubicBezTo>
                        <a:pt x="18" y="10"/>
                        <a:pt x="17" y="6"/>
                        <a:pt x="16" y="3"/>
                      </a:cubicBezTo>
                      <a:cubicBezTo>
                        <a:pt x="15" y="1"/>
                        <a:pt x="14" y="0"/>
                        <a:pt x="11" y="0"/>
                      </a:cubicBezTo>
                      <a:cubicBezTo>
                        <a:pt x="7" y="2"/>
                        <a:pt x="4" y="4"/>
                        <a:pt x="0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1" name="Freeform 39"/>
                <p:cNvSpPr>
                  <a:spLocks/>
                </p:cNvSpPr>
                <p:nvPr/>
              </p:nvSpPr>
              <p:spPr bwMode="auto">
                <a:xfrm>
                  <a:off x="1765300" y="1312863"/>
                  <a:ext cx="177800" cy="82550"/>
                </a:xfrm>
                <a:custGeom>
                  <a:avLst/>
                  <a:gdLst>
                    <a:gd name="T0" fmla="*/ 47 w 47"/>
                    <a:gd name="T1" fmla="*/ 15 h 22"/>
                    <a:gd name="T2" fmla="*/ 28 w 47"/>
                    <a:gd name="T3" fmla="*/ 9 h 22"/>
                    <a:gd name="T4" fmla="*/ 12 w 47"/>
                    <a:gd name="T5" fmla="*/ 1 h 22"/>
                    <a:gd name="T6" fmla="*/ 7 w 47"/>
                    <a:gd name="T7" fmla="*/ 1 h 22"/>
                    <a:gd name="T8" fmla="*/ 0 w 47"/>
                    <a:gd name="T9" fmla="*/ 6 h 22"/>
                    <a:gd name="T10" fmla="*/ 19 w 47"/>
                    <a:gd name="T11" fmla="*/ 16 h 22"/>
                    <a:gd name="T12" fmla="*/ 20 w 47"/>
                    <a:gd name="T13" fmla="*/ 10 h 22"/>
                    <a:gd name="T14" fmla="*/ 22 w 47"/>
                    <a:gd name="T15" fmla="*/ 11 h 22"/>
                    <a:gd name="T16" fmla="*/ 33 w 47"/>
                    <a:gd name="T17" fmla="*/ 18 h 22"/>
                    <a:gd name="T18" fmla="*/ 47 w 47"/>
                    <a:gd name="T1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2">
                      <a:moveTo>
                        <a:pt x="47" y="15"/>
                      </a:moveTo>
                      <a:cubicBezTo>
                        <a:pt x="40" y="16"/>
                        <a:pt x="34" y="13"/>
                        <a:pt x="28" y="9"/>
                      </a:cubicBezTo>
                      <a:cubicBezTo>
                        <a:pt x="23" y="6"/>
                        <a:pt x="18" y="4"/>
                        <a:pt x="12" y="1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7" y="8"/>
                        <a:pt x="13" y="10"/>
                        <a:pt x="19" y="16"/>
                      </a:cubicBezTo>
                      <a:cubicBezTo>
                        <a:pt x="19" y="14"/>
                        <a:pt x="19" y="12"/>
                        <a:pt x="20" y="10"/>
                      </a:cubicBezTo>
                      <a:cubicBezTo>
                        <a:pt x="20" y="11"/>
                        <a:pt x="21" y="11"/>
                        <a:pt x="22" y="11"/>
                      </a:cubicBezTo>
                      <a:cubicBezTo>
                        <a:pt x="25" y="14"/>
                        <a:pt x="29" y="16"/>
                        <a:pt x="33" y="18"/>
                      </a:cubicBezTo>
                      <a:cubicBezTo>
                        <a:pt x="39" y="22"/>
                        <a:pt x="43" y="21"/>
                        <a:pt x="47" y="1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2" name="Freeform 40"/>
                <p:cNvSpPr>
                  <a:spLocks/>
                </p:cNvSpPr>
                <p:nvPr/>
              </p:nvSpPr>
              <p:spPr bwMode="auto">
                <a:xfrm>
                  <a:off x="1174750" y="1317625"/>
                  <a:ext cx="173038" cy="71438"/>
                </a:xfrm>
                <a:custGeom>
                  <a:avLst/>
                  <a:gdLst>
                    <a:gd name="T0" fmla="*/ 10 w 46"/>
                    <a:gd name="T1" fmla="*/ 18 h 19"/>
                    <a:gd name="T2" fmla="*/ 18 w 46"/>
                    <a:gd name="T3" fmla="*/ 14 h 19"/>
                    <a:gd name="T4" fmla="*/ 27 w 46"/>
                    <a:gd name="T5" fmla="*/ 9 h 19"/>
                    <a:gd name="T6" fmla="*/ 27 w 46"/>
                    <a:gd name="T7" fmla="*/ 14 h 19"/>
                    <a:gd name="T8" fmla="*/ 45 w 46"/>
                    <a:gd name="T9" fmla="*/ 6 h 19"/>
                    <a:gd name="T10" fmla="*/ 46 w 46"/>
                    <a:gd name="T11" fmla="*/ 5 h 19"/>
                    <a:gd name="T12" fmla="*/ 39 w 46"/>
                    <a:gd name="T13" fmla="*/ 0 h 19"/>
                    <a:gd name="T14" fmla="*/ 37 w 46"/>
                    <a:gd name="T15" fmla="*/ 0 h 19"/>
                    <a:gd name="T16" fmla="*/ 17 w 46"/>
                    <a:gd name="T17" fmla="*/ 9 h 19"/>
                    <a:gd name="T18" fmla="*/ 1 w 46"/>
                    <a:gd name="T19" fmla="*/ 14 h 19"/>
                    <a:gd name="T20" fmla="*/ 0 w 46"/>
                    <a:gd name="T21" fmla="*/ 14 h 19"/>
                    <a:gd name="T22" fmla="*/ 10 w 46"/>
                    <a:gd name="T23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19">
                      <a:moveTo>
                        <a:pt x="10" y="18"/>
                      </a:moveTo>
                      <a:cubicBezTo>
                        <a:pt x="13" y="17"/>
                        <a:pt x="16" y="15"/>
                        <a:pt x="18" y="14"/>
                      </a:cubicBezTo>
                      <a:cubicBezTo>
                        <a:pt x="21" y="12"/>
                        <a:pt x="24" y="11"/>
                        <a:pt x="27" y="9"/>
                      </a:cubicBezTo>
                      <a:cubicBezTo>
                        <a:pt x="27" y="11"/>
                        <a:pt x="27" y="13"/>
                        <a:pt x="27" y="14"/>
                      </a:cubicBezTo>
                      <a:cubicBezTo>
                        <a:pt x="32" y="9"/>
                        <a:pt x="38" y="7"/>
                        <a:pt x="45" y="6"/>
                      </a:cubicBezTo>
                      <a:cubicBezTo>
                        <a:pt x="45" y="5"/>
                        <a:pt x="45" y="5"/>
                        <a:pt x="46" y="5"/>
                      </a:cubicBezTo>
                      <a:cubicBezTo>
                        <a:pt x="43" y="3"/>
                        <a:pt x="41" y="2"/>
                        <a:pt x="39" y="0"/>
                      </a:cubicBezTo>
                      <a:cubicBezTo>
                        <a:pt x="38" y="0"/>
                        <a:pt x="37" y="0"/>
                        <a:pt x="37" y="0"/>
                      </a:cubicBezTo>
                      <a:cubicBezTo>
                        <a:pt x="29" y="2"/>
                        <a:pt x="23" y="5"/>
                        <a:pt x="17" y="9"/>
                      </a:cubicBezTo>
                      <a:cubicBezTo>
                        <a:pt x="12" y="12"/>
                        <a:pt x="7" y="15"/>
                        <a:pt x="1" y="14"/>
                      </a:cubicBezTo>
                      <a:cubicBezTo>
                        <a:pt x="1" y="14"/>
                        <a:pt x="1" y="14"/>
                        <a:pt x="0" y="14"/>
                      </a:cubicBezTo>
                      <a:cubicBezTo>
                        <a:pt x="3" y="18"/>
                        <a:pt x="6" y="19"/>
                        <a:pt x="10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3" name="Freeform 41"/>
                <p:cNvSpPr>
                  <a:spLocks/>
                </p:cNvSpPr>
                <p:nvPr/>
              </p:nvSpPr>
              <p:spPr bwMode="auto">
                <a:xfrm>
                  <a:off x="1584325" y="1106488"/>
                  <a:ext cx="128588" cy="93663"/>
                </a:xfrm>
                <a:custGeom>
                  <a:avLst/>
                  <a:gdLst>
                    <a:gd name="T0" fmla="*/ 10 w 34"/>
                    <a:gd name="T1" fmla="*/ 0 h 25"/>
                    <a:gd name="T2" fmla="*/ 0 w 34"/>
                    <a:gd name="T3" fmla="*/ 0 h 25"/>
                    <a:gd name="T4" fmla="*/ 12 w 34"/>
                    <a:gd name="T5" fmla="*/ 19 h 25"/>
                    <a:gd name="T6" fmla="*/ 34 w 34"/>
                    <a:gd name="T7" fmla="*/ 25 h 25"/>
                    <a:gd name="T8" fmla="*/ 32 w 34"/>
                    <a:gd name="T9" fmla="*/ 23 h 25"/>
                    <a:gd name="T10" fmla="*/ 19 w 34"/>
                    <a:gd name="T11" fmla="*/ 17 h 25"/>
                    <a:gd name="T12" fmla="*/ 12 w 34"/>
                    <a:gd name="T13" fmla="*/ 2 h 25"/>
                    <a:gd name="T14" fmla="*/ 10 w 34"/>
                    <a:gd name="T1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5">
                      <a:moveTo>
                        <a:pt x="10" y="0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9"/>
                        <a:pt x="5" y="15"/>
                        <a:pt x="12" y="19"/>
                      </a:cubicBezTo>
                      <a:cubicBezTo>
                        <a:pt x="18" y="24"/>
                        <a:pt x="26" y="25"/>
                        <a:pt x="34" y="25"/>
                      </a:cubicBezTo>
                      <a:cubicBezTo>
                        <a:pt x="33" y="24"/>
                        <a:pt x="33" y="24"/>
                        <a:pt x="32" y="23"/>
                      </a:cubicBezTo>
                      <a:cubicBezTo>
                        <a:pt x="27" y="23"/>
                        <a:pt x="22" y="21"/>
                        <a:pt x="19" y="17"/>
                      </a:cubicBezTo>
                      <a:cubicBezTo>
                        <a:pt x="15" y="13"/>
                        <a:pt x="13" y="8"/>
                        <a:pt x="12" y="2"/>
                      </a:cubicBezTo>
                      <a:cubicBezTo>
                        <a:pt x="12" y="2"/>
                        <a:pt x="11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4" name="Freeform 42"/>
                <p:cNvSpPr>
                  <a:spLocks/>
                </p:cNvSpPr>
                <p:nvPr/>
              </p:nvSpPr>
              <p:spPr bwMode="auto">
                <a:xfrm>
                  <a:off x="1400175" y="1106488"/>
                  <a:ext cx="139700" cy="104775"/>
                </a:xfrm>
                <a:custGeom>
                  <a:avLst/>
                  <a:gdLst>
                    <a:gd name="T0" fmla="*/ 35 w 37"/>
                    <a:gd name="T1" fmla="*/ 0 h 28"/>
                    <a:gd name="T2" fmla="*/ 25 w 37"/>
                    <a:gd name="T3" fmla="*/ 0 h 28"/>
                    <a:gd name="T4" fmla="*/ 23 w 37"/>
                    <a:gd name="T5" fmla="*/ 2 h 28"/>
                    <a:gd name="T6" fmla="*/ 21 w 37"/>
                    <a:gd name="T7" fmla="*/ 9 h 28"/>
                    <a:gd name="T8" fmla="*/ 2 w 37"/>
                    <a:gd name="T9" fmla="*/ 24 h 28"/>
                    <a:gd name="T10" fmla="*/ 0 w 37"/>
                    <a:gd name="T11" fmla="*/ 25 h 28"/>
                    <a:gd name="T12" fmla="*/ 35 w 37"/>
                    <a:gd name="T1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8">
                      <a:moveTo>
                        <a:pt x="35" y="0"/>
                      </a:moveTo>
                      <a:cubicBezTo>
                        <a:pt x="31" y="0"/>
                        <a:pt x="28" y="0"/>
                        <a:pt x="25" y="0"/>
                      </a:cubicBezTo>
                      <a:cubicBezTo>
                        <a:pt x="24" y="0"/>
                        <a:pt x="23" y="1"/>
                        <a:pt x="23" y="2"/>
                      </a:cubicBezTo>
                      <a:cubicBezTo>
                        <a:pt x="22" y="4"/>
                        <a:pt x="22" y="7"/>
                        <a:pt x="21" y="9"/>
                      </a:cubicBezTo>
                      <a:cubicBezTo>
                        <a:pt x="17" y="18"/>
                        <a:pt x="11" y="23"/>
                        <a:pt x="2" y="24"/>
                      </a:cubicBezTo>
                      <a:cubicBezTo>
                        <a:pt x="1" y="24"/>
                        <a:pt x="1" y="25"/>
                        <a:pt x="0" y="25"/>
                      </a:cubicBezTo>
                      <a:cubicBezTo>
                        <a:pt x="16" y="28"/>
                        <a:pt x="37" y="13"/>
                        <a:pt x="3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5" name="Freeform 43"/>
                <p:cNvSpPr>
                  <a:spLocks/>
                </p:cNvSpPr>
                <p:nvPr/>
              </p:nvSpPr>
              <p:spPr bwMode="auto">
                <a:xfrm>
                  <a:off x="1023938" y="1030288"/>
                  <a:ext cx="161925" cy="76200"/>
                </a:xfrm>
                <a:custGeom>
                  <a:avLst/>
                  <a:gdLst>
                    <a:gd name="T0" fmla="*/ 1 w 43"/>
                    <a:gd name="T1" fmla="*/ 20 h 20"/>
                    <a:gd name="T2" fmla="*/ 10 w 43"/>
                    <a:gd name="T3" fmla="*/ 19 h 20"/>
                    <a:gd name="T4" fmla="*/ 29 w 43"/>
                    <a:gd name="T5" fmla="*/ 12 h 20"/>
                    <a:gd name="T6" fmla="*/ 42 w 43"/>
                    <a:gd name="T7" fmla="*/ 4 h 20"/>
                    <a:gd name="T8" fmla="*/ 43 w 43"/>
                    <a:gd name="T9" fmla="*/ 3 h 20"/>
                    <a:gd name="T10" fmla="*/ 32 w 43"/>
                    <a:gd name="T11" fmla="*/ 0 h 20"/>
                    <a:gd name="T12" fmla="*/ 27 w 43"/>
                    <a:gd name="T13" fmla="*/ 2 h 20"/>
                    <a:gd name="T14" fmla="*/ 23 w 43"/>
                    <a:gd name="T15" fmla="*/ 6 h 20"/>
                    <a:gd name="T16" fmla="*/ 8 w 43"/>
                    <a:gd name="T17" fmla="*/ 17 h 20"/>
                    <a:gd name="T18" fmla="*/ 0 w 43"/>
                    <a:gd name="T19" fmla="*/ 19 h 20"/>
                    <a:gd name="T20" fmla="*/ 0 w 43"/>
                    <a:gd name="T21" fmla="*/ 20 h 20"/>
                    <a:gd name="T22" fmla="*/ 1 w 43"/>
                    <a:gd name="T2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" h="20">
                      <a:moveTo>
                        <a:pt x="1" y="20"/>
                      </a:moveTo>
                      <a:cubicBezTo>
                        <a:pt x="4" y="20"/>
                        <a:pt x="7" y="19"/>
                        <a:pt x="10" y="19"/>
                      </a:cubicBezTo>
                      <a:cubicBezTo>
                        <a:pt x="17" y="20"/>
                        <a:pt x="23" y="17"/>
                        <a:pt x="29" y="12"/>
                      </a:cubicBezTo>
                      <a:cubicBezTo>
                        <a:pt x="32" y="9"/>
                        <a:pt x="37" y="5"/>
                        <a:pt x="42" y="4"/>
                      </a:cubicBezTo>
                      <a:cubicBezTo>
                        <a:pt x="42" y="4"/>
                        <a:pt x="42" y="4"/>
                        <a:pt x="43" y="3"/>
                      </a:cubicBezTo>
                      <a:cubicBezTo>
                        <a:pt x="39" y="2"/>
                        <a:pt x="36" y="0"/>
                        <a:pt x="32" y="0"/>
                      </a:cubicBezTo>
                      <a:cubicBezTo>
                        <a:pt x="31" y="0"/>
                        <a:pt x="29" y="1"/>
                        <a:pt x="27" y="2"/>
                      </a:cubicBezTo>
                      <a:cubicBezTo>
                        <a:pt x="26" y="3"/>
                        <a:pt x="24" y="5"/>
                        <a:pt x="23" y="6"/>
                      </a:cubicBezTo>
                      <a:cubicBezTo>
                        <a:pt x="19" y="11"/>
                        <a:pt x="14" y="15"/>
                        <a:pt x="8" y="17"/>
                      </a:cubicBezTo>
                      <a:cubicBezTo>
                        <a:pt x="5" y="17"/>
                        <a:pt x="3" y="18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1" y="20"/>
                        <a:pt x="1" y="2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6" name="Freeform 44"/>
                <p:cNvSpPr>
                  <a:spLocks/>
                </p:cNvSpPr>
                <p:nvPr/>
              </p:nvSpPr>
              <p:spPr bwMode="auto">
                <a:xfrm>
                  <a:off x="1931988" y="1023938"/>
                  <a:ext cx="161925" cy="82550"/>
                </a:xfrm>
                <a:custGeom>
                  <a:avLst/>
                  <a:gdLst>
                    <a:gd name="T0" fmla="*/ 1 w 43"/>
                    <a:gd name="T1" fmla="*/ 6 h 22"/>
                    <a:gd name="T2" fmla="*/ 14 w 43"/>
                    <a:gd name="T3" fmla="*/ 14 h 22"/>
                    <a:gd name="T4" fmla="*/ 27 w 43"/>
                    <a:gd name="T5" fmla="*/ 21 h 22"/>
                    <a:gd name="T6" fmla="*/ 38 w 43"/>
                    <a:gd name="T7" fmla="*/ 21 h 22"/>
                    <a:gd name="T8" fmla="*/ 43 w 43"/>
                    <a:gd name="T9" fmla="*/ 22 h 22"/>
                    <a:gd name="T10" fmla="*/ 43 w 43"/>
                    <a:gd name="T11" fmla="*/ 22 h 22"/>
                    <a:gd name="T12" fmla="*/ 40 w 43"/>
                    <a:gd name="T13" fmla="*/ 20 h 22"/>
                    <a:gd name="T14" fmla="*/ 33 w 43"/>
                    <a:gd name="T15" fmla="*/ 18 h 22"/>
                    <a:gd name="T16" fmla="*/ 18 w 43"/>
                    <a:gd name="T17" fmla="*/ 6 h 22"/>
                    <a:gd name="T18" fmla="*/ 13 w 43"/>
                    <a:gd name="T19" fmla="*/ 2 h 22"/>
                    <a:gd name="T20" fmla="*/ 0 w 43"/>
                    <a:gd name="T21" fmla="*/ 5 h 22"/>
                    <a:gd name="T22" fmla="*/ 1 w 43"/>
                    <a:gd name="T23" fmla="*/ 6 h 22"/>
                    <a:gd name="T24" fmla="*/ 1 w 43"/>
                    <a:gd name="T25" fmla="*/ 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22">
                      <a:moveTo>
                        <a:pt x="1" y="6"/>
                      </a:moveTo>
                      <a:cubicBezTo>
                        <a:pt x="6" y="7"/>
                        <a:pt x="10" y="11"/>
                        <a:pt x="14" y="14"/>
                      </a:cubicBezTo>
                      <a:cubicBezTo>
                        <a:pt x="17" y="17"/>
                        <a:pt x="22" y="20"/>
                        <a:pt x="27" y="21"/>
                      </a:cubicBezTo>
                      <a:cubicBezTo>
                        <a:pt x="31" y="21"/>
                        <a:pt x="34" y="21"/>
                        <a:pt x="38" y="21"/>
                      </a:cubicBezTo>
                      <a:cubicBezTo>
                        <a:pt x="40" y="21"/>
                        <a:pt x="41" y="22"/>
                        <a:pt x="43" y="22"/>
                      </a:cubicBezTo>
                      <a:cubicBezTo>
                        <a:pt x="43" y="22"/>
                        <a:pt x="43" y="22"/>
                        <a:pt x="43" y="22"/>
                      </a:cubicBezTo>
                      <a:cubicBezTo>
                        <a:pt x="42" y="21"/>
                        <a:pt x="41" y="21"/>
                        <a:pt x="40" y="20"/>
                      </a:cubicBezTo>
                      <a:cubicBezTo>
                        <a:pt x="38" y="20"/>
                        <a:pt x="35" y="19"/>
                        <a:pt x="33" y="18"/>
                      </a:cubicBezTo>
                      <a:cubicBezTo>
                        <a:pt x="27" y="16"/>
                        <a:pt x="22" y="11"/>
                        <a:pt x="18" y="6"/>
                      </a:cubicBezTo>
                      <a:cubicBezTo>
                        <a:pt x="16" y="5"/>
                        <a:pt x="15" y="3"/>
                        <a:pt x="13" y="2"/>
                      </a:cubicBezTo>
                      <a:cubicBezTo>
                        <a:pt x="8" y="0"/>
                        <a:pt x="4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7" name="Freeform 45"/>
                <p:cNvSpPr>
                  <a:spLocks/>
                </p:cNvSpPr>
                <p:nvPr/>
              </p:nvSpPr>
              <p:spPr bwMode="auto">
                <a:xfrm>
                  <a:off x="1276350" y="1185863"/>
                  <a:ext cx="120650" cy="14288"/>
                </a:xfrm>
                <a:custGeom>
                  <a:avLst/>
                  <a:gdLst>
                    <a:gd name="T0" fmla="*/ 28 w 32"/>
                    <a:gd name="T1" fmla="*/ 4 h 4"/>
                    <a:gd name="T2" fmla="*/ 32 w 32"/>
                    <a:gd name="T3" fmla="*/ 0 h 4"/>
                    <a:gd name="T4" fmla="*/ 0 w 32"/>
                    <a:gd name="T5" fmla="*/ 0 h 4"/>
                    <a:gd name="T6" fmla="*/ 4 w 32"/>
                    <a:gd name="T7" fmla="*/ 4 h 4"/>
                    <a:gd name="T8" fmla="*/ 28 w 3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4">
                      <a:moveTo>
                        <a:pt x="28" y="4"/>
                      </a:moveTo>
                      <a:cubicBezTo>
                        <a:pt x="31" y="4"/>
                        <a:pt x="32" y="4"/>
                        <a:pt x="32" y="0"/>
                      </a:cubicBezTo>
                      <a:cubicBezTo>
                        <a:pt x="21" y="0"/>
                        <a:pt x="10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2" y="4"/>
                        <a:pt x="20" y="4"/>
                        <a:pt x="28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8" name="Freeform 46"/>
                <p:cNvSpPr>
                  <a:spLocks/>
                </p:cNvSpPr>
                <p:nvPr/>
              </p:nvSpPr>
              <p:spPr bwMode="auto">
                <a:xfrm>
                  <a:off x="1720850" y="1185863"/>
                  <a:ext cx="123825" cy="14288"/>
                </a:xfrm>
                <a:custGeom>
                  <a:avLst/>
                  <a:gdLst>
                    <a:gd name="T0" fmla="*/ 29 w 33"/>
                    <a:gd name="T1" fmla="*/ 4 h 4"/>
                    <a:gd name="T2" fmla="*/ 33 w 33"/>
                    <a:gd name="T3" fmla="*/ 0 h 4"/>
                    <a:gd name="T4" fmla="*/ 0 w 33"/>
                    <a:gd name="T5" fmla="*/ 0 h 4"/>
                    <a:gd name="T6" fmla="*/ 4 w 33"/>
                    <a:gd name="T7" fmla="*/ 4 h 4"/>
                    <a:gd name="T8" fmla="*/ 29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29" y="4"/>
                      </a:moveTo>
                      <a:cubicBezTo>
                        <a:pt x="32" y="4"/>
                        <a:pt x="33" y="3"/>
                        <a:pt x="33" y="0"/>
                      </a:cubicBezTo>
                      <a:cubicBezTo>
                        <a:pt x="22" y="0"/>
                        <a:pt x="11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3" y="4"/>
                        <a:pt x="21" y="4"/>
                        <a:pt x="29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9" name="Freeform 47"/>
                <p:cNvSpPr>
                  <a:spLocks/>
                </p:cNvSpPr>
                <p:nvPr/>
              </p:nvSpPr>
              <p:spPr bwMode="auto">
                <a:xfrm>
                  <a:off x="1471613" y="1084263"/>
                  <a:ext cx="173038" cy="11113"/>
                </a:xfrm>
                <a:custGeom>
                  <a:avLst/>
                  <a:gdLst>
                    <a:gd name="T0" fmla="*/ 46 w 46"/>
                    <a:gd name="T1" fmla="*/ 0 h 3"/>
                    <a:gd name="T2" fmla="*/ 0 w 46"/>
                    <a:gd name="T3" fmla="*/ 0 h 3"/>
                    <a:gd name="T4" fmla="*/ 4 w 46"/>
                    <a:gd name="T5" fmla="*/ 3 h 3"/>
                    <a:gd name="T6" fmla="*/ 42 w 46"/>
                    <a:gd name="T7" fmla="*/ 3 h 3"/>
                    <a:gd name="T8" fmla="*/ 46 w 46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46" y="0"/>
                      </a:moveTo>
                      <a:cubicBezTo>
                        <a:pt x="31" y="0"/>
                        <a:pt x="16" y="0"/>
                        <a:pt x="0" y="0"/>
                      </a:cubicBez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17" y="3"/>
                        <a:pt x="29" y="3"/>
                        <a:pt x="42" y="3"/>
                      </a:cubicBezTo>
                      <a:cubicBezTo>
                        <a:pt x="44" y="3"/>
                        <a:pt x="45" y="3"/>
                        <a:pt x="46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0" name="Freeform 48"/>
                <p:cNvSpPr>
                  <a:spLocks/>
                </p:cNvSpPr>
                <p:nvPr/>
              </p:nvSpPr>
              <p:spPr bwMode="auto">
                <a:xfrm>
                  <a:off x="1528763" y="771525"/>
                  <a:ext cx="55563" cy="52388"/>
                </a:xfrm>
                <a:custGeom>
                  <a:avLst/>
                  <a:gdLst>
                    <a:gd name="T0" fmla="*/ 5 w 15"/>
                    <a:gd name="T1" fmla="*/ 11 h 14"/>
                    <a:gd name="T2" fmla="*/ 5 w 15"/>
                    <a:gd name="T3" fmla="*/ 14 h 14"/>
                    <a:gd name="T4" fmla="*/ 10 w 15"/>
                    <a:gd name="T5" fmla="*/ 14 h 14"/>
                    <a:gd name="T6" fmla="*/ 10 w 15"/>
                    <a:gd name="T7" fmla="*/ 13 h 14"/>
                    <a:gd name="T8" fmla="*/ 13 w 15"/>
                    <a:gd name="T9" fmla="*/ 9 h 14"/>
                    <a:gd name="T10" fmla="*/ 15 w 15"/>
                    <a:gd name="T11" fmla="*/ 9 h 14"/>
                    <a:gd name="T12" fmla="*/ 15 w 15"/>
                    <a:gd name="T13" fmla="*/ 5 h 14"/>
                    <a:gd name="T14" fmla="*/ 10 w 15"/>
                    <a:gd name="T15" fmla="*/ 5 h 14"/>
                    <a:gd name="T16" fmla="*/ 9 w 15"/>
                    <a:gd name="T17" fmla="*/ 0 h 14"/>
                    <a:gd name="T18" fmla="*/ 5 w 15"/>
                    <a:gd name="T19" fmla="*/ 0 h 14"/>
                    <a:gd name="T20" fmla="*/ 5 w 15"/>
                    <a:gd name="T21" fmla="*/ 2 h 14"/>
                    <a:gd name="T22" fmla="*/ 2 w 15"/>
                    <a:gd name="T23" fmla="*/ 5 h 14"/>
                    <a:gd name="T24" fmla="*/ 0 w 15"/>
                    <a:gd name="T25" fmla="*/ 5 h 14"/>
                    <a:gd name="T26" fmla="*/ 0 w 15"/>
                    <a:gd name="T27" fmla="*/ 9 h 14"/>
                    <a:gd name="T28" fmla="*/ 3 w 15"/>
                    <a:gd name="T29" fmla="*/ 9 h 14"/>
                    <a:gd name="T30" fmla="*/ 5 w 15"/>
                    <a:gd name="T31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4">
                      <a:moveTo>
                        <a:pt x="5" y="11"/>
                      </a:move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7" y="14"/>
                        <a:pt x="8" y="14"/>
                        <a:pt x="10" y="14"/>
                      </a:cubicBezTo>
                      <a:cubicBezTo>
                        <a:pt x="10" y="14"/>
                        <a:pt x="10" y="13"/>
                        <a:pt x="10" y="13"/>
                      </a:cubicBezTo>
                      <a:cubicBezTo>
                        <a:pt x="9" y="9"/>
                        <a:pt x="9" y="9"/>
                        <a:pt x="13" y="9"/>
                      </a:cubicBezTo>
                      <a:cubicBezTo>
                        <a:pt x="13" y="9"/>
                        <a:pt x="14" y="9"/>
                        <a:pt x="15" y="9"/>
                      </a:cubicBezTo>
                      <a:cubicBezTo>
                        <a:pt x="15" y="8"/>
                        <a:pt x="15" y="6"/>
                        <a:pt x="15" y="5"/>
                      </a:cubicBezTo>
                      <a:cubicBezTo>
                        <a:pt x="13" y="5"/>
                        <a:pt x="10" y="5"/>
                        <a:pt x="10" y="5"/>
                      </a:cubicBezTo>
                      <a:cubicBezTo>
                        <a:pt x="9" y="4"/>
                        <a:pt x="9" y="2"/>
                        <a:pt x="9" y="0"/>
                      </a:cubicBezTo>
                      <a:cubicBezTo>
                        <a:pt x="8" y="0"/>
                        <a:pt x="6" y="0"/>
                        <a:pt x="5" y="0"/>
                      </a:cubicBezTo>
                      <a:cubicBezTo>
                        <a:pt x="5" y="0"/>
                        <a:pt x="5" y="1"/>
                        <a:pt x="5" y="2"/>
                      </a:cubicBezTo>
                      <a:cubicBezTo>
                        <a:pt x="5" y="5"/>
                        <a:pt x="5" y="5"/>
                        <a:pt x="2" y="5"/>
                      </a:cubicBezTo>
                      <a:cubicBezTo>
                        <a:pt x="2" y="5"/>
                        <a:pt x="1" y="5"/>
                        <a:pt x="0" y="5"/>
                      </a:cubicBezTo>
                      <a:cubicBezTo>
                        <a:pt x="0" y="6"/>
                        <a:pt x="0" y="8"/>
                        <a:pt x="0" y="9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5" y="9"/>
                        <a:pt x="5" y="9"/>
                        <a:pt x="5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1" name="Freeform 49"/>
                <p:cNvSpPr>
                  <a:spLocks/>
                </p:cNvSpPr>
                <p:nvPr/>
              </p:nvSpPr>
              <p:spPr bwMode="auto">
                <a:xfrm>
                  <a:off x="1765300" y="1065213"/>
                  <a:ext cx="30163" cy="74613"/>
                </a:xfrm>
                <a:custGeom>
                  <a:avLst/>
                  <a:gdLst>
                    <a:gd name="T0" fmla="*/ 0 w 8"/>
                    <a:gd name="T1" fmla="*/ 6 h 20"/>
                    <a:gd name="T2" fmla="*/ 2 w 8"/>
                    <a:gd name="T3" fmla="*/ 18 h 20"/>
                    <a:gd name="T4" fmla="*/ 4 w 8"/>
                    <a:gd name="T5" fmla="*/ 20 h 20"/>
                    <a:gd name="T6" fmla="*/ 6 w 8"/>
                    <a:gd name="T7" fmla="*/ 18 h 20"/>
                    <a:gd name="T8" fmla="*/ 8 w 8"/>
                    <a:gd name="T9" fmla="*/ 6 h 20"/>
                    <a:gd name="T10" fmla="*/ 8 w 8"/>
                    <a:gd name="T11" fmla="*/ 6 h 20"/>
                    <a:gd name="T12" fmla="*/ 8 w 8"/>
                    <a:gd name="T13" fmla="*/ 4 h 20"/>
                    <a:gd name="T14" fmla="*/ 3 w 8"/>
                    <a:gd name="T15" fmla="*/ 1 h 20"/>
                    <a:gd name="T16" fmla="*/ 0 w 8"/>
                    <a:gd name="T1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20">
                      <a:moveTo>
                        <a:pt x="0" y="6"/>
                      </a:moveTo>
                      <a:cubicBezTo>
                        <a:pt x="1" y="10"/>
                        <a:pt x="2" y="14"/>
                        <a:pt x="2" y="18"/>
                      </a:cubicBezTo>
                      <a:cubicBezTo>
                        <a:pt x="3" y="19"/>
                        <a:pt x="3" y="20"/>
                        <a:pt x="4" y="20"/>
                      </a:cubicBezTo>
                      <a:cubicBezTo>
                        <a:pt x="5" y="20"/>
                        <a:pt x="6" y="19"/>
                        <a:pt x="6" y="18"/>
                      </a:cubicBezTo>
                      <a:cubicBezTo>
                        <a:pt x="7" y="14"/>
                        <a:pt x="7" y="10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5"/>
                        <a:pt x="8" y="4"/>
                      </a:cubicBezTo>
                      <a:cubicBezTo>
                        <a:pt x="7" y="2"/>
                        <a:pt x="5" y="0"/>
                        <a:pt x="3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2" name="Freeform 50"/>
                <p:cNvSpPr>
                  <a:spLocks/>
                </p:cNvSpPr>
                <p:nvPr/>
              </p:nvSpPr>
              <p:spPr bwMode="auto">
                <a:xfrm>
                  <a:off x="1317625" y="1065213"/>
                  <a:ext cx="33338" cy="74613"/>
                </a:xfrm>
                <a:custGeom>
                  <a:avLst/>
                  <a:gdLst>
                    <a:gd name="T0" fmla="*/ 3 w 9"/>
                    <a:gd name="T1" fmla="*/ 18 h 20"/>
                    <a:gd name="T2" fmla="*/ 5 w 9"/>
                    <a:gd name="T3" fmla="*/ 20 h 20"/>
                    <a:gd name="T4" fmla="*/ 7 w 9"/>
                    <a:gd name="T5" fmla="*/ 18 h 20"/>
                    <a:gd name="T6" fmla="*/ 9 w 9"/>
                    <a:gd name="T7" fmla="*/ 4 h 20"/>
                    <a:gd name="T8" fmla="*/ 4 w 9"/>
                    <a:gd name="T9" fmla="*/ 0 h 20"/>
                    <a:gd name="T10" fmla="*/ 0 w 9"/>
                    <a:gd name="T11" fmla="*/ 6 h 20"/>
                    <a:gd name="T12" fmla="*/ 3 w 9"/>
                    <a:gd name="T13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20">
                      <a:moveTo>
                        <a:pt x="3" y="18"/>
                      </a:moveTo>
                      <a:cubicBezTo>
                        <a:pt x="3" y="19"/>
                        <a:pt x="4" y="20"/>
                        <a:pt x="5" y="20"/>
                      </a:cubicBezTo>
                      <a:cubicBezTo>
                        <a:pt x="5" y="20"/>
                        <a:pt x="6" y="19"/>
                        <a:pt x="7" y="18"/>
                      </a:cubicBezTo>
                      <a:cubicBezTo>
                        <a:pt x="7" y="13"/>
                        <a:pt x="9" y="9"/>
                        <a:pt x="9" y="4"/>
                      </a:cubicBezTo>
                      <a:cubicBezTo>
                        <a:pt x="9" y="1"/>
                        <a:pt x="6" y="0"/>
                        <a:pt x="4" y="0"/>
                      </a:cubicBezTo>
                      <a:cubicBezTo>
                        <a:pt x="2" y="1"/>
                        <a:pt x="1" y="3"/>
                        <a:pt x="0" y="6"/>
                      </a:cubicBezTo>
                      <a:cubicBezTo>
                        <a:pt x="1" y="10"/>
                        <a:pt x="2" y="14"/>
                        <a:pt x="3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3" name="Freeform 51"/>
                <p:cNvSpPr>
                  <a:spLocks/>
                </p:cNvSpPr>
                <p:nvPr/>
              </p:nvSpPr>
              <p:spPr bwMode="auto">
                <a:xfrm>
                  <a:off x="1306513" y="963613"/>
                  <a:ext cx="52388" cy="49213"/>
                </a:xfrm>
                <a:custGeom>
                  <a:avLst/>
                  <a:gdLst>
                    <a:gd name="T0" fmla="*/ 3 w 14"/>
                    <a:gd name="T1" fmla="*/ 9 h 13"/>
                    <a:gd name="T2" fmla="*/ 5 w 14"/>
                    <a:gd name="T3" fmla="*/ 9 h 13"/>
                    <a:gd name="T4" fmla="*/ 5 w 14"/>
                    <a:gd name="T5" fmla="*/ 13 h 13"/>
                    <a:gd name="T6" fmla="*/ 9 w 14"/>
                    <a:gd name="T7" fmla="*/ 13 h 13"/>
                    <a:gd name="T8" fmla="*/ 9 w 14"/>
                    <a:gd name="T9" fmla="*/ 9 h 13"/>
                    <a:gd name="T10" fmla="*/ 14 w 14"/>
                    <a:gd name="T11" fmla="*/ 7 h 13"/>
                    <a:gd name="T12" fmla="*/ 9 w 14"/>
                    <a:gd name="T13" fmla="*/ 5 h 13"/>
                    <a:gd name="T14" fmla="*/ 9 w 14"/>
                    <a:gd name="T15" fmla="*/ 3 h 13"/>
                    <a:gd name="T16" fmla="*/ 7 w 14"/>
                    <a:gd name="T17" fmla="*/ 0 h 13"/>
                    <a:gd name="T18" fmla="*/ 5 w 14"/>
                    <a:gd name="T19" fmla="*/ 3 h 13"/>
                    <a:gd name="T20" fmla="*/ 3 w 14"/>
                    <a:gd name="T21" fmla="*/ 5 h 13"/>
                    <a:gd name="T22" fmla="*/ 0 w 14"/>
                    <a:gd name="T23" fmla="*/ 7 h 13"/>
                    <a:gd name="T24" fmla="*/ 3 w 14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3">
                      <a:moveTo>
                        <a:pt x="3" y="9"/>
                      </a:moveTo>
                      <a:cubicBezTo>
                        <a:pt x="3" y="9"/>
                        <a:pt x="4" y="9"/>
                        <a:pt x="5" y="9"/>
                      </a:cubicBez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6" y="13"/>
                        <a:pt x="7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8"/>
                        <a:pt x="14" y="10"/>
                        <a:pt x="14" y="7"/>
                      </a:cubicBezTo>
                      <a:cubicBezTo>
                        <a:pt x="13" y="4"/>
                        <a:pt x="10" y="6"/>
                        <a:pt x="9" y="5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9" y="1"/>
                        <a:pt x="9" y="1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5"/>
                        <a:pt x="5" y="6"/>
                        <a:pt x="3" y="5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0" y="9"/>
                        <a:pt x="1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4" name="Freeform 52"/>
                <p:cNvSpPr>
                  <a:spLocks/>
                </p:cNvSpPr>
                <p:nvPr/>
              </p:nvSpPr>
              <p:spPr bwMode="auto">
                <a:xfrm>
                  <a:off x="1754188" y="963613"/>
                  <a:ext cx="49213" cy="49213"/>
                </a:xfrm>
                <a:custGeom>
                  <a:avLst/>
                  <a:gdLst>
                    <a:gd name="T0" fmla="*/ 5 w 13"/>
                    <a:gd name="T1" fmla="*/ 9 h 13"/>
                    <a:gd name="T2" fmla="*/ 5 w 13"/>
                    <a:gd name="T3" fmla="*/ 13 h 13"/>
                    <a:gd name="T4" fmla="*/ 9 w 13"/>
                    <a:gd name="T5" fmla="*/ 13 h 13"/>
                    <a:gd name="T6" fmla="*/ 9 w 13"/>
                    <a:gd name="T7" fmla="*/ 9 h 13"/>
                    <a:gd name="T8" fmla="*/ 12 w 13"/>
                    <a:gd name="T9" fmla="*/ 9 h 13"/>
                    <a:gd name="T10" fmla="*/ 13 w 13"/>
                    <a:gd name="T11" fmla="*/ 7 h 13"/>
                    <a:gd name="T12" fmla="*/ 11 w 13"/>
                    <a:gd name="T13" fmla="*/ 5 h 13"/>
                    <a:gd name="T14" fmla="*/ 9 w 13"/>
                    <a:gd name="T15" fmla="*/ 3 h 13"/>
                    <a:gd name="T16" fmla="*/ 7 w 13"/>
                    <a:gd name="T17" fmla="*/ 0 h 13"/>
                    <a:gd name="T18" fmla="*/ 5 w 13"/>
                    <a:gd name="T19" fmla="*/ 3 h 13"/>
                    <a:gd name="T20" fmla="*/ 5 w 13"/>
                    <a:gd name="T21" fmla="*/ 5 h 13"/>
                    <a:gd name="T22" fmla="*/ 0 w 13"/>
                    <a:gd name="T23" fmla="*/ 7 h 13"/>
                    <a:gd name="T24" fmla="*/ 5 w 13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3">
                      <a:moveTo>
                        <a:pt x="5" y="9"/>
                      </a:move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9"/>
                        <a:pt x="11" y="9"/>
                        <a:pt x="12" y="9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3" y="6"/>
                        <a:pt x="13" y="5"/>
                        <a:pt x="11" y="5"/>
                      </a:cubicBezTo>
                      <a:cubicBezTo>
                        <a:pt x="9" y="6"/>
                        <a:pt x="9" y="5"/>
                        <a:pt x="9" y="3"/>
                      </a:cubicBezTo>
                      <a:cubicBezTo>
                        <a:pt x="9" y="1"/>
                        <a:pt x="9" y="0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3" y="6"/>
                        <a:pt x="0" y="4"/>
                        <a:pt x="0" y="7"/>
                      </a:cubicBezTo>
                      <a:cubicBezTo>
                        <a:pt x="0" y="10"/>
                        <a:pt x="3" y="8"/>
                        <a:pt x="5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5" name="Oval 53"/>
                <p:cNvSpPr>
                  <a:spLocks noChangeArrowheads="1"/>
                </p:cNvSpPr>
                <p:nvPr/>
              </p:nvSpPr>
              <p:spPr bwMode="auto">
                <a:xfrm>
                  <a:off x="1543050" y="846138"/>
                  <a:ext cx="30163" cy="30163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6" name="Freeform 54"/>
                <p:cNvSpPr>
                  <a:spLocks/>
                </p:cNvSpPr>
                <p:nvPr/>
              </p:nvSpPr>
              <p:spPr bwMode="auto">
                <a:xfrm>
                  <a:off x="1325563" y="1030288"/>
                  <a:ext cx="22225" cy="23813"/>
                </a:xfrm>
                <a:custGeom>
                  <a:avLst/>
                  <a:gdLst>
                    <a:gd name="T0" fmla="*/ 6 w 6"/>
                    <a:gd name="T1" fmla="*/ 3 h 6"/>
                    <a:gd name="T2" fmla="*/ 3 w 6"/>
                    <a:gd name="T3" fmla="*/ 0 h 6"/>
                    <a:gd name="T4" fmla="*/ 0 w 6"/>
                    <a:gd name="T5" fmla="*/ 2 h 6"/>
                    <a:gd name="T6" fmla="*/ 2 w 6"/>
                    <a:gd name="T7" fmla="*/ 5 h 6"/>
                    <a:gd name="T8" fmla="*/ 6 w 6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3"/>
                      </a:moveTo>
                      <a:cubicBezTo>
                        <a:pt x="6" y="2"/>
                        <a:pt x="4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4" y="6"/>
                        <a:pt x="5" y="5"/>
                        <a:pt x="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7" name="Freeform 55"/>
                <p:cNvSpPr>
                  <a:spLocks/>
                </p:cNvSpPr>
                <p:nvPr/>
              </p:nvSpPr>
              <p:spPr bwMode="auto">
                <a:xfrm>
                  <a:off x="1773238" y="1030288"/>
                  <a:ext cx="22225" cy="23813"/>
                </a:xfrm>
                <a:custGeom>
                  <a:avLst/>
                  <a:gdLst>
                    <a:gd name="T0" fmla="*/ 3 w 6"/>
                    <a:gd name="T1" fmla="*/ 5 h 6"/>
                    <a:gd name="T2" fmla="*/ 6 w 6"/>
                    <a:gd name="T3" fmla="*/ 2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5"/>
                        <a:pt x="1" y="6"/>
                        <a:pt x="3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8" name="Freeform 56"/>
                <p:cNvSpPr>
                  <a:spLocks/>
                </p:cNvSpPr>
                <p:nvPr/>
              </p:nvSpPr>
              <p:spPr bwMode="auto">
                <a:xfrm>
                  <a:off x="1625600" y="1054100"/>
                  <a:ext cx="12700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2 w 3"/>
                    <a:gd name="T3" fmla="*/ 0 h 6"/>
                    <a:gd name="T4" fmla="*/ 0 w 3"/>
                    <a:gd name="T5" fmla="*/ 3 h 6"/>
                    <a:gd name="T6" fmla="*/ 2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4"/>
                        <a:pt x="2" y="4"/>
                        <a:pt x="2" y="6"/>
                      </a:cubicBezTo>
                      <a:cubicBezTo>
                        <a:pt x="2" y="4"/>
                        <a:pt x="3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9" name="Freeform 57"/>
                <p:cNvSpPr>
                  <a:spLocks/>
                </p:cNvSpPr>
                <p:nvPr/>
              </p:nvSpPr>
              <p:spPr bwMode="auto">
                <a:xfrm>
                  <a:off x="1512888" y="1054100"/>
                  <a:ext cx="11113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1 w 3"/>
                    <a:gd name="T3" fmla="*/ 0 h 6"/>
                    <a:gd name="T4" fmla="*/ 0 w 3"/>
                    <a:gd name="T5" fmla="*/ 3 h 6"/>
                    <a:gd name="T6" fmla="*/ 1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1" y="4"/>
                        <a:pt x="1" y="6"/>
                      </a:cubicBezTo>
                      <a:cubicBezTo>
                        <a:pt x="1" y="4"/>
                        <a:pt x="2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" name="Freeform 58"/>
                <p:cNvSpPr>
                  <a:spLocks/>
                </p:cNvSpPr>
                <p:nvPr/>
              </p:nvSpPr>
              <p:spPr bwMode="auto">
                <a:xfrm>
                  <a:off x="1550988" y="1054100"/>
                  <a:ext cx="14288" cy="22225"/>
                </a:xfrm>
                <a:custGeom>
                  <a:avLst/>
                  <a:gdLst>
                    <a:gd name="T0" fmla="*/ 4 w 4"/>
                    <a:gd name="T1" fmla="*/ 3 h 6"/>
                    <a:gd name="T2" fmla="*/ 2 w 4"/>
                    <a:gd name="T3" fmla="*/ 0 h 6"/>
                    <a:gd name="T4" fmla="*/ 0 w 4"/>
                    <a:gd name="T5" fmla="*/ 3 h 6"/>
                    <a:gd name="T6" fmla="*/ 2 w 4"/>
                    <a:gd name="T7" fmla="*/ 6 h 6"/>
                    <a:gd name="T8" fmla="*/ 4 w 4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cubicBezTo>
                        <a:pt x="4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4"/>
                        <a:pt x="2" y="6"/>
                      </a:cubicBezTo>
                      <a:cubicBezTo>
                        <a:pt x="3" y="4"/>
                        <a:pt x="4" y="4"/>
                        <a:pt x="4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1" name="Freeform 59"/>
                <p:cNvSpPr>
                  <a:spLocks/>
                </p:cNvSpPr>
                <p:nvPr/>
              </p:nvSpPr>
              <p:spPr bwMode="auto">
                <a:xfrm>
                  <a:off x="1589088" y="1057275"/>
                  <a:ext cx="11113" cy="19050"/>
                </a:xfrm>
                <a:custGeom>
                  <a:avLst/>
                  <a:gdLst>
                    <a:gd name="T0" fmla="*/ 1 w 3"/>
                    <a:gd name="T1" fmla="*/ 0 h 5"/>
                    <a:gd name="T2" fmla="*/ 0 w 3"/>
                    <a:gd name="T3" fmla="*/ 2 h 5"/>
                    <a:gd name="T4" fmla="*/ 1 w 3"/>
                    <a:gd name="T5" fmla="*/ 5 h 5"/>
                    <a:gd name="T6" fmla="*/ 3 w 3"/>
                    <a:gd name="T7" fmla="*/ 2 h 5"/>
                    <a:gd name="T8" fmla="*/ 1 w 3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5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2" name="Freeform 60"/>
                <p:cNvSpPr>
                  <a:spLocks/>
                </p:cNvSpPr>
                <p:nvPr/>
              </p:nvSpPr>
              <p:spPr bwMode="auto">
                <a:xfrm>
                  <a:off x="1471613" y="1057275"/>
                  <a:ext cx="19050" cy="19050"/>
                </a:xfrm>
                <a:custGeom>
                  <a:avLst/>
                  <a:gdLst>
                    <a:gd name="T0" fmla="*/ 2 w 5"/>
                    <a:gd name="T1" fmla="*/ 0 h 5"/>
                    <a:gd name="T2" fmla="*/ 0 w 5"/>
                    <a:gd name="T3" fmla="*/ 2 h 5"/>
                    <a:gd name="T4" fmla="*/ 2 w 5"/>
                    <a:gd name="T5" fmla="*/ 5 h 5"/>
                    <a:gd name="T6" fmla="*/ 5 w 5"/>
                    <a:gd name="T7" fmla="*/ 2 h 5"/>
                    <a:gd name="T8" fmla="*/ 2 w 5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3"/>
                        <a:pt x="2" y="3"/>
                        <a:pt x="2" y="5"/>
                      </a:cubicBez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3" name="Freeform 61"/>
                <p:cNvSpPr>
                  <a:spLocks/>
                </p:cNvSpPr>
                <p:nvPr/>
              </p:nvSpPr>
              <p:spPr bwMode="auto">
                <a:xfrm>
                  <a:off x="1444625" y="2201863"/>
                  <a:ext cx="223838" cy="68263"/>
                </a:xfrm>
                <a:custGeom>
                  <a:avLst/>
                  <a:gdLst>
                    <a:gd name="T0" fmla="*/ 59 w 59"/>
                    <a:gd name="T1" fmla="*/ 0 h 18"/>
                    <a:gd name="T2" fmla="*/ 58 w 59"/>
                    <a:gd name="T3" fmla="*/ 0 h 18"/>
                    <a:gd name="T4" fmla="*/ 31 w 59"/>
                    <a:gd name="T5" fmla="*/ 12 h 18"/>
                    <a:gd name="T6" fmla="*/ 27 w 59"/>
                    <a:gd name="T7" fmla="*/ 12 h 18"/>
                    <a:gd name="T8" fmla="*/ 2 w 59"/>
                    <a:gd name="T9" fmla="*/ 0 h 18"/>
                    <a:gd name="T10" fmla="*/ 0 w 59"/>
                    <a:gd name="T11" fmla="*/ 1 h 18"/>
                    <a:gd name="T12" fmla="*/ 10 w 59"/>
                    <a:gd name="T13" fmla="*/ 3 h 18"/>
                    <a:gd name="T14" fmla="*/ 10 w 59"/>
                    <a:gd name="T15" fmla="*/ 4 h 18"/>
                    <a:gd name="T16" fmla="*/ 10 w 59"/>
                    <a:gd name="T17" fmla="*/ 9 h 18"/>
                    <a:gd name="T18" fmla="*/ 15 w 59"/>
                    <a:gd name="T19" fmla="*/ 10 h 18"/>
                    <a:gd name="T20" fmla="*/ 17 w 59"/>
                    <a:gd name="T21" fmla="*/ 9 h 18"/>
                    <a:gd name="T22" fmla="*/ 18 w 59"/>
                    <a:gd name="T23" fmla="*/ 12 h 18"/>
                    <a:gd name="T24" fmla="*/ 26 w 59"/>
                    <a:gd name="T25" fmla="*/ 15 h 18"/>
                    <a:gd name="T26" fmla="*/ 34 w 59"/>
                    <a:gd name="T27" fmla="*/ 16 h 18"/>
                    <a:gd name="T28" fmla="*/ 40 w 59"/>
                    <a:gd name="T29" fmla="*/ 15 h 18"/>
                    <a:gd name="T30" fmla="*/ 41 w 59"/>
                    <a:gd name="T31" fmla="*/ 11 h 18"/>
                    <a:gd name="T32" fmla="*/ 44 w 59"/>
                    <a:gd name="T33" fmla="*/ 10 h 18"/>
                    <a:gd name="T34" fmla="*/ 48 w 59"/>
                    <a:gd name="T35" fmla="*/ 10 h 18"/>
                    <a:gd name="T36" fmla="*/ 50 w 59"/>
                    <a:gd name="T37" fmla="*/ 8 h 18"/>
                    <a:gd name="T38" fmla="*/ 50 w 59"/>
                    <a:gd name="T39" fmla="*/ 3 h 18"/>
                    <a:gd name="T40" fmla="*/ 59 w 59"/>
                    <a:gd name="T4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18">
                      <a:moveTo>
                        <a:pt x="59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8" y="1"/>
                        <a:pt x="39" y="5"/>
                        <a:pt x="31" y="12"/>
                      </a:cubicBezTo>
                      <a:cubicBezTo>
                        <a:pt x="31" y="13"/>
                        <a:pt x="28" y="13"/>
                        <a:pt x="27" y="12"/>
                      </a:cubicBezTo>
                      <a:cubicBezTo>
                        <a:pt x="20" y="5"/>
                        <a:pt x="1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3" y="3"/>
                        <a:pt x="7" y="3"/>
                        <a:pt x="10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cubicBezTo>
                        <a:pt x="10" y="6"/>
                        <a:pt x="9" y="8"/>
                        <a:pt x="10" y="9"/>
                      </a:cubicBezTo>
                      <a:cubicBezTo>
                        <a:pt x="11" y="10"/>
                        <a:pt x="13" y="10"/>
                        <a:pt x="15" y="10"/>
                      </a:cubicBezTo>
                      <a:cubicBezTo>
                        <a:pt x="15" y="10"/>
                        <a:pt x="16" y="9"/>
                        <a:pt x="17" y="9"/>
                      </a:cubicBezTo>
                      <a:cubicBezTo>
                        <a:pt x="17" y="10"/>
                        <a:pt x="18" y="11"/>
                        <a:pt x="18" y="12"/>
                      </a:cubicBezTo>
                      <a:cubicBezTo>
                        <a:pt x="19" y="16"/>
                        <a:pt x="22" y="18"/>
                        <a:pt x="26" y="15"/>
                      </a:cubicBezTo>
                      <a:cubicBezTo>
                        <a:pt x="29" y="13"/>
                        <a:pt x="32" y="14"/>
                        <a:pt x="34" y="16"/>
                      </a:cubicBezTo>
                      <a:cubicBezTo>
                        <a:pt x="37" y="17"/>
                        <a:pt x="38" y="17"/>
                        <a:pt x="40" y="15"/>
                      </a:cubicBezTo>
                      <a:cubicBezTo>
                        <a:pt x="40" y="13"/>
                        <a:pt x="41" y="12"/>
                        <a:pt x="41" y="11"/>
                      </a:cubicBezTo>
                      <a:cubicBezTo>
                        <a:pt x="42" y="10"/>
                        <a:pt x="42" y="9"/>
                        <a:pt x="44" y="10"/>
                      </a:cubicBezTo>
                      <a:cubicBezTo>
                        <a:pt x="45" y="10"/>
                        <a:pt x="47" y="10"/>
                        <a:pt x="48" y="10"/>
                      </a:cubicBezTo>
                      <a:cubicBezTo>
                        <a:pt x="50" y="10"/>
                        <a:pt x="50" y="9"/>
                        <a:pt x="50" y="8"/>
                      </a:cubicBezTo>
                      <a:cubicBezTo>
                        <a:pt x="50" y="6"/>
                        <a:pt x="50" y="5"/>
                        <a:pt x="50" y="3"/>
                      </a:cubicBezTo>
                      <a:cubicBezTo>
                        <a:pt x="56" y="3"/>
                        <a:pt x="57" y="3"/>
                        <a:pt x="5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4" name="Freeform 62"/>
                <p:cNvSpPr>
                  <a:spLocks/>
                </p:cNvSpPr>
                <p:nvPr/>
              </p:nvSpPr>
              <p:spPr bwMode="auto">
                <a:xfrm>
                  <a:off x="1539875" y="1738313"/>
                  <a:ext cx="25400" cy="38100"/>
                </a:xfrm>
                <a:custGeom>
                  <a:avLst/>
                  <a:gdLst>
                    <a:gd name="T0" fmla="*/ 4 w 7"/>
                    <a:gd name="T1" fmla="*/ 4 h 10"/>
                    <a:gd name="T2" fmla="*/ 7 w 7"/>
                    <a:gd name="T3" fmla="*/ 1 h 10"/>
                    <a:gd name="T4" fmla="*/ 7 w 7"/>
                    <a:gd name="T5" fmla="*/ 0 h 10"/>
                    <a:gd name="T6" fmla="*/ 2 w 7"/>
                    <a:gd name="T7" fmla="*/ 4 h 10"/>
                    <a:gd name="T8" fmla="*/ 2 w 7"/>
                    <a:gd name="T9" fmla="*/ 0 h 10"/>
                    <a:gd name="T10" fmla="*/ 0 w 7"/>
                    <a:gd name="T11" fmla="*/ 0 h 10"/>
                    <a:gd name="T12" fmla="*/ 0 w 7"/>
                    <a:gd name="T13" fmla="*/ 10 h 10"/>
                    <a:gd name="T14" fmla="*/ 2 w 7"/>
                    <a:gd name="T15" fmla="*/ 10 h 10"/>
                    <a:gd name="T16" fmla="*/ 2 w 7"/>
                    <a:gd name="T17" fmla="*/ 5 h 10"/>
                    <a:gd name="T18" fmla="*/ 5 w 7"/>
                    <a:gd name="T19" fmla="*/ 10 h 10"/>
                    <a:gd name="T20" fmla="*/ 7 w 7"/>
                    <a:gd name="T21" fmla="*/ 10 h 10"/>
                    <a:gd name="T22" fmla="*/ 4 w 7"/>
                    <a:gd name="T2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10">
                      <a:moveTo>
                        <a:pt x="4" y="4"/>
                      </a:moveTo>
                      <a:cubicBezTo>
                        <a:pt x="6" y="3"/>
                        <a:pt x="5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2" y="0"/>
                        <a:pt x="5" y="4"/>
                        <a:pt x="2" y="4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5" y="8"/>
                        <a:pt x="5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8"/>
                        <a:pt x="6" y="5"/>
                        <a:pt x="4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5" name="Freeform 63"/>
                <p:cNvSpPr>
                  <a:spLocks/>
                </p:cNvSpPr>
                <p:nvPr/>
              </p:nvSpPr>
              <p:spPr bwMode="auto">
                <a:xfrm>
                  <a:off x="1608138" y="1738313"/>
                  <a:ext cx="25400" cy="38100"/>
                </a:xfrm>
                <a:custGeom>
                  <a:avLst/>
                  <a:gdLst>
                    <a:gd name="T0" fmla="*/ 11 w 16"/>
                    <a:gd name="T1" fmla="*/ 10 h 24"/>
                    <a:gd name="T2" fmla="*/ 2 w 16"/>
                    <a:gd name="T3" fmla="*/ 10 h 24"/>
                    <a:gd name="T4" fmla="*/ 2 w 16"/>
                    <a:gd name="T5" fmla="*/ 0 h 24"/>
                    <a:gd name="T6" fmla="*/ 0 w 16"/>
                    <a:gd name="T7" fmla="*/ 0 h 24"/>
                    <a:gd name="T8" fmla="*/ 0 w 16"/>
                    <a:gd name="T9" fmla="*/ 24 h 24"/>
                    <a:gd name="T10" fmla="*/ 2 w 16"/>
                    <a:gd name="T11" fmla="*/ 24 h 24"/>
                    <a:gd name="T12" fmla="*/ 2 w 16"/>
                    <a:gd name="T13" fmla="*/ 12 h 24"/>
                    <a:gd name="T14" fmla="*/ 11 w 16"/>
                    <a:gd name="T15" fmla="*/ 12 h 24"/>
                    <a:gd name="T16" fmla="*/ 11 w 16"/>
                    <a:gd name="T17" fmla="*/ 24 h 24"/>
                    <a:gd name="T18" fmla="*/ 16 w 16"/>
                    <a:gd name="T19" fmla="*/ 24 h 24"/>
                    <a:gd name="T20" fmla="*/ 16 w 16"/>
                    <a:gd name="T21" fmla="*/ 0 h 24"/>
                    <a:gd name="T22" fmla="*/ 11 w 16"/>
                    <a:gd name="T23" fmla="*/ 0 h 24"/>
                    <a:gd name="T24" fmla="*/ 11 w 16"/>
                    <a:gd name="T25" fmla="*/ 10 h 24"/>
                    <a:gd name="T26" fmla="*/ 11 w 16"/>
                    <a:gd name="T27" fmla="*/ 10 h 24"/>
                    <a:gd name="T28" fmla="*/ 11 w 16"/>
                    <a:gd name="T29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24">
                      <a:moveTo>
                        <a:pt x="11" y="10"/>
                      </a:moveTo>
                      <a:lnTo>
                        <a:pt x="2" y="1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" y="24"/>
                      </a:lnTo>
                      <a:lnTo>
                        <a:pt x="2" y="12"/>
                      </a:lnTo>
                      <a:lnTo>
                        <a:pt x="11" y="12"/>
                      </a:lnTo>
                      <a:lnTo>
                        <a:pt x="11" y="24"/>
                      </a:lnTo>
                      <a:lnTo>
                        <a:pt x="16" y="24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6" name="Freeform 64"/>
                <p:cNvSpPr>
                  <a:spLocks noEditPoints="1"/>
                </p:cNvSpPr>
                <p:nvPr/>
              </p:nvSpPr>
              <p:spPr bwMode="auto">
                <a:xfrm>
                  <a:off x="1457325" y="1693863"/>
                  <a:ext cx="198438" cy="349250"/>
                </a:xfrm>
                <a:custGeom>
                  <a:avLst/>
                  <a:gdLst>
                    <a:gd name="T0" fmla="*/ 11 w 53"/>
                    <a:gd name="T1" fmla="*/ 93 h 93"/>
                    <a:gd name="T2" fmla="*/ 17 w 53"/>
                    <a:gd name="T3" fmla="*/ 93 h 93"/>
                    <a:gd name="T4" fmla="*/ 17 w 53"/>
                    <a:gd name="T5" fmla="*/ 92 h 93"/>
                    <a:gd name="T6" fmla="*/ 19 w 53"/>
                    <a:gd name="T7" fmla="*/ 26 h 93"/>
                    <a:gd name="T8" fmla="*/ 24 w 53"/>
                    <a:gd name="T9" fmla="*/ 26 h 93"/>
                    <a:gd name="T10" fmla="*/ 22 w 53"/>
                    <a:gd name="T11" fmla="*/ 93 h 93"/>
                    <a:gd name="T12" fmla="*/ 31 w 53"/>
                    <a:gd name="T13" fmla="*/ 93 h 93"/>
                    <a:gd name="T14" fmla="*/ 31 w 53"/>
                    <a:gd name="T15" fmla="*/ 92 h 93"/>
                    <a:gd name="T16" fmla="*/ 28 w 53"/>
                    <a:gd name="T17" fmla="*/ 26 h 93"/>
                    <a:gd name="T18" fmla="*/ 34 w 53"/>
                    <a:gd name="T19" fmla="*/ 26 h 93"/>
                    <a:gd name="T20" fmla="*/ 36 w 53"/>
                    <a:gd name="T21" fmla="*/ 93 h 93"/>
                    <a:gd name="T22" fmla="*/ 42 w 53"/>
                    <a:gd name="T23" fmla="*/ 93 h 93"/>
                    <a:gd name="T24" fmla="*/ 42 w 53"/>
                    <a:gd name="T25" fmla="*/ 92 h 93"/>
                    <a:gd name="T26" fmla="*/ 38 w 53"/>
                    <a:gd name="T27" fmla="*/ 26 h 93"/>
                    <a:gd name="T28" fmla="*/ 53 w 53"/>
                    <a:gd name="T29" fmla="*/ 26 h 93"/>
                    <a:gd name="T30" fmla="*/ 53 w 53"/>
                    <a:gd name="T31" fmla="*/ 6 h 93"/>
                    <a:gd name="T32" fmla="*/ 41 w 53"/>
                    <a:gd name="T33" fmla="*/ 6 h 93"/>
                    <a:gd name="T34" fmla="*/ 42 w 53"/>
                    <a:gd name="T35" fmla="*/ 5 h 93"/>
                    <a:gd name="T36" fmla="*/ 40 w 53"/>
                    <a:gd name="T37" fmla="*/ 3 h 93"/>
                    <a:gd name="T38" fmla="*/ 40 w 53"/>
                    <a:gd name="T39" fmla="*/ 1 h 93"/>
                    <a:gd name="T40" fmla="*/ 42 w 53"/>
                    <a:gd name="T41" fmla="*/ 1 h 93"/>
                    <a:gd name="T42" fmla="*/ 42 w 53"/>
                    <a:gd name="T43" fmla="*/ 0 h 93"/>
                    <a:gd name="T44" fmla="*/ 42 w 53"/>
                    <a:gd name="T45" fmla="*/ 0 h 93"/>
                    <a:gd name="T46" fmla="*/ 11 w 53"/>
                    <a:gd name="T47" fmla="*/ 0 h 93"/>
                    <a:gd name="T48" fmla="*/ 11 w 53"/>
                    <a:gd name="T49" fmla="*/ 0 h 93"/>
                    <a:gd name="T50" fmla="*/ 11 w 53"/>
                    <a:gd name="T51" fmla="*/ 1 h 93"/>
                    <a:gd name="T52" fmla="*/ 12 w 53"/>
                    <a:gd name="T53" fmla="*/ 1 h 93"/>
                    <a:gd name="T54" fmla="*/ 12 w 53"/>
                    <a:gd name="T55" fmla="*/ 3 h 93"/>
                    <a:gd name="T56" fmla="*/ 10 w 53"/>
                    <a:gd name="T57" fmla="*/ 5 h 93"/>
                    <a:gd name="T58" fmla="*/ 12 w 53"/>
                    <a:gd name="T59" fmla="*/ 6 h 93"/>
                    <a:gd name="T60" fmla="*/ 0 w 53"/>
                    <a:gd name="T61" fmla="*/ 6 h 93"/>
                    <a:gd name="T62" fmla="*/ 0 w 53"/>
                    <a:gd name="T63" fmla="*/ 26 h 93"/>
                    <a:gd name="T64" fmla="*/ 15 w 53"/>
                    <a:gd name="T65" fmla="*/ 26 h 93"/>
                    <a:gd name="T66" fmla="*/ 11 w 53"/>
                    <a:gd name="T67" fmla="*/ 93 h 93"/>
                    <a:gd name="T68" fmla="*/ 11 w 53"/>
                    <a:gd name="T69" fmla="*/ 93 h 93"/>
                    <a:gd name="T70" fmla="*/ 1 w 53"/>
                    <a:gd name="T71" fmla="*/ 24 h 93"/>
                    <a:gd name="T72" fmla="*/ 1 w 53"/>
                    <a:gd name="T73" fmla="*/ 9 h 93"/>
                    <a:gd name="T74" fmla="*/ 50 w 53"/>
                    <a:gd name="T75" fmla="*/ 9 h 93"/>
                    <a:gd name="T76" fmla="*/ 50 w 53"/>
                    <a:gd name="T77" fmla="*/ 24 h 93"/>
                    <a:gd name="T78" fmla="*/ 1 w 53"/>
                    <a:gd name="T79" fmla="*/ 24 h 93"/>
                    <a:gd name="T80" fmla="*/ 1 w 53"/>
                    <a:gd name="T81" fmla="*/ 2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3" h="93">
                      <a:moveTo>
                        <a:pt x="11" y="93"/>
                      </a:moveTo>
                      <a:cubicBezTo>
                        <a:pt x="17" y="93"/>
                        <a:pt x="17" y="93"/>
                        <a:pt x="17" y="93"/>
                      </a:cubicBezTo>
                      <a:cubicBezTo>
                        <a:pt x="17" y="92"/>
                        <a:pt x="17" y="92"/>
                        <a:pt x="17" y="92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31" y="93"/>
                        <a:pt x="31" y="93"/>
                        <a:pt x="31" y="93"/>
                      </a:cubicBez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6" y="93"/>
                        <a:pt x="36" y="93"/>
                        <a:pt x="36" y="93"/>
                      </a:cubicBezTo>
                      <a:cubicBezTo>
                        <a:pt x="42" y="93"/>
                        <a:pt x="42" y="93"/>
                        <a:pt x="42" y="93"/>
                      </a:cubicBezTo>
                      <a:cubicBezTo>
                        <a:pt x="42" y="92"/>
                        <a:pt x="42" y="92"/>
                        <a:pt x="42" y="92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2" y="5"/>
                        <a:pt x="42" y="5"/>
                      </a:cubicBezTo>
                      <a:cubicBezTo>
                        <a:pt x="42" y="4"/>
                        <a:pt x="42" y="4"/>
                        <a:pt x="40" y="3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0" y="4"/>
                        <a:pt x="10" y="5"/>
                      </a:cubicBezTo>
                      <a:cubicBezTo>
                        <a:pt x="10" y="5"/>
                        <a:pt x="11" y="6"/>
                        <a:pt x="12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lose/>
                      <a:moveTo>
                        <a:pt x="1" y="24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24"/>
                        <a:pt x="50" y="24"/>
                        <a:pt x="50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7" name="Freeform 65"/>
                <p:cNvSpPr>
                  <a:spLocks/>
                </p:cNvSpPr>
                <p:nvPr/>
              </p:nvSpPr>
              <p:spPr bwMode="auto">
                <a:xfrm>
                  <a:off x="1479550" y="1719263"/>
                  <a:ext cx="33338" cy="57150"/>
                </a:xfrm>
                <a:custGeom>
                  <a:avLst/>
                  <a:gdLst>
                    <a:gd name="T0" fmla="*/ 4 w 9"/>
                    <a:gd name="T1" fmla="*/ 8 h 15"/>
                    <a:gd name="T2" fmla="*/ 0 w 9"/>
                    <a:gd name="T3" fmla="*/ 6 h 15"/>
                    <a:gd name="T4" fmla="*/ 2 w 9"/>
                    <a:gd name="T5" fmla="*/ 6 h 15"/>
                    <a:gd name="T6" fmla="*/ 2 w 9"/>
                    <a:gd name="T7" fmla="*/ 8 h 15"/>
                    <a:gd name="T8" fmla="*/ 2 w 9"/>
                    <a:gd name="T9" fmla="*/ 9 h 15"/>
                    <a:gd name="T10" fmla="*/ 2 w 9"/>
                    <a:gd name="T11" fmla="*/ 9 h 15"/>
                    <a:gd name="T12" fmla="*/ 1 w 9"/>
                    <a:gd name="T13" fmla="*/ 11 h 15"/>
                    <a:gd name="T14" fmla="*/ 0 w 9"/>
                    <a:gd name="T15" fmla="*/ 11 h 15"/>
                    <a:gd name="T16" fmla="*/ 6 w 9"/>
                    <a:gd name="T17" fmla="*/ 11 h 15"/>
                    <a:gd name="T18" fmla="*/ 4 w 9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5">
                      <a:moveTo>
                        <a:pt x="4" y="8"/>
                      </a:moveTo>
                      <a:cubicBezTo>
                        <a:pt x="9" y="5"/>
                        <a:pt x="1" y="0"/>
                        <a:pt x="0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3"/>
                        <a:pt x="6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6" y="9"/>
                        <a:pt x="2" y="15"/>
                        <a:pt x="1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5"/>
                        <a:pt x="6" y="15"/>
                        <a:pt x="6" y="11"/>
                      </a:cubicBezTo>
                      <a:cubicBezTo>
                        <a:pt x="6" y="10"/>
                        <a:pt x="5" y="9"/>
                        <a:pt x="4" y="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8" name="Freeform 66"/>
                <p:cNvSpPr>
                  <a:spLocks/>
                </p:cNvSpPr>
                <p:nvPr/>
              </p:nvSpPr>
              <p:spPr bwMode="auto">
                <a:xfrm>
                  <a:off x="1517650" y="1655763"/>
                  <a:ext cx="77788" cy="3175"/>
                </a:xfrm>
                <a:custGeom>
                  <a:avLst/>
                  <a:gdLst>
                    <a:gd name="T0" fmla="*/ 21 w 21"/>
                    <a:gd name="T1" fmla="*/ 0 h 1"/>
                    <a:gd name="T2" fmla="*/ 11 w 21"/>
                    <a:gd name="T3" fmla="*/ 0 h 1"/>
                    <a:gd name="T4" fmla="*/ 0 w 21"/>
                    <a:gd name="T5" fmla="*/ 0 h 1"/>
                    <a:gd name="T6" fmla="*/ 0 w 21"/>
                    <a:gd name="T7" fmla="*/ 1 h 1"/>
                    <a:gd name="T8" fmla="*/ 0 w 21"/>
                    <a:gd name="T9" fmla="*/ 1 h 1"/>
                    <a:gd name="T10" fmla="*/ 0 w 21"/>
                    <a:gd name="T11" fmla="*/ 1 h 1"/>
                    <a:gd name="T12" fmla="*/ 0 w 21"/>
                    <a:gd name="T13" fmla="*/ 1 h 1"/>
                    <a:gd name="T14" fmla="*/ 0 w 21"/>
                    <a:gd name="T15" fmla="*/ 1 h 1"/>
                    <a:gd name="T16" fmla="*/ 0 w 21"/>
                    <a:gd name="T17" fmla="*/ 1 h 1"/>
                    <a:gd name="T18" fmla="*/ 0 w 21"/>
                    <a:gd name="T19" fmla="*/ 1 h 1"/>
                    <a:gd name="T20" fmla="*/ 11 w 21"/>
                    <a:gd name="T21" fmla="*/ 1 h 1"/>
                    <a:gd name="T22" fmla="*/ 21 w 21"/>
                    <a:gd name="T23" fmla="*/ 1 h 1"/>
                    <a:gd name="T24" fmla="*/ 21 w 21"/>
                    <a:gd name="T25" fmla="*/ 1 h 1"/>
                    <a:gd name="T26" fmla="*/ 21 w 21"/>
                    <a:gd name="T27" fmla="*/ 1 h 1"/>
                    <a:gd name="T28" fmla="*/ 21 w 21"/>
                    <a:gd name="T29" fmla="*/ 1 h 1"/>
                    <a:gd name="T30" fmla="*/ 21 w 21"/>
                    <a:gd name="T31" fmla="*/ 1 h 1"/>
                    <a:gd name="T32" fmla="*/ 21 w 21"/>
                    <a:gd name="T33" fmla="*/ 1 h 1"/>
                    <a:gd name="T34" fmla="*/ 21 w 21"/>
                    <a:gd name="T35" fmla="*/ 1 h 1"/>
                    <a:gd name="T36" fmla="*/ 21 w 21"/>
                    <a:gd name="T37" fmla="*/ 0 h 1"/>
                    <a:gd name="T38" fmla="*/ 21 w 21"/>
                    <a:gd name="T3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cubicBezTo>
                        <a:pt x="17" y="0"/>
                        <a:pt x="11" y="0"/>
                        <a:pt x="11" y="0"/>
                      </a:cubicBezTo>
                      <a:cubicBezTo>
                        <a:pt x="10" y="0"/>
                        <a:pt x="4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1"/>
                        <a:pt x="7" y="1"/>
                        <a:pt x="11" y="1"/>
                      </a:cubicBezTo>
                      <a:cubicBezTo>
                        <a:pt x="14" y="1"/>
                        <a:pt x="17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9" name="Freeform 67"/>
                <p:cNvSpPr>
                  <a:spLocks/>
                </p:cNvSpPr>
                <p:nvPr/>
              </p:nvSpPr>
              <p:spPr bwMode="auto">
                <a:xfrm>
                  <a:off x="1550988" y="1565275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1 w 3"/>
                    <a:gd name="T3" fmla="*/ 0 h 3"/>
                    <a:gd name="T4" fmla="*/ 0 w 3"/>
                    <a:gd name="T5" fmla="*/ 1 h 3"/>
                    <a:gd name="T6" fmla="*/ 0 w 3"/>
                    <a:gd name="T7" fmla="*/ 2 h 3"/>
                    <a:gd name="T8" fmla="*/ 1 w 3"/>
                    <a:gd name="T9" fmla="*/ 3 h 3"/>
                    <a:gd name="T10" fmla="*/ 3 w 3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0" name="Oval 68"/>
                <p:cNvSpPr>
                  <a:spLocks noChangeArrowheads="1"/>
                </p:cNvSpPr>
                <p:nvPr/>
              </p:nvSpPr>
              <p:spPr bwMode="auto">
                <a:xfrm>
                  <a:off x="1550988" y="158750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1" name="Freeform 69"/>
                <p:cNvSpPr>
                  <a:spLocks/>
                </p:cNvSpPr>
                <p:nvPr/>
              </p:nvSpPr>
              <p:spPr bwMode="auto">
                <a:xfrm>
                  <a:off x="1589088" y="1614488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1 h 2"/>
                    <a:gd name="T4" fmla="*/ 1 w 2"/>
                    <a:gd name="T5" fmla="*/ 0 h 2"/>
                    <a:gd name="T6" fmla="*/ 1 w 2"/>
                    <a:gd name="T7" fmla="*/ 0 h 2"/>
                    <a:gd name="T8" fmla="*/ 0 w 2"/>
                    <a:gd name="T9" fmla="*/ 1 h 2"/>
                    <a:gd name="T10" fmla="*/ 1 w 2"/>
                    <a:gd name="T11" fmla="*/ 2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2" name="Freeform 70"/>
                <p:cNvSpPr>
                  <a:spLocks/>
                </p:cNvSpPr>
                <p:nvPr/>
              </p:nvSpPr>
              <p:spPr bwMode="auto">
                <a:xfrm>
                  <a:off x="1577975" y="1622425"/>
                  <a:ext cx="11113" cy="3175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3 w 3"/>
                    <a:gd name="T5" fmla="*/ 1 h 1"/>
                    <a:gd name="T6" fmla="*/ 2 w 3"/>
                    <a:gd name="T7" fmla="*/ 0 h 1"/>
                    <a:gd name="T8" fmla="*/ 0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3" name="Freeform 71"/>
                <p:cNvSpPr>
                  <a:spLocks/>
                </p:cNvSpPr>
                <p:nvPr/>
              </p:nvSpPr>
              <p:spPr bwMode="auto">
                <a:xfrm>
                  <a:off x="1584325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1 h 2"/>
                    <a:gd name="T6" fmla="*/ 0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4" name="Freeform 72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11113" cy="7938"/>
                </a:xfrm>
                <a:custGeom>
                  <a:avLst/>
                  <a:gdLst>
                    <a:gd name="T0" fmla="*/ 0 w 3"/>
                    <a:gd name="T1" fmla="*/ 1 h 2"/>
                    <a:gd name="T2" fmla="*/ 2 w 3"/>
                    <a:gd name="T3" fmla="*/ 2 h 2"/>
                    <a:gd name="T4" fmla="*/ 2 w 3"/>
                    <a:gd name="T5" fmla="*/ 2 h 2"/>
                    <a:gd name="T6" fmla="*/ 3 w 3"/>
                    <a:gd name="T7" fmla="*/ 1 h 2"/>
                    <a:gd name="T8" fmla="*/ 3 w 3"/>
                    <a:gd name="T9" fmla="*/ 1 h 2"/>
                    <a:gd name="T10" fmla="*/ 2 w 3"/>
                    <a:gd name="T11" fmla="*/ 0 h 2"/>
                    <a:gd name="T12" fmla="*/ 0 w 3"/>
                    <a:gd name="T13" fmla="*/ 1 h 2"/>
                    <a:gd name="T14" fmla="*/ 0 w 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5" name="Freeform 73"/>
                <p:cNvSpPr>
                  <a:spLocks/>
                </p:cNvSpPr>
                <p:nvPr/>
              </p:nvSpPr>
              <p:spPr bwMode="auto">
                <a:xfrm>
                  <a:off x="1573213" y="1622425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3 w 3"/>
                    <a:gd name="T9" fmla="*/ 2 h 3"/>
                    <a:gd name="T10" fmla="*/ 1 w 3"/>
                    <a:gd name="T11" fmla="*/ 0 h 3"/>
                    <a:gd name="T12" fmla="*/ 0 w 3"/>
                    <a:gd name="T13" fmla="*/ 1 h 3"/>
                    <a:gd name="T14" fmla="*/ 0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6" name="Freeform 74"/>
                <p:cNvSpPr>
                  <a:spLocks/>
                </p:cNvSpPr>
                <p:nvPr/>
              </p:nvSpPr>
              <p:spPr bwMode="auto">
                <a:xfrm>
                  <a:off x="1562100" y="1636713"/>
                  <a:ext cx="22225" cy="7938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2 h 2"/>
                    <a:gd name="T4" fmla="*/ 1 w 6"/>
                    <a:gd name="T5" fmla="*/ 2 h 2"/>
                    <a:gd name="T6" fmla="*/ 3 w 6"/>
                    <a:gd name="T7" fmla="*/ 2 h 2"/>
                    <a:gd name="T8" fmla="*/ 5 w 6"/>
                    <a:gd name="T9" fmla="*/ 1 h 2"/>
                    <a:gd name="T10" fmla="*/ 6 w 6"/>
                    <a:gd name="T11" fmla="*/ 0 h 2"/>
                    <a:gd name="T12" fmla="*/ 5 w 6"/>
                    <a:gd name="T13" fmla="*/ 0 h 2"/>
                    <a:gd name="T14" fmla="*/ 1 w 6"/>
                    <a:gd name="T15" fmla="*/ 1 h 2"/>
                    <a:gd name="T16" fmla="*/ 0 w 6"/>
                    <a:gd name="T17" fmla="*/ 2 h 2"/>
                    <a:gd name="T18" fmla="*/ 0 w 6"/>
                    <a:gd name="T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5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7" name="Freeform 75"/>
                <p:cNvSpPr>
                  <a:spLocks/>
                </p:cNvSpPr>
                <p:nvPr/>
              </p:nvSpPr>
              <p:spPr bwMode="auto">
                <a:xfrm>
                  <a:off x="1577975" y="1633538"/>
                  <a:ext cx="11113" cy="3175"/>
                </a:xfrm>
                <a:custGeom>
                  <a:avLst/>
                  <a:gdLst>
                    <a:gd name="T0" fmla="*/ 3 w 3"/>
                    <a:gd name="T1" fmla="*/ 1 h 1"/>
                    <a:gd name="T2" fmla="*/ 2 w 3"/>
                    <a:gd name="T3" fmla="*/ 0 h 1"/>
                    <a:gd name="T4" fmla="*/ 0 w 3"/>
                    <a:gd name="T5" fmla="*/ 1 h 1"/>
                    <a:gd name="T6" fmla="*/ 1 w 3"/>
                    <a:gd name="T7" fmla="*/ 1 h 1"/>
                    <a:gd name="T8" fmla="*/ 1 w 3"/>
                    <a:gd name="T9" fmla="*/ 1 h 1"/>
                    <a:gd name="T10" fmla="*/ 3 w 3"/>
                    <a:gd name="T11" fmla="*/ 1 h 1"/>
                    <a:gd name="T12" fmla="*/ 3 w 3"/>
                    <a:gd name="T13" fmla="*/ 1 h 1"/>
                    <a:gd name="T14" fmla="*/ 3 w 3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8" name="Freeform 76"/>
                <p:cNvSpPr>
                  <a:spLocks/>
                </p:cNvSpPr>
                <p:nvPr/>
              </p:nvSpPr>
              <p:spPr bwMode="auto">
                <a:xfrm>
                  <a:off x="1589088" y="1625600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0 w 2"/>
                    <a:gd name="T7" fmla="*/ 1 h 2"/>
                    <a:gd name="T8" fmla="*/ 1 w 2"/>
                    <a:gd name="T9" fmla="*/ 2 h 2"/>
                    <a:gd name="T10" fmla="*/ 2 w 2"/>
                    <a:gd name="T11" fmla="*/ 1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9" name="Freeform 77"/>
                <p:cNvSpPr>
                  <a:spLocks/>
                </p:cNvSpPr>
                <p:nvPr/>
              </p:nvSpPr>
              <p:spPr bwMode="auto">
                <a:xfrm>
                  <a:off x="1595438" y="1622425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0 h 1"/>
                    <a:gd name="T12" fmla="*/ 1 w 1"/>
                    <a:gd name="T13" fmla="*/ 0 h 1"/>
                    <a:gd name="T14" fmla="*/ 0 w 1"/>
                    <a:gd name="T15" fmla="*/ 1 h 1"/>
                    <a:gd name="T16" fmla="*/ 0 w 1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0" name="Freeform 78"/>
                <p:cNvSpPr>
                  <a:spLocks/>
                </p:cNvSpPr>
                <p:nvPr/>
              </p:nvSpPr>
              <p:spPr bwMode="auto">
                <a:xfrm>
                  <a:off x="1600200" y="1614488"/>
                  <a:ext cx="11113" cy="11113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3 h 3"/>
                    <a:gd name="T4" fmla="*/ 3 w 3"/>
                    <a:gd name="T5" fmla="*/ 2 h 3"/>
                    <a:gd name="T6" fmla="*/ 3 w 3"/>
                    <a:gd name="T7" fmla="*/ 2 h 3"/>
                    <a:gd name="T8" fmla="*/ 3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0 w 3"/>
                    <a:gd name="T17" fmla="*/ 2 h 3"/>
                    <a:gd name="T18" fmla="*/ 1 w 3"/>
                    <a:gd name="T19" fmla="*/ 2 h 3"/>
                    <a:gd name="T20" fmla="*/ 1 w 3"/>
                    <a:gd name="T21" fmla="*/ 3 h 3"/>
                    <a:gd name="T22" fmla="*/ 1 w 3"/>
                    <a:gd name="T23" fmla="*/ 3 h 3"/>
                    <a:gd name="T24" fmla="*/ 1 w 3"/>
                    <a:gd name="T2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1" name="Freeform 79"/>
                <p:cNvSpPr>
                  <a:spLocks/>
                </p:cNvSpPr>
                <p:nvPr/>
              </p:nvSpPr>
              <p:spPr bwMode="auto">
                <a:xfrm>
                  <a:off x="1600200" y="1600200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3 w 3"/>
                    <a:gd name="T1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2" name="Freeform 80"/>
                <p:cNvSpPr>
                  <a:spLocks/>
                </p:cNvSpPr>
                <p:nvPr/>
              </p:nvSpPr>
              <p:spPr bwMode="auto">
                <a:xfrm>
                  <a:off x="1595438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3" name="Freeform 81"/>
                <p:cNvSpPr>
                  <a:spLocks/>
                </p:cNvSpPr>
                <p:nvPr/>
              </p:nvSpPr>
              <p:spPr bwMode="auto">
                <a:xfrm>
                  <a:off x="1589088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0 h 3"/>
                    <a:gd name="T4" fmla="*/ 0 w 2"/>
                    <a:gd name="T5" fmla="*/ 2 h 3"/>
                    <a:gd name="T6" fmla="*/ 0 w 2"/>
                    <a:gd name="T7" fmla="*/ 2 h 3"/>
                    <a:gd name="T8" fmla="*/ 1 w 2"/>
                    <a:gd name="T9" fmla="*/ 3 h 3"/>
                    <a:gd name="T10" fmla="*/ 1 w 2"/>
                    <a:gd name="T11" fmla="*/ 3 h 3"/>
                    <a:gd name="T12" fmla="*/ 1 w 2"/>
                    <a:gd name="T13" fmla="*/ 3 h 3"/>
                    <a:gd name="T14" fmla="*/ 2 w 2"/>
                    <a:gd name="T15" fmla="*/ 2 h 3"/>
                    <a:gd name="T16" fmla="*/ 2 w 2"/>
                    <a:gd name="T17" fmla="*/ 2 h 3"/>
                    <a:gd name="T18" fmla="*/ 2 w 2"/>
                    <a:gd name="T19" fmla="*/ 2 h 3"/>
                    <a:gd name="T20" fmla="*/ 1 w 2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4" name="Freeform 82"/>
                <p:cNvSpPr>
                  <a:spLocks/>
                </p:cNvSpPr>
                <p:nvPr/>
              </p:nvSpPr>
              <p:spPr bwMode="auto">
                <a:xfrm>
                  <a:off x="1577975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2 w 3"/>
                    <a:gd name="T3" fmla="*/ 0 h 3"/>
                    <a:gd name="T4" fmla="*/ 2 w 3"/>
                    <a:gd name="T5" fmla="*/ 0 h 3"/>
                    <a:gd name="T6" fmla="*/ 1 w 3"/>
                    <a:gd name="T7" fmla="*/ 1 h 3"/>
                    <a:gd name="T8" fmla="*/ 0 w 3"/>
                    <a:gd name="T9" fmla="*/ 1 h 3"/>
                    <a:gd name="T10" fmla="*/ 1 w 3"/>
                    <a:gd name="T11" fmla="*/ 1 h 3"/>
                    <a:gd name="T12" fmla="*/ 2 w 3"/>
                    <a:gd name="T13" fmla="*/ 3 h 3"/>
                    <a:gd name="T14" fmla="*/ 2 w 3"/>
                    <a:gd name="T15" fmla="*/ 3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5" name="Freeform 83"/>
                <p:cNvSpPr>
                  <a:spLocks/>
                </p:cNvSpPr>
                <p:nvPr/>
              </p:nvSpPr>
              <p:spPr bwMode="auto">
                <a:xfrm>
                  <a:off x="1577975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1 h 3"/>
                    <a:gd name="T4" fmla="*/ 0 w 2"/>
                    <a:gd name="T5" fmla="*/ 2 h 3"/>
                    <a:gd name="T6" fmla="*/ 1 w 2"/>
                    <a:gd name="T7" fmla="*/ 3 h 3"/>
                    <a:gd name="T8" fmla="*/ 1 w 2"/>
                    <a:gd name="T9" fmla="*/ 3 h 3"/>
                    <a:gd name="T10" fmla="*/ 1 w 2"/>
                    <a:gd name="T11" fmla="*/ 2 h 3"/>
                    <a:gd name="T12" fmla="*/ 2 w 2"/>
                    <a:gd name="T13" fmla="*/ 2 h 3"/>
                    <a:gd name="T14" fmla="*/ 1 w 2"/>
                    <a:gd name="T15" fmla="*/ 2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6" name="Freeform 84"/>
                <p:cNvSpPr>
                  <a:spLocks/>
                </p:cNvSpPr>
                <p:nvPr/>
              </p:nvSpPr>
              <p:spPr bwMode="auto">
                <a:xfrm>
                  <a:off x="1573213" y="1606550"/>
                  <a:ext cx="4763" cy="7938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0 w 1"/>
                    <a:gd name="T7" fmla="*/ 2 h 2"/>
                    <a:gd name="T8" fmla="*/ 1 w 1"/>
                    <a:gd name="T9" fmla="*/ 1 h 2"/>
                    <a:gd name="T10" fmla="*/ 1 w 1"/>
                    <a:gd name="T11" fmla="*/ 1 h 2"/>
                    <a:gd name="T12" fmla="*/ 0 w 1"/>
                    <a:gd name="T13" fmla="*/ 0 h 2"/>
                    <a:gd name="T14" fmla="*/ 0 w 1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7" name="Freeform 85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0 h 3"/>
                    <a:gd name="T10" fmla="*/ 0 w 1"/>
                    <a:gd name="T11" fmla="*/ 1 h 3"/>
                    <a:gd name="T12" fmla="*/ 0 w 1"/>
                    <a:gd name="T13" fmla="*/ 2 h 3"/>
                    <a:gd name="T14" fmla="*/ 0 w 1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8" name="Freeform 86"/>
                <p:cNvSpPr>
                  <a:spLocks/>
                </p:cNvSpPr>
                <p:nvPr/>
              </p:nvSpPr>
              <p:spPr bwMode="auto">
                <a:xfrm>
                  <a:off x="1565275" y="1625600"/>
                  <a:ext cx="7938" cy="7938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1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  <a:gd name="T10" fmla="*/ 0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9" name="Freeform 87"/>
                <p:cNvSpPr>
                  <a:spLocks/>
                </p:cNvSpPr>
                <p:nvPr/>
              </p:nvSpPr>
              <p:spPr bwMode="auto">
                <a:xfrm>
                  <a:off x="1554163" y="1633538"/>
                  <a:ext cx="23813" cy="11113"/>
                </a:xfrm>
                <a:custGeom>
                  <a:avLst/>
                  <a:gdLst>
                    <a:gd name="T0" fmla="*/ 1 w 6"/>
                    <a:gd name="T1" fmla="*/ 2 h 3"/>
                    <a:gd name="T2" fmla="*/ 0 w 6"/>
                    <a:gd name="T3" fmla="*/ 3 h 3"/>
                    <a:gd name="T4" fmla="*/ 1 w 6"/>
                    <a:gd name="T5" fmla="*/ 3 h 3"/>
                    <a:gd name="T6" fmla="*/ 6 w 6"/>
                    <a:gd name="T7" fmla="*/ 0 h 3"/>
                    <a:gd name="T8" fmla="*/ 6 w 6"/>
                    <a:gd name="T9" fmla="*/ 0 h 3"/>
                    <a:gd name="T10" fmla="*/ 6 w 6"/>
                    <a:gd name="T11" fmla="*/ 0 h 3"/>
                    <a:gd name="T12" fmla="*/ 1 w 6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2"/>
                        <a:pt x="5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0" name="Oval 88"/>
                <p:cNvSpPr>
                  <a:spLocks noChangeArrowheads="1"/>
                </p:cNvSpPr>
                <p:nvPr/>
              </p:nvSpPr>
              <p:spPr bwMode="auto">
                <a:xfrm>
                  <a:off x="1550988" y="1614488"/>
                  <a:ext cx="3175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1" name="Freeform 89"/>
                <p:cNvSpPr>
                  <a:spLocks/>
                </p:cNvSpPr>
                <p:nvPr/>
              </p:nvSpPr>
              <p:spPr bwMode="auto">
                <a:xfrm>
                  <a:off x="1550988" y="1622425"/>
                  <a:ext cx="3175" cy="14288"/>
                </a:xfrm>
                <a:custGeom>
                  <a:avLst/>
                  <a:gdLst>
                    <a:gd name="T0" fmla="*/ 1 w 1"/>
                    <a:gd name="T1" fmla="*/ 4 h 4"/>
                    <a:gd name="T2" fmla="*/ 1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3"/>
                        <a:pt x="1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2" name="Oval 90"/>
                <p:cNvSpPr>
                  <a:spLocks noChangeArrowheads="1"/>
                </p:cNvSpPr>
                <p:nvPr/>
              </p:nvSpPr>
              <p:spPr bwMode="auto">
                <a:xfrm>
                  <a:off x="1550988" y="160655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3" name="Oval 91"/>
                <p:cNvSpPr>
                  <a:spLocks noChangeArrowheads="1"/>
                </p:cNvSpPr>
                <p:nvPr/>
              </p:nvSpPr>
              <p:spPr bwMode="auto">
                <a:xfrm>
                  <a:off x="1550988" y="1600200"/>
                  <a:ext cx="11113" cy="6350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4" name="Freeform 92"/>
                <p:cNvSpPr>
                  <a:spLocks/>
                </p:cNvSpPr>
                <p:nvPr/>
              </p:nvSpPr>
              <p:spPr bwMode="auto">
                <a:xfrm>
                  <a:off x="1562100" y="1622425"/>
                  <a:ext cx="3175" cy="14288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2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3 h 4"/>
                    <a:gd name="T10" fmla="*/ 1 w 1"/>
                    <a:gd name="T11" fmla="*/ 3 h 4"/>
                    <a:gd name="T12" fmla="*/ 1 w 1"/>
                    <a:gd name="T13" fmla="*/ 0 h 4"/>
                    <a:gd name="T14" fmla="*/ 1 w 1"/>
                    <a:gd name="T15" fmla="*/ 0 h 4"/>
                    <a:gd name="T16" fmla="*/ 1 w 1"/>
                    <a:gd name="T17" fmla="*/ 0 h 4"/>
                    <a:gd name="T18" fmla="*/ 0 w 1"/>
                    <a:gd name="T1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5" name="Freeform 93"/>
                <p:cNvSpPr>
                  <a:spLocks/>
                </p:cNvSpPr>
                <p:nvPr/>
              </p:nvSpPr>
              <p:spPr bwMode="auto">
                <a:xfrm>
                  <a:off x="1543050" y="1622425"/>
                  <a:ext cx="7938" cy="14288"/>
                </a:xfrm>
                <a:custGeom>
                  <a:avLst/>
                  <a:gdLst>
                    <a:gd name="T0" fmla="*/ 1 w 2"/>
                    <a:gd name="T1" fmla="*/ 0 h 4"/>
                    <a:gd name="T2" fmla="*/ 0 w 2"/>
                    <a:gd name="T3" fmla="*/ 0 h 4"/>
                    <a:gd name="T4" fmla="*/ 0 w 2"/>
                    <a:gd name="T5" fmla="*/ 0 h 4"/>
                    <a:gd name="T6" fmla="*/ 1 w 2"/>
                    <a:gd name="T7" fmla="*/ 3 h 4"/>
                    <a:gd name="T8" fmla="*/ 2 w 2"/>
                    <a:gd name="T9" fmla="*/ 4 h 4"/>
                    <a:gd name="T10" fmla="*/ 2 w 2"/>
                    <a:gd name="T11" fmla="*/ 4 h 4"/>
                    <a:gd name="T12" fmla="*/ 2 w 2"/>
                    <a:gd name="T13" fmla="*/ 3 h 4"/>
                    <a:gd name="T14" fmla="*/ 1 w 2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6" name="Freeform 94"/>
                <p:cNvSpPr>
                  <a:spLocks/>
                </p:cNvSpPr>
                <p:nvPr/>
              </p:nvSpPr>
              <p:spPr bwMode="auto">
                <a:xfrm>
                  <a:off x="1535113" y="1633538"/>
                  <a:ext cx="15875" cy="1111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3 w 4"/>
                    <a:gd name="T5" fmla="*/ 3 h 3"/>
                    <a:gd name="T6" fmla="*/ 4 w 4"/>
                    <a:gd name="T7" fmla="*/ 3 h 3"/>
                    <a:gd name="T8" fmla="*/ 4 w 4"/>
                    <a:gd name="T9" fmla="*/ 2 h 3"/>
                    <a:gd name="T10" fmla="*/ 0 w 4"/>
                    <a:gd name="T11" fmla="*/ 0 h 3"/>
                    <a:gd name="T12" fmla="*/ 0 w 4"/>
                    <a:gd name="T13" fmla="*/ 0 h 3"/>
                    <a:gd name="T14" fmla="*/ 0 w 4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2" y="2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7" name="Freeform 95"/>
                <p:cNvSpPr>
                  <a:spLocks/>
                </p:cNvSpPr>
                <p:nvPr/>
              </p:nvSpPr>
              <p:spPr bwMode="auto">
                <a:xfrm>
                  <a:off x="1528763" y="1633538"/>
                  <a:ext cx="6350" cy="3175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8" name="Freeform 96"/>
                <p:cNvSpPr>
                  <a:spLocks/>
                </p:cNvSpPr>
                <p:nvPr/>
              </p:nvSpPr>
              <p:spPr bwMode="auto">
                <a:xfrm>
                  <a:off x="1524000" y="1622425"/>
                  <a:ext cx="11113" cy="11113"/>
                </a:xfrm>
                <a:custGeom>
                  <a:avLst/>
                  <a:gdLst>
                    <a:gd name="T0" fmla="*/ 3 w 3"/>
                    <a:gd name="T1" fmla="*/ 1 h 3"/>
                    <a:gd name="T2" fmla="*/ 1 w 3"/>
                    <a:gd name="T3" fmla="*/ 0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0 w 3"/>
                    <a:gd name="T11" fmla="*/ 2 h 3"/>
                    <a:gd name="T12" fmla="*/ 2 w 3"/>
                    <a:gd name="T13" fmla="*/ 2 h 3"/>
                    <a:gd name="T14" fmla="*/ 3 w 3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9" name="Freeform 97"/>
                <p:cNvSpPr>
                  <a:spLocks/>
                </p:cNvSpPr>
                <p:nvPr/>
              </p:nvSpPr>
              <p:spPr bwMode="auto">
                <a:xfrm>
                  <a:off x="1517650" y="1622425"/>
                  <a:ext cx="11113" cy="3175"/>
                </a:xfrm>
                <a:custGeom>
                  <a:avLst/>
                  <a:gdLst>
                    <a:gd name="T0" fmla="*/ 0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1 w 3"/>
                    <a:gd name="T7" fmla="*/ 0 h 1"/>
                    <a:gd name="T8" fmla="*/ 0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0" name="Freeform 98"/>
                <p:cNvSpPr>
                  <a:spLocks/>
                </p:cNvSpPr>
                <p:nvPr/>
              </p:nvSpPr>
              <p:spPr bwMode="auto">
                <a:xfrm>
                  <a:off x="1524000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1 w 3"/>
                    <a:gd name="T9" fmla="*/ 2 h 2"/>
                    <a:gd name="T10" fmla="*/ 3 w 3"/>
                    <a:gd name="T11" fmla="*/ 1 h 2"/>
                    <a:gd name="T12" fmla="*/ 1 w 3"/>
                    <a:gd name="T13" fmla="*/ 0 h 2"/>
                    <a:gd name="T14" fmla="*/ 1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2" name="Freeform 99"/>
                <p:cNvSpPr>
                  <a:spLocks/>
                </p:cNvSpPr>
                <p:nvPr/>
              </p:nvSpPr>
              <p:spPr bwMode="auto">
                <a:xfrm>
                  <a:off x="1517650" y="1606550"/>
                  <a:ext cx="11113" cy="7938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1 h 2"/>
                    <a:gd name="T4" fmla="*/ 0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2 h 2"/>
                    <a:gd name="T12" fmla="*/ 3 w 3"/>
                    <a:gd name="T13" fmla="*/ 1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6" name="Freeform 100"/>
                <p:cNvSpPr>
                  <a:spLocks/>
                </p:cNvSpPr>
                <p:nvPr/>
              </p:nvSpPr>
              <p:spPr bwMode="auto">
                <a:xfrm>
                  <a:off x="1512888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3 w 3"/>
                    <a:gd name="T9" fmla="*/ 1 h 2"/>
                    <a:gd name="T10" fmla="*/ 1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7" name="Freeform 101"/>
                <p:cNvSpPr>
                  <a:spLocks/>
                </p:cNvSpPr>
                <p:nvPr/>
              </p:nvSpPr>
              <p:spPr bwMode="auto">
                <a:xfrm>
                  <a:off x="1504950" y="1622425"/>
                  <a:ext cx="12700" cy="3175"/>
                </a:xfrm>
                <a:custGeom>
                  <a:avLst/>
                  <a:gdLst>
                    <a:gd name="T0" fmla="*/ 1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0 w 3"/>
                    <a:gd name="T7" fmla="*/ 1 h 1"/>
                    <a:gd name="T8" fmla="*/ 2 w 3"/>
                    <a:gd name="T9" fmla="*/ 1 h 1"/>
                    <a:gd name="T10" fmla="*/ 2 w 3"/>
                    <a:gd name="T11" fmla="*/ 1 h 1"/>
                    <a:gd name="T12" fmla="*/ 2 w 3"/>
                    <a:gd name="T13" fmla="*/ 1 h 1"/>
                    <a:gd name="T14" fmla="*/ 3 w 3"/>
                    <a:gd name="T15" fmla="*/ 1 h 1"/>
                    <a:gd name="T16" fmla="*/ 2 w 3"/>
                    <a:gd name="T17" fmla="*/ 0 h 1"/>
                    <a:gd name="T18" fmla="*/ 1 w 3"/>
                    <a:gd name="T19" fmla="*/ 0 h 1"/>
                    <a:gd name="T20" fmla="*/ 1 w 3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8" name="Freeform 102"/>
                <p:cNvSpPr>
                  <a:spLocks/>
                </p:cNvSpPr>
                <p:nvPr/>
              </p:nvSpPr>
              <p:spPr bwMode="auto">
                <a:xfrm>
                  <a:off x="1512888" y="1625600"/>
                  <a:ext cx="11113" cy="7938"/>
                </a:xfrm>
                <a:custGeom>
                  <a:avLst/>
                  <a:gdLst>
                    <a:gd name="T0" fmla="*/ 3 w 3"/>
                    <a:gd name="T1" fmla="*/ 1 h 2"/>
                    <a:gd name="T2" fmla="*/ 2 w 3"/>
                    <a:gd name="T3" fmla="*/ 1 h 2"/>
                    <a:gd name="T4" fmla="*/ 1 w 3"/>
                    <a:gd name="T5" fmla="*/ 0 h 2"/>
                    <a:gd name="T6" fmla="*/ 0 w 3"/>
                    <a:gd name="T7" fmla="*/ 1 h 2"/>
                    <a:gd name="T8" fmla="*/ 1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9" name="Freeform 103"/>
                <p:cNvSpPr>
                  <a:spLocks/>
                </p:cNvSpPr>
                <p:nvPr/>
              </p:nvSpPr>
              <p:spPr bwMode="auto">
                <a:xfrm>
                  <a:off x="1524000" y="1633538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0" name="Freeform 104"/>
                <p:cNvSpPr>
                  <a:spLocks/>
                </p:cNvSpPr>
                <p:nvPr/>
              </p:nvSpPr>
              <p:spPr bwMode="auto">
                <a:xfrm>
                  <a:off x="1524000" y="1636713"/>
                  <a:ext cx="19050" cy="7938"/>
                </a:xfrm>
                <a:custGeom>
                  <a:avLst/>
                  <a:gdLst>
                    <a:gd name="T0" fmla="*/ 4 w 5"/>
                    <a:gd name="T1" fmla="*/ 2 h 2"/>
                    <a:gd name="T2" fmla="*/ 5 w 5"/>
                    <a:gd name="T3" fmla="*/ 2 h 2"/>
                    <a:gd name="T4" fmla="*/ 5 w 5"/>
                    <a:gd name="T5" fmla="*/ 2 h 2"/>
                    <a:gd name="T6" fmla="*/ 5 w 5"/>
                    <a:gd name="T7" fmla="*/ 1 h 2"/>
                    <a:gd name="T8" fmla="*/ 0 w 5"/>
                    <a:gd name="T9" fmla="*/ 0 h 2"/>
                    <a:gd name="T10" fmla="*/ 0 w 5"/>
                    <a:gd name="T11" fmla="*/ 0 h 2"/>
                    <a:gd name="T12" fmla="*/ 0 w 5"/>
                    <a:gd name="T13" fmla="*/ 1 h 2"/>
                    <a:gd name="T14" fmla="*/ 3 w 5"/>
                    <a:gd name="T15" fmla="*/ 2 h 2"/>
                    <a:gd name="T16" fmla="*/ 4 w 5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>
                      <a:moveTo>
                        <a:pt x="4" y="2"/>
                      </a:move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1" name="Freeform 105"/>
                <p:cNvSpPr>
                  <a:spLocks/>
                </p:cNvSpPr>
                <p:nvPr/>
              </p:nvSpPr>
              <p:spPr bwMode="auto">
                <a:xfrm>
                  <a:off x="1535113" y="1625600"/>
                  <a:ext cx="4763" cy="7938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1 h 2"/>
                    <a:gd name="T8" fmla="*/ 0 w 1"/>
                    <a:gd name="T9" fmla="*/ 0 h 2"/>
                    <a:gd name="T10" fmla="*/ 0 w 1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2" name="Freeform 106"/>
                <p:cNvSpPr>
                  <a:spLocks/>
                </p:cNvSpPr>
                <p:nvPr/>
              </p:nvSpPr>
              <p:spPr bwMode="auto">
                <a:xfrm>
                  <a:off x="1528763" y="161448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3 h 3"/>
                    <a:gd name="T4" fmla="*/ 1 w 3"/>
                    <a:gd name="T5" fmla="*/ 3 h 3"/>
                    <a:gd name="T6" fmla="*/ 2 w 3"/>
                    <a:gd name="T7" fmla="*/ 3 h 3"/>
                    <a:gd name="T8" fmla="*/ 3 w 3"/>
                    <a:gd name="T9" fmla="*/ 2 h 3"/>
                    <a:gd name="T10" fmla="*/ 3 w 3"/>
                    <a:gd name="T11" fmla="*/ 1 h 3"/>
                    <a:gd name="T12" fmla="*/ 2 w 3"/>
                    <a:gd name="T13" fmla="*/ 0 h 3"/>
                    <a:gd name="T14" fmla="*/ 2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5" name="Freeform 107"/>
                <p:cNvSpPr>
                  <a:spLocks/>
                </p:cNvSpPr>
                <p:nvPr/>
              </p:nvSpPr>
              <p:spPr bwMode="auto">
                <a:xfrm>
                  <a:off x="1528763" y="1606550"/>
                  <a:ext cx="6350" cy="7938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  <a:gd name="T10" fmla="*/ 2 w 2"/>
                    <a:gd name="T11" fmla="*/ 2 h 2"/>
                    <a:gd name="T12" fmla="*/ 1 w 2"/>
                    <a:gd name="T13" fmla="*/ 0 h 2"/>
                    <a:gd name="T14" fmla="*/ 0 w 2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1" name="Freeform 108"/>
                <p:cNvSpPr>
                  <a:spLocks/>
                </p:cNvSpPr>
                <p:nvPr/>
              </p:nvSpPr>
              <p:spPr bwMode="auto">
                <a:xfrm>
                  <a:off x="1524000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1 w 3"/>
                    <a:gd name="T3" fmla="*/ 0 h 3"/>
                    <a:gd name="T4" fmla="*/ 0 w 3"/>
                    <a:gd name="T5" fmla="*/ 2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2 w 3"/>
                    <a:gd name="T17" fmla="*/ 1 h 3"/>
                    <a:gd name="T18" fmla="*/ 1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2" name="Freeform 109"/>
                <p:cNvSpPr>
                  <a:spLocks/>
                </p:cNvSpPr>
                <p:nvPr/>
              </p:nvSpPr>
              <p:spPr bwMode="auto">
                <a:xfrm>
                  <a:off x="1517650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1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3" name="Freeform 110"/>
                <p:cNvSpPr>
                  <a:spLocks/>
                </p:cNvSpPr>
                <p:nvPr/>
              </p:nvSpPr>
              <p:spPr bwMode="auto">
                <a:xfrm>
                  <a:off x="1512888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0 w 3"/>
                    <a:gd name="T7" fmla="*/ 2 h 3"/>
                    <a:gd name="T8" fmla="*/ 1 w 3"/>
                    <a:gd name="T9" fmla="*/ 3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5" name="Freeform 111"/>
                <p:cNvSpPr>
                  <a:spLocks/>
                </p:cNvSpPr>
                <p:nvPr/>
              </p:nvSpPr>
              <p:spPr bwMode="auto">
                <a:xfrm>
                  <a:off x="1504950" y="1606550"/>
                  <a:ext cx="12700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2 w 3"/>
                    <a:gd name="T9" fmla="*/ 2 h 2"/>
                    <a:gd name="T10" fmla="*/ 3 w 3"/>
                    <a:gd name="T11" fmla="*/ 1 h 2"/>
                    <a:gd name="T12" fmla="*/ 3 w 3"/>
                    <a:gd name="T13" fmla="*/ 1 h 2"/>
                    <a:gd name="T14" fmla="*/ 2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8" name="Freeform 112"/>
                <p:cNvSpPr>
                  <a:spLocks/>
                </p:cNvSpPr>
                <p:nvPr/>
              </p:nvSpPr>
              <p:spPr bwMode="auto">
                <a:xfrm>
                  <a:off x="1501775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9" name="Freeform 113"/>
                <p:cNvSpPr>
                  <a:spLocks/>
                </p:cNvSpPr>
                <p:nvPr/>
              </p:nvSpPr>
              <p:spPr bwMode="auto">
                <a:xfrm>
                  <a:off x="1501775" y="1614488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0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  <a:gd name="T20" fmla="*/ 0 w 3"/>
                    <a:gd name="T21" fmla="*/ 2 h 3"/>
                    <a:gd name="T22" fmla="*/ 0 w 3"/>
                    <a:gd name="T23" fmla="*/ 2 h 3"/>
                    <a:gd name="T24" fmla="*/ 0 w 3"/>
                    <a:gd name="T2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1" name="Freeform 114"/>
                <p:cNvSpPr>
                  <a:spLocks/>
                </p:cNvSpPr>
                <p:nvPr/>
              </p:nvSpPr>
              <p:spPr bwMode="auto">
                <a:xfrm>
                  <a:off x="1501775" y="1622425"/>
                  <a:ext cx="3175" cy="3175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2" name="Freeform 115"/>
                <p:cNvSpPr>
                  <a:spLocks/>
                </p:cNvSpPr>
                <p:nvPr/>
              </p:nvSpPr>
              <p:spPr bwMode="auto">
                <a:xfrm>
                  <a:off x="150495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2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1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3" name="Freeform 116"/>
                <p:cNvSpPr>
                  <a:spLocks/>
                </p:cNvSpPr>
                <p:nvPr/>
              </p:nvSpPr>
              <p:spPr bwMode="auto">
                <a:xfrm>
                  <a:off x="1512888" y="1633538"/>
                  <a:ext cx="4763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0 h 3"/>
                    <a:gd name="T8" fmla="*/ 0 w 1"/>
                    <a:gd name="T9" fmla="*/ 1 h 3"/>
                    <a:gd name="T10" fmla="*/ 0 w 1"/>
                    <a:gd name="T11" fmla="*/ 2 h 3"/>
                    <a:gd name="T12" fmla="*/ 0 w 1"/>
                    <a:gd name="T13" fmla="*/ 3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4" name="Freeform 117"/>
                <p:cNvSpPr>
                  <a:spLocks/>
                </p:cNvSpPr>
                <p:nvPr/>
              </p:nvSpPr>
              <p:spPr bwMode="auto">
                <a:xfrm>
                  <a:off x="1512888" y="1636713"/>
                  <a:ext cx="11113" cy="7938"/>
                </a:xfrm>
                <a:custGeom>
                  <a:avLst/>
                  <a:gdLst>
                    <a:gd name="T0" fmla="*/ 5 w 7"/>
                    <a:gd name="T1" fmla="*/ 5 h 5"/>
                    <a:gd name="T2" fmla="*/ 7 w 7"/>
                    <a:gd name="T3" fmla="*/ 3 h 5"/>
                    <a:gd name="T4" fmla="*/ 3 w 7"/>
                    <a:gd name="T5" fmla="*/ 0 h 5"/>
                    <a:gd name="T6" fmla="*/ 0 w 7"/>
                    <a:gd name="T7" fmla="*/ 3 h 5"/>
                    <a:gd name="T8" fmla="*/ 0 w 7"/>
                    <a:gd name="T9" fmla="*/ 5 h 5"/>
                    <a:gd name="T10" fmla="*/ 5 w 7"/>
                    <a:gd name="T11" fmla="*/ 5 h 5"/>
                    <a:gd name="T12" fmla="*/ 5 w 7"/>
                    <a:gd name="T13" fmla="*/ 5 h 5"/>
                    <a:gd name="T14" fmla="*/ 5 w 7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7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6" name="Freeform 118"/>
                <p:cNvSpPr>
                  <a:spLocks/>
                </p:cNvSpPr>
                <p:nvPr/>
              </p:nvSpPr>
              <p:spPr bwMode="auto">
                <a:xfrm>
                  <a:off x="1517650" y="1647825"/>
                  <a:ext cx="77788" cy="7938"/>
                </a:xfrm>
                <a:custGeom>
                  <a:avLst/>
                  <a:gdLst>
                    <a:gd name="T0" fmla="*/ 21 w 21"/>
                    <a:gd name="T1" fmla="*/ 2 h 2"/>
                    <a:gd name="T2" fmla="*/ 21 w 21"/>
                    <a:gd name="T3" fmla="*/ 2 h 2"/>
                    <a:gd name="T4" fmla="*/ 21 w 21"/>
                    <a:gd name="T5" fmla="*/ 2 h 2"/>
                    <a:gd name="T6" fmla="*/ 21 w 21"/>
                    <a:gd name="T7" fmla="*/ 1 h 2"/>
                    <a:gd name="T8" fmla="*/ 21 w 21"/>
                    <a:gd name="T9" fmla="*/ 1 h 2"/>
                    <a:gd name="T10" fmla="*/ 21 w 21"/>
                    <a:gd name="T11" fmla="*/ 1 h 2"/>
                    <a:gd name="T12" fmla="*/ 21 w 21"/>
                    <a:gd name="T13" fmla="*/ 1 h 2"/>
                    <a:gd name="T14" fmla="*/ 21 w 21"/>
                    <a:gd name="T15" fmla="*/ 1 h 2"/>
                    <a:gd name="T16" fmla="*/ 21 w 21"/>
                    <a:gd name="T17" fmla="*/ 1 h 2"/>
                    <a:gd name="T18" fmla="*/ 21 w 21"/>
                    <a:gd name="T19" fmla="*/ 1 h 2"/>
                    <a:gd name="T20" fmla="*/ 21 w 21"/>
                    <a:gd name="T21" fmla="*/ 1 h 2"/>
                    <a:gd name="T22" fmla="*/ 21 w 21"/>
                    <a:gd name="T23" fmla="*/ 1 h 2"/>
                    <a:gd name="T24" fmla="*/ 21 w 21"/>
                    <a:gd name="T25" fmla="*/ 1 h 2"/>
                    <a:gd name="T26" fmla="*/ 21 w 21"/>
                    <a:gd name="T27" fmla="*/ 1 h 2"/>
                    <a:gd name="T28" fmla="*/ 21 w 21"/>
                    <a:gd name="T29" fmla="*/ 0 h 2"/>
                    <a:gd name="T30" fmla="*/ 12 w 21"/>
                    <a:gd name="T31" fmla="*/ 0 h 2"/>
                    <a:gd name="T32" fmla="*/ 11 w 21"/>
                    <a:gd name="T33" fmla="*/ 0 h 2"/>
                    <a:gd name="T34" fmla="*/ 11 w 21"/>
                    <a:gd name="T35" fmla="*/ 0 h 2"/>
                    <a:gd name="T36" fmla="*/ 9 w 21"/>
                    <a:gd name="T37" fmla="*/ 0 h 2"/>
                    <a:gd name="T38" fmla="*/ 0 w 21"/>
                    <a:gd name="T39" fmla="*/ 0 h 2"/>
                    <a:gd name="T40" fmla="*/ 0 w 21"/>
                    <a:gd name="T41" fmla="*/ 1 h 2"/>
                    <a:gd name="T42" fmla="*/ 0 w 21"/>
                    <a:gd name="T43" fmla="*/ 1 h 2"/>
                    <a:gd name="T44" fmla="*/ 0 w 21"/>
                    <a:gd name="T45" fmla="*/ 1 h 2"/>
                    <a:gd name="T46" fmla="*/ 0 w 21"/>
                    <a:gd name="T47" fmla="*/ 1 h 2"/>
                    <a:gd name="T48" fmla="*/ 0 w 21"/>
                    <a:gd name="T49" fmla="*/ 1 h 2"/>
                    <a:gd name="T50" fmla="*/ 0 w 21"/>
                    <a:gd name="T51" fmla="*/ 1 h 2"/>
                    <a:gd name="T52" fmla="*/ 0 w 21"/>
                    <a:gd name="T53" fmla="*/ 1 h 2"/>
                    <a:gd name="T54" fmla="*/ 0 w 21"/>
                    <a:gd name="T55" fmla="*/ 1 h 2"/>
                    <a:gd name="T56" fmla="*/ 0 w 21"/>
                    <a:gd name="T57" fmla="*/ 1 h 2"/>
                    <a:gd name="T58" fmla="*/ 0 w 21"/>
                    <a:gd name="T59" fmla="*/ 1 h 2"/>
                    <a:gd name="T60" fmla="*/ 0 w 21"/>
                    <a:gd name="T61" fmla="*/ 1 h 2"/>
                    <a:gd name="T62" fmla="*/ 0 w 21"/>
                    <a:gd name="T63" fmla="*/ 2 h 2"/>
                    <a:gd name="T64" fmla="*/ 0 w 21"/>
                    <a:gd name="T65" fmla="*/ 2 h 2"/>
                    <a:gd name="T66" fmla="*/ 0 w 21"/>
                    <a:gd name="T67" fmla="*/ 2 h 2"/>
                    <a:gd name="T68" fmla="*/ 0 w 21"/>
                    <a:gd name="T69" fmla="*/ 2 h 2"/>
                    <a:gd name="T70" fmla="*/ 21 w 21"/>
                    <a:gd name="T7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1" h="2">
                      <a:moveTo>
                        <a:pt x="21" y="2"/>
                      </a:move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5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6" y="0"/>
                        <a:pt x="3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7" y="1"/>
                        <a:pt x="14" y="1"/>
                        <a:pt x="2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7" name="Freeform 119"/>
                <p:cNvSpPr>
                  <a:spLocks/>
                </p:cNvSpPr>
                <p:nvPr/>
              </p:nvSpPr>
              <p:spPr bwMode="auto">
                <a:xfrm>
                  <a:off x="1584325" y="1636713"/>
                  <a:ext cx="11113" cy="7938"/>
                </a:xfrm>
                <a:custGeom>
                  <a:avLst/>
                  <a:gdLst>
                    <a:gd name="T0" fmla="*/ 7 w 7"/>
                    <a:gd name="T1" fmla="*/ 3 h 5"/>
                    <a:gd name="T2" fmla="*/ 3 w 7"/>
                    <a:gd name="T3" fmla="*/ 0 h 5"/>
                    <a:gd name="T4" fmla="*/ 0 w 7"/>
                    <a:gd name="T5" fmla="*/ 3 h 5"/>
                    <a:gd name="T6" fmla="*/ 3 w 7"/>
                    <a:gd name="T7" fmla="*/ 5 h 5"/>
                    <a:gd name="T8" fmla="*/ 5 w 7"/>
                    <a:gd name="T9" fmla="*/ 5 h 5"/>
                    <a:gd name="T10" fmla="*/ 7 w 7"/>
                    <a:gd name="T11" fmla="*/ 3 h 5"/>
                    <a:gd name="T12" fmla="*/ 7 w 7"/>
                    <a:gd name="T13" fmla="*/ 3 h 5"/>
                    <a:gd name="T14" fmla="*/ 7 w 7"/>
                    <a:gd name="T1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7" y="3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8" name="Freeform 120"/>
                <p:cNvSpPr>
                  <a:spLocks/>
                </p:cNvSpPr>
                <p:nvPr/>
              </p:nvSpPr>
              <p:spPr bwMode="auto">
                <a:xfrm>
                  <a:off x="1589088" y="1633538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1 h 3"/>
                    <a:gd name="T4" fmla="*/ 2 w 3"/>
                    <a:gd name="T5" fmla="*/ 0 h 3"/>
                    <a:gd name="T6" fmla="*/ 2 w 3"/>
                    <a:gd name="T7" fmla="*/ 0 h 3"/>
                    <a:gd name="T8" fmla="*/ 1 w 3"/>
                    <a:gd name="T9" fmla="*/ 0 h 3"/>
                    <a:gd name="T10" fmla="*/ 0 w 3"/>
                    <a:gd name="T11" fmla="*/ 0 h 3"/>
                    <a:gd name="T12" fmla="*/ 2 w 3"/>
                    <a:gd name="T13" fmla="*/ 3 h 3"/>
                    <a:gd name="T14" fmla="*/ 3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9" name="Freeform 121"/>
                <p:cNvSpPr>
                  <a:spLocks/>
                </p:cNvSpPr>
                <p:nvPr/>
              </p:nvSpPr>
              <p:spPr bwMode="auto">
                <a:xfrm>
                  <a:off x="160020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1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0" name="Freeform 122"/>
                <p:cNvSpPr>
                  <a:spLocks/>
                </p:cNvSpPr>
                <p:nvPr/>
              </p:nvSpPr>
              <p:spPr bwMode="auto">
                <a:xfrm>
                  <a:off x="1608138" y="1622425"/>
                  <a:ext cx="3175" cy="3175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1" name="Freeform 123"/>
                <p:cNvSpPr>
                  <a:spLocks/>
                </p:cNvSpPr>
                <p:nvPr/>
              </p:nvSpPr>
              <p:spPr bwMode="auto">
                <a:xfrm>
                  <a:off x="1608138" y="1606550"/>
                  <a:ext cx="3175" cy="15875"/>
                </a:xfrm>
                <a:custGeom>
                  <a:avLst/>
                  <a:gdLst>
                    <a:gd name="T0" fmla="*/ 1 w 1"/>
                    <a:gd name="T1" fmla="*/ 3 h 4"/>
                    <a:gd name="T2" fmla="*/ 1 w 1"/>
                    <a:gd name="T3" fmla="*/ 0 h 4"/>
                    <a:gd name="T4" fmla="*/ 1 w 1"/>
                    <a:gd name="T5" fmla="*/ 0 h 4"/>
                    <a:gd name="T6" fmla="*/ 0 w 1"/>
                    <a:gd name="T7" fmla="*/ 2 h 4"/>
                    <a:gd name="T8" fmla="*/ 0 w 1"/>
                    <a:gd name="T9" fmla="*/ 2 h 4"/>
                    <a:gd name="T10" fmla="*/ 0 w 1"/>
                    <a:gd name="T11" fmla="*/ 3 h 4"/>
                    <a:gd name="T12" fmla="*/ 1 w 1"/>
                    <a:gd name="T13" fmla="*/ 4 h 4"/>
                    <a:gd name="T14" fmla="*/ 1 w 1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2" name="Freeform 124"/>
                <p:cNvSpPr>
                  <a:spLocks/>
                </p:cNvSpPr>
                <p:nvPr/>
              </p:nvSpPr>
              <p:spPr bwMode="auto">
                <a:xfrm>
                  <a:off x="1608138" y="1595438"/>
                  <a:ext cx="3175" cy="1111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2 h 3"/>
                    <a:gd name="T4" fmla="*/ 1 w 1"/>
                    <a:gd name="T5" fmla="*/ 2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1 w 1"/>
                    <a:gd name="T13" fmla="*/ 3 h 3"/>
                    <a:gd name="T14" fmla="*/ 1 w 1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3" name="Freeform 125"/>
                <p:cNvSpPr>
                  <a:spLocks/>
                </p:cNvSpPr>
                <p:nvPr/>
              </p:nvSpPr>
              <p:spPr bwMode="auto">
                <a:xfrm>
                  <a:off x="1600200" y="1587500"/>
                  <a:ext cx="7938" cy="7938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4" name="Freeform 126"/>
                <p:cNvSpPr>
                  <a:spLocks/>
                </p:cNvSpPr>
                <p:nvPr/>
              </p:nvSpPr>
              <p:spPr bwMode="auto">
                <a:xfrm>
                  <a:off x="1595438" y="159543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1 h 3"/>
                    <a:gd name="T10" fmla="*/ 1 w 1"/>
                    <a:gd name="T11" fmla="*/ 1 h 3"/>
                    <a:gd name="T12" fmla="*/ 1 w 1"/>
                    <a:gd name="T13" fmla="*/ 1 h 3"/>
                    <a:gd name="T14" fmla="*/ 1 w 1"/>
                    <a:gd name="T15" fmla="*/ 0 h 3"/>
                    <a:gd name="T16" fmla="*/ 0 w 1"/>
                    <a:gd name="T17" fmla="*/ 0 h 3"/>
                    <a:gd name="T18" fmla="*/ 0 w 1"/>
                    <a:gd name="T19" fmla="*/ 1 h 3"/>
                    <a:gd name="T20" fmla="*/ 0 w 1"/>
                    <a:gd name="T21" fmla="*/ 2 h 3"/>
                    <a:gd name="T22" fmla="*/ 0 w 1"/>
                    <a:gd name="T2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5" name="Freeform 127"/>
                <p:cNvSpPr>
                  <a:spLocks/>
                </p:cNvSpPr>
                <p:nvPr/>
              </p:nvSpPr>
              <p:spPr bwMode="auto">
                <a:xfrm>
                  <a:off x="1589088" y="1587500"/>
                  <a:ext cx="6350" cy="12700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2 h 3"/>
                    <a:gd name="T4" fmla="*/ 2 w 2"/>
                    <a:gd name="T5" fmla="*/ 1 h 3"/>
                    <a:gd name="T6" fmla="*/ 2 w 2"/>
                    <a:gd name="T7" fmla="*/ 1 h 3"/>
                    <a:gd name="T8" fmla="*/ 1 w 2"/>
                    <a:gd name="T9" fmla="*/ 0 h 3"/>
                    <a:gd name="T10" fmla="*/ 0 w 2"/>
                    <a:gd name="T11" fmla="*/ 1 h 3"/>
                    <a:gd name="T12" fmla="*/ 1 w 2"/>
                    <a:gd name="T13" fmla="*/ 3 h 3"/>
                    <a:gd name="T14" fmla="*/ 1 w 2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6" name="Freeform 128"/>
                <p:cNvSpPr>
                  <a:spLocks/>
                </p:cNvSpPr>
                <p:nvPr/>
              </p:nvSpPr>
              <p:spPr bwMode="auto">
                <a:xfrm>
                  <a:off x="1577975" y="1587500"/>
                  <a:ext cx="6350" cy="12700"/>
                </a:xfrm>
                <a:custGeom>
                  <a:avLst/>
                  <a:gdLst>
                    <a:gd name="T0" fmla="*/ 2 w 2"/>
                    <a:gd name="T1" fmla="*/ 1 h 3"/>
                    <a:gd name="T2" fmla="*/ 2 w 2"/>
                    <a:gd name="T3" fmla="*/ 1 h 3"/>
                    <a:gd name="T4" fmla="*/ 1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1 h 3"/>
                    <a:gd name="T16" fmla="*/ 2 w 2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7" name="Freeform 129"/>
                <p:cNvSpPr>
                  <a:spLocks/>
                </p:cNvSpPr>
                <p:nvPr/>
              </p:nvSpPr>
              <p:spPr bwMode="auto">
                <a:xfrm>
                  <a:off x="1565275" y="1584325"/>
                  <a:ext cx="12700" cy="38100"/>
                </a:xfrm>
                <a:custGeom>
                  <a:avLst/>
                  <a:gdLst>
                    <a:gd name="T0" fmla="*/ 1 w 3"/>
                    <a:gd name="T1" fmla="*/ 9 h 10"/>
                    <a:gd name="T2" fmla="*/ 3 w 3"/>
                    <a:gd name="T3" fmla="*/ 0 h 10"/>
                    <a:gd name="T4" fmla="*/ 3 w 3"/>
                    <a:gd name="T5" fmla="*/ 0 h 10"/>
                    <a:gd name="T6" fmla="*/ 2 w 3"/>
                    <a:gd name="T7" fmla="*/ 0 h 10"/>
                    <a:gd name="T8" fmla="*/ 2 w 3"/>
                    <a:gd name="T9" fmla="*/ 0 h 10"/>
                    <a:gd name="T10" fmla="*/ 2 w 3"/>
                    <a:gd name="T11" fmla="*/ 0 h 10"/>
                    <a:gd name="T12" fmla="*/ 0 w 3"/>
                    <a:gd name="T13" fmla="*/ 10 h 10"/>
                    <a:gd name="T14" fmla="*/ 1 w 3"/>
                    <a:gd name="T15" fmla="*/ 9 h 10"/>
                    <a:gd name="T16" fmla="*/ 1 w 3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0">
                      <a:moveTo>
                        <a:pt x="1" y="9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8" name="Freeform 130"/>
                <p:cNvSpPr>
                  <a:spLocks/>
                </p:cNvSpPr>
                <p:nvPr/>
              </p:nvSpPr>
              <p:spPr bwMode="auto">
                <a:xfrm>
                  <a:off x="1562100" y="1587500"/>
                  <a:ext cx="3175" cy="34925"/>
                </a:xfrm>
                <a:custGeom>
                  <a:avLst/>
                  <a:gdLst>
                    <a:gd name="T0" fmla="*/ 0 w 1"/>
                    <a:gd name="T1" fmla="*/ 0 h 9"/>
                    <a:gd name="T2" fmla="*/ 0 w 1"/>
                    <a:gd name="T3" fmla="*/ 1 h 9"/>
                    <a:gd name="T4" fmla="*/ 0 w 1"/>
                    <a:gd name="T5" fmla="*/ 9 h 9"/>
                    <a:gd name="T6" fmla="*/ 0 w 1"/>
                    <a:gd name="T7" fmla="*/ 8 h 9"/>
                    <a:gd name="T8" fmla="*/ 1 w 1"/>
                    <a:gd name="T9" fmla="*/ 0 h 9"/>
                    <a:gd name="T10" fmla="*/ 1 w 1"/>
                    <a:gd name="T11" fmla="*/ 0 h 9"/>
                    <a:gd name="T12" fmla="*/ 1 w 1"/>
                    <a:gd name="T13" fmla="*/ 0 h 9"/>
                    <a:gd name="T14" fmla="*/ 0 w 1"/>
                    <a:gd name="T15" fmla="*/ 0 h 9"/>
                    <a:gd name="T16" fmla="*/ 0 w 1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9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9" name="Freeform 131"/>
                <p:cNvSpPr>
                  <a:spLocks/>
                </p:cNvSpPr>
                <p:nvPr/>
              </p:nvSpPr>
              <p:spPr bwMode="auto">
                <a:xfrm>
                  <a:off x="1543050" y="1539875"/>
                  <a:ext cx="22225" cy="22225"/>
                </a:xfrm>
                <a:custGeom>
                  <a:avLst/>
                  <a:gdLst>
                    <a:gd name="T0" fmla="*/ 3 w 6"/>
                    <a:gd name="T1" fmla="*/ 4 h 6"/>
                    <a:gd name="T2" fmla="*/ 3 w 6"/>
                    <a:gd name="T3" fmla="*/ 4 h 6"/>
                    <a:gd name="T4" fmla="*/ 3 w 6"/>
                    <a:gd name="T5" fmla="*/ 6 h 6"/>
                    <a:gd name="T6" fmla="*/ 2 w 6"/>
                    <a:gd name="T7" fmla="*/ 6 h 6"/>
                    <a:gd name="T8" fmla="*/ 5 w 6"/>
                    <a:gd name="T9" fmla="*/ 6 h 6"/>
                    <a:gd name="T10" fmla="*/ 5 w 6"/>
                    <a:gd name="T11" fmla="*/ 6 h 6"/>
                    <a:gd name="T12" fmla="*/ 4 w 6"/>
                    <a:gd name="T13" fmla="*/ 4 h 6"/>
                    <a:gd name="T14" fmla="*/ 6 w 6"/>
                    <a:gd name="T15" fmla="*/ 4 h 6"/>
                    <a:gd name="T16" fmla="*/ 6 w 6"/>
                    <a:gd name="T17" fmla="*/ 4 h 6"/>
                    <a:gd name="T18" fmla="*/ 6 w 6"/>
                    <a:gd name="T19" fmla="*/ 1 h 6"/>
                    <a:gd name="T20" fmla="*/ 6 w 6"/>
                    <a:gd name="T21" fmla="*/ 2 h 6"/>
                    <a:gd name="T22" fmla="*/ 5 w 6"/>
                    <a:gd name="T23" fmla="*/ 3 h 6"/>
                    <a:gd name="T24" fmla="*/ 4 w 6"/>
                    <a:gd name="T25" fmla="*/ 2 h 6"/>
                    <a:gd name="T26" fmla="*/ 5 w 6"/>
                    <a:gd name="T27" fmla="*/ 0 h 6"/>
                    <a:gd name="T28" fmla="*/ 5 w 6"/>
                    <a:gd name="T29" fmla="*/ 0 h 6"/>
                    <a:gd name="T30" fmla="*/ 2 w 6"/>
                    <a:gd name="T31" fmla="*/ 0 h 6"/>
                    <a:gd name="T32" fmla="*/ 3 w 6"/>
                    <a:gd name="T33" fmla="*/ 0 h 6"/>
                    <a:gd name="T34" fmla="*/ 3 w 6"/>
                    <a:gd name="T35" fmla="*/ 2 h 6"/>
                    <a:gd name="T36" fmla="*/ 3 w 6"/>
                    <a:gd name="T37" fmla="*/ 3 h 6"/>
                    <a:gd name="T38" fmla="*/ 1 w 6"/>
                    <a:gd name="T39" fmla="*/ 2 h 6"/>
                    <a:gd name="T40" fmla="*/ 0 w 6"/>
                    <a:gd name="T41" fmla="*/ 1 h 6"/>
                    <a:gd name="T42" fmla="*/ 0 w 6"/>
                    <a:gd name="T43" fmla="*/ 4 h 6"/>
                    <a:gd name="T44" fmla="*/ 1 w 6"/>
                    <a:gd name="T45" fmla="*/ 4 h 6"/>
                    <a:gd name="T46" fmla="*/ 3 w 6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" h="6"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3"/>
                        <a:pt x="5" y="3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0" name="Freeform 132"/>
                <p:cNvSpPr>
                  <a:spLocks/>
                </p:cNvSpPr>
                <p:nvPr/>
              </p:nvSpPr>
              <p:spPr bwMode="auto">
                <a:xfrm>
                  <a:off x="1539875" y="1587500"/>
                  <a:ext cx="11113" cy="34925"/>
                </a:xfrm>
                <a:custGeom>
                  <a:avLst/>
                  <a:gdLst>
                    <a:gd name="T0" fmla="*/ 3 w 3"/>
                    <a:gd name="T1" fmla="*/ 9 h 9"/>
                    <a:gd name="T2" fmla="*/ 2 w 3"/>
                    <a:gd name="T3" fmla="*/ 1 h 9"/>
                    <a:gd name="T4" fmla="*/ 2 w 3"/>
                    <a:gd name="T5" fmla="*/ 0 h 9"/>
                    <a:gd name="T6" fmla="*/ 1 w 3"/>
                    <a:gd name="T7" fmla="*/ 0 h 9"/>
                    <a:gd name="T8" fmla="*/ 1 w 3"/>
                    <a:gd name="T9" fmla="*/ 0 h 9"/>
                    <a:gd name="T10" fmla="*/ 0 w 3"/>
                    <a:gd name="T11" fmla="*/ 0 h 9"/>
                    <a:gd name="T12" fmla="*/ 2 w 3"/>
                    <a:gd name="T13" fmla="*/ 8 h 9"/>
                    <a:gd name="T14" fmla="*/ 3 w 3"/>
                    <a:gd name="T15" fmla="*/ 9 h 9"/>
                    <a:gd name="T16" fmla="*/ 3 w 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2" name="Freeform 133"/>
                <p:cNvSpPr>
                  <a:spLocks/>
                </p:cNvSpPr>
                <p:nvPr/>
              </p:nvSpPr>
              <p:spPr bwMode="auto">
                <a:xfrm>
                  <a:off x="1535113" y="1584325"/>
                  <a:ext cx="7938" cy="38100"/>
                </a:xfrm>
                <a:custGeom>
                  <a:avLst/>
                  <a:gdLst>
                    <a:gd name="T0" fmla="*/ 2 w 2"/>
                    <a:gd name="T1" fmla="*/ 10 h 10"/>
                    <a:gd name="T2" fmla="*/ 1 w 2"/>
                    <a:gd name="T3" fmla="*/ 0 h 10"/>
                    <a:gd name="T4" fmla="*/ 1 w 2"/>
                    <a:gd name="T5" fmla="*/ 0 h 10"/>
                    <a:gd name="T6" fmla="*/ 1 w 2"/>
                    <a:gd name="T7" fmla="*/ 0 h 10"/>
                    <a:gd name="T8" fmla="*/ 0 w 2"/>
                    <a:gd name="T9" fmla="*/ 0 h 10"/>
                    <a:gd name="T10" fmla="*/ 0 w 2"/>
                    <a:gd name="T11" fmla="*/ 0 h 10"/>
                    <a:gd name="T12" fmla="*/ 2 w 2"/>
                    <a:gd name="T13" fmla="*/ 9 h 10"/>
                    <a:gd name="T14" fmla="*/ 2 w 2"/>
                    <a:gd name="T15" fmla="*/ 10 h 10"/>
                    <a:gd name="T16" fmla="*/ 2 w 2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3" name="Freeform 134"/>
                <p:cNvSpPr>
                  <a:spLocks/>
                </p:cNvSpPr>
                <p:nvPr/>
              </p:nvSpPr>
              <p:spPr bwMode="auto">
                <a:xfrm>
                  <a:off x="1524000" y="1587500"/>
                  <a:ext cx="4763" cy="12700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1 h 3"/>
                    <a:gd name="T4" fmla="*/ 1 w 1"/>
                    <a:gd name="T5" fmla="*/ 3 h 3"/>
                    <a:gd name="T6" fmla="*/ 1 w 1"/>
                    <a:gd name="T7" fmla="*/ 2 h 3"/>
                    <a:gd name="T8" fmla="*/ 1 w 1"/>
                    <a:gd name="T9" fmla="*/ 2 h 3"/>
                    <a:gd name="T10" fmla="*/ 1 w 1"/>
                    <a:gd name="T11" fmla="*/ 0 h 3"/>
                    <a:gd name="T12" fmla="*/ 1 w 1"/>
                    <a:gd name="T13" fmla="*/ 1 h 3"/>
                    <a:gd name="T14" fmla="*/ 0 w 1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4" name="Freeform 135"/>
                <p:cNvSpPr>
                  <a:spLocks/>
                </p:cNvSpPr>
                <p:nvPr/>
              </p:nvSpPr>
              <p:spPr bwMode="auto">
                <a:xfrm>
                  <a:off x="1512888" y="1587500"/>
                  <a:ext cx="11113" cy="12700"/>
                </a:xfrm>
                <a:custGeom>
                  <a:avLst/>
                  <a:gdLst>
                    <a:gd name="T0" fmla="*/ 1 w 3"/>
                    <a:gd name="T1" fmla="*/ 2 h 3"/>
                    <a:gd name="T2" fmla="*/ 1 w 3"/>
                    <a:gd name="T3" fmla="*/ 3 h 3"/>
                    <a:gd name="T4" fmla="*/ 3 w 3"/>
                    <a:gd name="T5" fmla="*/ 1 h 3"/>
                    <a:gd name="T6" fmla="*/ 1 w 3"/>
                    <a:gd name="T7" fmla="*/ 0 h 3"/>
                    <a:gd name="T8" fmla="*/ 0 w 3"/>
                    <a:gd name="T9" fmla="*/ 1 h 3"/>
                    <a:gd name="T10" fmla="*/ 0 w 3"/>
                    <a:gd name="T11" fmla="*/ 1 h 3"/>
                    <a:gd name="T12" fmla="*/ 1 w 3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5" name="Freeform 136"/>
                <p:cNvSpPr>
                  <a:spLocks/>
                </p:cNvSpPr>
                <p:nvPr/>
              </p:nvSpPr>
              <p:spPr bwMode="auto">
                <a:xfrm>
                  <a:off x="1504950" y="1595438"/>
                  <a:ext cx="12700" cy="11113"/>
                </a:xfrm>
                <a:custGeom>
                  <a:avLst/>
                  <a:gdLst>
                    <a:gd name="T0" fmla="*/ 0 w 3"/>
                    <a:gd name="T1" fmla="*/ 1 h 3"/>
                    <a:gd name="T2" fmla="*/ 0 w 3"/>
                    <a:gd name="T3" fmla="*/ 1 h 3"/>
                    <a:gd name="T4" fmla="*/ 1 w 3"/>
                    <a:gd name="T5" fmla="*/ 3 h 3"/>
                    <a:gd name="T6" fmla="*/ 2 w 3"/>
                    <a:gd name="T7" fmla="*/ 3 h 3"/>
                    <a:gd name="T8" fmla="*/ 2 w 3"/>
                    <a:gd name="T9" fmla="*/ 3 h 3"/>
                    <a:gd name="T10" fmla="*/ 3 w 3"/>
                    <a:gd name="T11" fmla="*/ 2 h 3"/>
                    <a:gd name="T12" fmla="*/ 3 w 3"/>
                    <a:gd name="T13" fmla="*/ 1 h 3"/>
                    <a:gd name="T14" fmla="*/ 2 w 3"/>
                    <a:gd name="T15" fmla="*/ 0 h 3"/>
                    <a:gd name="T16" fmla="*/ 2 w 3"/>
                    <a:gd name="T17" fmla="*/ 0 h 3"/>
                    <a:gd name="T18" fmla="*/ 0 w 3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7" name="Freeform 137"/>
                <p:cNvSpPr>
                  <a:spLocks/>
                </p:cNvSpPr>
                <p:nvPr/>
              </p:nvSpPr>
              <p:spPr bwMode="auto">
                <a:xfrm>
                  <a:off x="1504950" y="1587500"/>
                  <a:ext cx="7938" cy="793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1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8" name="Freeform 138"/>
                <p:cNvSpPr>
                  <a:spLocks/>
                </p:cNvSpPr>
                <p:nvPr/>
              </p:nvSpPr>
              <p:spPr bwMode="auto">
                <a:xfrm>
                  <a:off x="1501775" y="1595438"/>
                  <a:ext cx="3175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0 h 3"/>
                    <a:gd name="T4" fmla="*/ 1 w 1"/>
                    <a:gd name="T5" fmla="*/ 0 h 3"/>
                    <a:gd name="T6" fmla="*/ 0 w 1"/>
                    <a:gd name="T7" fmla="*/ 2 h 3"/>
                    <a:gd name="T8" fmla="*/ 0 w 1"/>
                    <a:gd name="T9" fmla="*/ 2 h 3"/>
                    <a:gd name="T10" fmla="*/ 0 w 1"/>
                    <a:gd name="T11" fmla="*/ 3 h 3"/>
                    <a:gd name="T12" fmla="*/ 1 w 1"/>
                    <a:gd name="T13" fmla="*/ 0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9" name="Freeform 139"/>
                <p:cNvSpPr>
                  <a:spLocks/>
                </p:cNvSpPr>
                <p:nvPr/>
              </p:nvSpPr>
              <p:spPr bwMode="auto">
                <a:xfrm>
                  <a:off x="1493838" y="1606550"/>
                  <a:ext cx="11113" cy="15875"/>
                </a:xfrm>
                <a:custGeom>
                  <a:avLst/>
                  <a:gdLst>
                    <a:gd name="T0" fmla="*/ 1 w 3"/>
                    <a:gd name="T1" fmla="*/ 3 h 4"/>
                    <a:gd name="T2" fmla="*/ 2 w 3"/>
                    <a:gd name="T3" fmla="*/ 4 h 4"/>
                    <a:gd name="T4" fmla="*/ 2 w 3"/>
                    <a:gd name="T5" fmla="*/ 3 h 4"/>
                    <a:gd name="T6" fmla="*/ 3 w 3"/>
                    <a:gd name="T7" fmla="*/ 2 h 4"/>
                    <a:gd name="T8" fmla="*/ 3 w 3"/>
                    <a:gd name="T9" fmla="*/ 2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2" name="Freeform 140"/>
                <p:cNvSpPr>
                  <a:spLocks/>
                </p:cNvSpPr>
                <p:nvPr/>
              </p:nvSpPr>
              <p:spPr bwMode="auto">
                <a:xfrm>
                  <a:off x="1482725" y="1666875"/>
                  <a:ext cx="139700" cy="11113"/>
                </a:xfrm>
                <a:custGeom>
                  <a:avLst/>
                  <a:gdLst>
                    <a:gd name="T0" fmla="*/ 0 w 88"/>
                    <a:gd name="T1" fmla="*/ 0 h 7"/>
                    <a:gd name="T2" fmla="*/ 88 w 88"/>
                    <a:gd name="T3" fmla="*/ 0 h 7"/>
                    <a:gd name="T4" fmla="*/ 88 w 88"/>
                    <a:gd name="T5" fmla="*/ 7 h 7"/>
                    <a:gd name="T6" fmla="*/ 0 w 88"/>
                    <a:gd name="T7" fmla="*/ 7 h 7"/>
                    <a:gd name="T8" fmla="*/ 0 w 88"/>
                    <a:gd name="T9" fmla="*/ 0 h 7"/>
                    <a:gd name="T10" fmla="*/ 0 w 88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" h="7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3" name="Freeform 141"/>
                <p:cNvSpPr>
                  <a:spLocks/>
                </p:cNvSpPr>
                <p:nvPr/>
              </p:nvSpPr>
              <p:spPr bwMode="auto">
                <a:xfrm>
                  <a:off x="1490663" y="1682750"/>
                  <a:ext cx="128588" cy="6350"/>
                </a:xfrm>
                <a:custGeom>
                  <a:avLst/>
                  <a:gdLst>
                    <a:gd name="T0" fmla="*/ 0 w 34"/>
                    <a:gd name="T1" fmla="*/ 0 h 2"/>
                    <a:gd name="T2" fmla="*/ 0 w 34"/>
                    <a:gd name="T3" fmla="*/ 1 h 2"/>
                    <a:gd name="T4" fmla="*/ 0 w 34"/>
                    <a:gd name="T5" fmla="*/ 2 h 2"/>
                    <a:gd name="T6" fmla="*/ 33 w 34"/>
                    <a:gd name="T7" fmla="*/ 2 h 2"/>
                    <a:gd name="T8" fmla="*/ 34 w 34"/>
                    <a:gd name="T9" fmla="*/ 1 h 2"/>
                    <a:gd name="T10" fmla="*/ 33 w 34"/>
                    <a:gd name="T11" fmla="*/ 0 h 2"/>
                    <a:gd name="T12" fmla="*/ 0 w 34"/>
                    <a:gd name="T13" fmla="*/ 0 h 2"/>
                    <a:gd name="T14" fmla="*/ 0 w 3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4" y="2"/>
                        <a:pt x="34" y="1"/>
                        <a:pt x="34" y="1"/>
                      </a:cubicBezTo>
                      <a:cubicBezTo>
                        <a:pt x="34" y="0"/>
                        <a:pt x="34" y="0"/>
                        <a:pt x="3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4" name="Freeform 142"/>
                <p:cNvSpPr>
                  <a:spLocks/>
                </p:cNvSpPr>
                <p:nvPr/>
              </p:nvSpPr>
              <p:spPr bwMode="auto">
                <a:xfrm>
                  <a:off x="1479550" y="2062163"/>
                  <a:ext cx="146050" cy="7938"/>
                </a:xfrm>
                <a:custGeom>
                  <a:avLst/>
                  <a:gdLst>
                    <a:gd name="T0" fmla="*/ 0 w 92"/>
                    <a:gd name="T1" fmla="*/ 0 h 5"/>
                    <a:gd name="T2" fmla="*/ 92 w 92"/>
                    <a:gd name="T3" fmla="*/ 0 h 5"/>
                    <a:gd name="T4" fmla="*/ 92 w 92"/>
                    <a:gd name="T5" fmla="*/ 5 h 5"/>
                    <a:gd name="T6" fmla="*/ 0 w 92"/>
                    <a:gd name="T7" fmla="*/ 5 h 5"/>
                    <a:gd name="T8" fmla="*/ 0 w 92"/>
                    <a:gd name="T9" fmla="*/ 0 h 5"/>
                    <a:gd name="T10" fmla="*/ 0 w 92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5">
                      <a:moveTo>
                        <a:pt x="0" y="0"/>
                      </a:moveTo>
                      <a:lnTo>
                        <a:pt x="92" y="0"/>
                      </a:lnTo>
                      <a:lnTo>
                        <a:pt x="9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5" name="Freeform 143"/>
                <p:cNvSpPr>
                  <a:spLocks/>
                </p:cNvSpPr>
                <p:nvPr/>
              </p:nvSpPr>
              <p:spPr bwMode="auto">
                <a:xfrm>
                  <a:off x="1460500" y="2081213"/>
                  <a:ext cx="184150" cy="3175"/>
                </a:xfrm>
                <a:custGeom>
                  <a:avLst/>
                  <a:gdLst>
                    <a:gd name="T0" fmla="*/ 0 w 116"/>
                    <a:gd name="T1" fmla="*/ 0 h 2"/>
                    <a:gd name="T2" fmla="*/ 116 w 116"/>
                    <a:gd name="T3" fmla="*/ 0 h 2"/>
                    <a:gd name="T4" fmla="*/ 116 w 116"/>
                    <a:gd name="T5" fmla="*/ 2 h 2"/>
                    <a:gd name="T6" fmla="*/ 0 w 116"/>
                    <a:gd name="T7" fmla="*/ 2 h 2"/>
                    <a:gd name="T8" fmla="*/ 0 w 116"/>
                    <a:gd name="T9" fmla="*/ 0 h 2"/>
                    <a:gd name="T10" fmla="*/ 0 w 116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6" h="2">
                      <a:moveTo>
                        <a:pt x="0" y="0"/>
                      </a:moveTo>
                      <a:lnTo>
                        <a:pt x="116" y="0"/>
                      </a:lnTo>
                      <a:lnTo>
                        <a:pt x="116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6" name="Freeform 144"/>
                <p:cNvSpPr>
                  <a:spLocks/>
                </p:cNvSpPr>
                <p:nvPr/>
              </p:nvSpPr>
              <p:spPr bwMode="auto">
                <a:xfrm>
                  <a:off x="1490663" y="2051050"/>
                  <a:ext cx="131763" cy="7938"/>
                </a:xfrm>
                <a:custGeom>
                  <a:avLst/>
                  <a:gdLst>
                    <a:gd name="T0" fmla="*/ 0 w 83"/>
                    <a:gd name="T1" fmla="*/ 0 h 5"/>
                    <a:gd name="T2" fmla="*/ 83 w 83"/>
                    <a:gd name="T3" fmla="*/ 0 h 5"/>
                    <a:gd name="T4" fmla="*/ 83 w 83"/>
                    <a:gd name="T5" fmla="*/ 5 h 5"/>
                    <a:gd name="T6" fmla="*/ 0 w 83"/>
                    <a:gd name="T7" fmla="*/ 5 h 5"/>
                    <a:gd name="T8" fmla="*/ 0 w 83"/>
                    <a:gd name="T9" fmla="*/ 0 h 5"/>
                    <a:gd name="T10" fmla="*/ 0 w 8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3" h="5">
                      <a:moveTo>
                        <a:pt x="0" y="0"/>
                      </a:moveTo>
                      <a:lnTo>
                        <a:pt x="83" y="0"/>
                      </a:lnTo>
                      <a:lnTo>
                        <a:pt x="8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8" name="Freeform 145"/>
                <p:cNvSpPr>
                  <a:spLocks/>
                </p:cNvSpPr>
                <p:nvPr/>
              </p:nvSpPr>
              <p:spPr bwMode="auto">
                <a:xfrm>
                  <a:off x="1444625" y="2097088"/>
                  <a:ext cx="215900" cy="6350"/>
                </a:xfrm>
                <a:custGeom>
                  <a:avLst/>
                  <a:gdLst>
                    <a:gd name="T0" fmla="*/ 0 w 136"/>
                    <a:gd name="T1" fmla="*/ 0 h 4"/>
                    <a:gd name="T2" fmla="*/ 136 w 136"/>
                    <a:gd name="T3" fmla="*/ 0 h 4"/>
                    <a:gd name="T4" fmla="*/ 136 w 136"/>
                    <a:gd name="T5" fmla="*/ 4 h 4"/>
                    <a:gd name="T6" fmla="*/ 0 w 136"/>
                    <a:gd name="T7" fmla="*/ 4 h 4"/>
                    <a:gd name="T8" fmla="*/ 0 w 136"/>
                    <a:gd name="T9" fmla="*/ 0 h 4"/>
                    <a:gd name="T10" fmla="*/ 0 w 136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6" h="4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9" name="Freeform 146"/>
                <p:cNvSpPr>
                  <a:spLocks/>
                </p:cNvSpPr>
                <p:nvPr/>
              </p:nvSpPr>
              <p:spPr bwMode="auto">
                <a:xfrm>
                  <a:off x="1312863" y="1743075"/>
                  <a:ext cx="177800" cy="330200"/>
                </a:xfrm>
                <a:custGeom>
                  <a:avLst/>
                  <a:gdLst>
                    <a:gd name="T0" fmla="*/ 40 w 47"/>
                    <a:gd name="T1" fmla="*/ 88 h 88"/>
                    <a:gd name="T2" fmla="*/ 44 w 47"/>
                    <a:gd name="T3" fmla="*/ 84 h 88"/>
                    <a:gd name="T4" fmla="*/ 45 w 47"/>
                    <a:gd name="T5" fmla="*/ 83 h 88"/>
                    <a:gd name="T6" fmla="*/ 43 w 47"/>
                    <a:gd name="T7" fmla="*/ 80 h 88"/>
                    <a:gd name="T8" fmla="*/ 27 w 47"/>
                    <a:gd name="T9" fmla="*/ 74 h 88"/>
                    <a:gd name="T10" fmla="*/ 28 w 47"/>
                    <a:gd name="T11" fmla="*/ 74 h 88"/>
                    <a:gd name="T12" fmla="*/ 42 w 47"/>
                    <a:gd name="T13" fmla="*/ 79 h 88"/>
                    <a:gd name="T14" fmla="*/ 39 w 47"/>
                    <a:gd name="T15" fmla="*/ 75 h 88"/>
                    <a:gd name="T16" fmla="*/ 37 w 47"/>
                    <a:gd name="T17" fmla="*/ 72 h 88"/>
                    <a:gd name="T18" fmla="*/ 35 w 47"/>
                    <a:gd name="T19" fmla="*/ 68 h 88"/>
                    <a:gd name="T20" fmla="*/ 33 w 47"/>
                    <a:gd name="T21" fmla="*/ 64 h 88"/>
                    <a:gd name="T22" fmla="*/ 32 w 47"/>
                    <a:gd name="T23" fmla="*/ 61 h 88"/>
                    <a:gd name="T24" fmla="*/ 13 w 47"/>
                    <a:gd name="T25" fmla="*/ 49 h 88"/>
                    <a:gd name="T26" fmla="*/ 30 w 47"/>
                    <a:gd name="T27" fmla="*/ 59 h 88"/>
                    <a:gd name="T28" fmla="*/ 29 w 47"/>
                    <a:gd name="T29" fmla="*/ 55 h 88"/>
                    <a:gd name="T30" fmla="*/ 27 w 47"/>
                    <a:gd name="T31" fmla="*/ 51 h 88"/>
                    <a:gd name="T32" fmla="*/ 23 w 47"/>
                    <a:gd name="T33" fmla="*/ 38 h 88"/>
                    <a:gd name="T34" fmla="*/ 22 w 47"/>
                    <a:gd name="T35" fmla="*/ 38 h 88"/>
                    <a:gd name="T36" fmla="*/ 6 w 47"/>
                    <a:gd name="T37" fmla="*/ 27 h 88"/>
                    <a:gd name="T38" fmla="*/ 22 w 47"/>
                    <a:gd name="T39" fmla="*/ 36 h 88"/>
                    <a:gd name="T40" fmla="*/ 19 w 47"/>
                    <a:gd name="T41" fmla="*/ 25 h 88"/>
                    <a:gd name="T42" fmla="*/ 16 w 47"/>
                    <a:gd name="T43" fmla="*/ 14 h 88"/>
                    <a:gd name="T44" fmla="*/ 17 w 47"/>
                    <a:gd name="T45" fmla="*/ 16 h 88"/>
                    <a:gd name="T46" fmla="*/ 22 w 47"/>
                    <a:gd name="T47" fmla="*/ 31 h 88"/>
                    <a:gd name="T48" fmla="*/ 23 w 47"/>
                    <a:gd name="T49" fmla="*/ 34 h 88"/>
                    <a:gd name="T50" fmla="*/ 24 w 47"/>
                    <a:gd name="T51" fmla="*/ 34 h 88"/>
                    <a:gd name="T52" fmla="*/ 30 w 47"/>
                    <a:gd name="T53" fmla="*/ 22 h 88"/>
                    <a:gd name="T54" fmla="*/ 24 w 47"/>
                    <a:gd name="T55" fmla="*/ 36 h 88"/>
                    <a:gd name="T56" fmla="*/ 29 w 47"/>
                    <a:gd name="T57" fmla="*/ 50 h 88"/>
                    <a:gd name="T58" fmla="*/ 30 w 47"/>
                    <a:gd name="T59" fmla="*/ 55 h 88"/>
                    <a:gd name="T60" fmla="*/ 31 w 47"/>
                    <a:gd name="T61" fmla="*/ 56 h 88"/>
                    <a:gd name="T62" fmla="*/ 33 w 47"/>
                    <a:gd name="T63" fmla="*/ 55 h 88"/>
                    <a:gd name="T64" fmla="*/ 38 w 47"/>
                    <a:gd name="T65" fmla="*/ 43 h 88"/>
                    <a:gd name="T66" fmla="*/ 32 w 47"/>
                    <a:gd name="T67" fmla="*/ 59 h 88"/>
                    <a:gd name="T68" fmla="*/ 32 w 47"/>
                    <a:gd name="T69" fmla="*/ 59 h 88"/>
                    <a:gd name="T70" fmla="*/ 42 w 47"/>
                    <a:gd name="T71" fmla="*/ 77 h 88"/>
                    <a:gd name="T72" fmla="*/ 44 w 47"/>
                    <a:gd name="T73" fmla="*/ 66 h 88"/>
                    <a:gd name="T74" fmla="*/ 43 w 47"/>
                    <a:gd name="T75" fmla="*/ 78 h 88"/>
                    <a:gd name="T76" fmla="*/ 44 w 47"/>
                    <a:gd name="T77" fmla="*/ 79 h 88"/>
                    <a:gd name="T78" fmla="*/ 45 w 47"/>
                    <a:gd name="T79" fmla="*/ 80 h 88"/>
                    <a:gd name="T80" fmla="*/ 47 w 47"/>
                    <a:gd name="T81" fmla="*/ 61 h 88"/>
                    <a:gd name="T82" fmla="*/ 45 w 47"/>
                    <a:gd name="T83" fmla="*/ 62 h 88"/>
                    <a:gd name="T84" fmla="*/ 44 w 47"/>
                    <a:gd name="T85" fmla="*/ 62 h 88"/>
                    <a:gd name="T86" fmla="*/ 41 w 47"/>
                    <a:gd name="T87" fmla="*/ 61 h 88"/>
                    <a:gd name="T88" fmla="*/ 41 w 47"/>
                    <a:gd name="T89" fmla="*/ 40 h 88"/>
                    <a:gd name="T90" fmla="*/ 36 w 47"/>
                    <a:gd name="T91" fmla="*/ 40 h 88"/>
                    <a:gd name="T92" fmla="*/ 36 w 47"/>
                    <a:gd name="T93" fmla="*/ 29 h 88"/>
                    <a:gd name="T94" fmla="*/ 34 w 47"/>
                    <a:gd name="T95" fmla="*/ 16 h 88"/>
                    <a:gd name="T96" fmla="*/ 25 w 47"/>
                    <a:gd name="T97" fmla="*/ 20 h 88"/>
                    <a:gd name="T98" fmla="*/ 18 w 47"/>
                    <a:gd name="T99" fmla="*/ 1 h 88"/>
                    <a:gd name="T100" fmla="*/ 10 w 47"/>
                    <a:gd name="T101" fmla="*/ 15 h 88"/>
                    <a:gd name="T102" fmla="*/ 10 w 47"/>
                    <a:gd name="T103" fmla="*/ 25 h 88"/>
                    <a:gd name="T104" fmla="*/ 4 w 47"/>
                    <a:gd name="T105" fmla="*/ 22 h 88"/>
                    <a:gd name="T106" fmla="*/ 2 w 47"/>
                    <a:gd name="T107" fmla="*/ 24 h 88"/>
                    <a:gd name="T108" fmla="*/ 13 w 47"/>
                    <a:gd name="T109" fmla="*/ 41 h 88"/>
                    <a:gd name="T110" fmla="*/ 13 w 47"/>
                    <a:gd name="T111" fmla="*/ 45 h 88"/>
                    <a:gd name="T112" fmla="*/ 22 w 47"/>
                    <a:gd name="T113" fmla="*/ 64 h 88"/>
                    <a:gd name="T114" fmla="*/ 26 w 47"/>
                    <a:gd name="T115" fmla="*/ 69 h 88"/>
                    <a:gd name="T116" fmla="*/ 23 w 47"/>
                    <a:gd name="T117" fmla="*/ 70 h 88"/>
                    <a:gd name="T118" fmla="*/ 22 w 47"/>
                    <a:gd name="T119" fmla="*/ 74 h 88"/>
                    <a:gd name="T120" fmla="*/ 41 w 47"/>
                    <a:gd name="T121" fmla="*/ 86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7" h="88">
                      <a:moveTo>
                        <a:pt x="41" y="86"/>
                      </a:move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2" y="88"/>
                        <a:pt x="42" y="88"/>
                        <a:pt x="42" y="88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5" y="84"/>
                        <a:pt x="45" y="84"/>
                        <a:pt x="45" y="84"/>
                      </a:cubicBezTo>
                      <a:cubicBezTo>
                        <a:pt x="45" y="83"/>
                        <a:pt x="45" y="83"/>
                        <a:pt x="45" y="83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0" y="80"/>
                        <a:pt x="34" y="79"/>
                        <a:pt x="27" y="74"/>
                      </a:cubicBezTo>
                      <a:cubicBezTo>
                        <a:pt x="26" y="74"/>
                        <a:pt x="26" y="73"/>
                        <a:pt x="26" y="73"/>
                      </a:cubicBezTo>
                      <a:cubicBezTo>
                        <a:pt x="26" y="73"/>
                        <a:pt x="27" y="73"/>
                        <a:pt x="28" y="74"/>
                      </a:cubicBezTo>
                      <a:cubicBezTo>
                        <a:pt x="31" y="75"/>
                        <a:pt x="35" y="78"/>
                        <a:pt x="40" y="79"/>
                      </a:cubicBezTo>
                      <a:cubicBezTo>
                        <a:pt x="42" y="79"/>
                        <a:pt x="42" y="79"/>
                        <a:pt x="42" y="79"/>
                      </a:cubicBezTo>
                      <a:cubicBezTo>
                        <a:pt x="41" y="78"/>
                        <a:pt x="41" y="78"/>
                        <a:pt x="41" y="78"/>
                      </a:cubicBezTo>
                      <a:cubicBezTo>
                        <a:pt x="40" y="77"/>
                        <a:pt x="40" y="76"/>
                        <a:pt x="39" y="75"/>
                      </a:cubicBezTo>
                      <a:cubicBezTo>
                        <a:pt x="39" y="75"/>
                        <a:pt x="39" y="75"/>
                        <a:pt x="38" y="74"/>
                      </a:cubicBezTo>
                      <a:cubicBezTo>
                        <a:pt x="38" y="74"/>
                        <a:pt x="37" y="73"/>
                        <a:pt x="37" y="72"/>
                      </a:cubicBezTo>
                      <a:cubicBezTo>
                        <a:pt x="37" y="71"/>
                        <a:pt x="37" y="71"/>
                        <a:pt x="37" y="71"/>
                      </a:cubicBezTo>
                      <a:cubicBezTo>
                        <a:pt x="36" y="70"/>
                        <a:pt x="35" y="69"/>
                        <a:pt x="35" y="68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34" y="66"/>
                        <a:pt x="33" y="65"/>
                        <a:pt x="33" y="64"/>
                      </a:cubicBezTo>
                      <a:cubicBezTo>
                        <a:pt x="32" y="63"/>
                        <a:pt x="32" y="62"/>
                        <a:pt x="32" y="61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18" y="58"/>
                        <a:pt x="14" y="51"/>
                        <a:pt x="13" y="49"/>
                      </a:cubicBezTo>
                      <a:cubicBezTo>
                        <a:pt x="19" y="55"/>
                        <a:pt x="27" y="58"/>
                        <a:pt x="29" y="59"/>
                      </a:cubicBez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29" y="56"/>
                        <a:pt x="29" y="56"/>
                        <a:pt x="29" y="55"/>
                      </a:cubicBezTo>
                      <a:cubicBezTo>
                        <a:pt x="28" y="54"/>
                        <a:pt x="28" y="53"/>
                        <a:pt x="27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6" y="48"/>
                        <a:pt x="25" y="44"/>
                        <a:pt x="24" y="42"/>
                      </a:cubicBezTo>
                      <a:cubicBezTo>
                        <a:pt x="24" y="41"/>
                        <a:pt x="23" y="39"/>
                        <a:pt x="23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16" y="36"/>
                        <a:pt x="9" y="30"/>
                        <a:pt x="7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11" y="31"/>
                        <a:pt x="18" y="35"/>
                        <a:pt x="21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1"/>
                        <a:pt x="19" y="28"/>
                        <a:pt x="19" y="25"/>
                      </a:cubicBezTo>
                      <a:cubicBezTo>
                        <a:pt x="18" y="22"/>
                        <a:pt x="17" y="19"/>
                        <a:pt x="17" y="17"/>
                      </a:cubicBezTo>
                      <a:cubicBezTo>
                        <a:pt x="17" y="16"/>
                        <a:pt x="16" y="15"/>
                        <a:pt x="16" y="14"/>
                      </a:cubicBezTo>
                      <a:cubicBezTo>
                        <a:pt x="16" y="14"/>
                        <a:pt x="16" y="13"/>
                        <a:pt x="16" y="13"/>
                      </a:cubicBezTo>
                      <a:cubicBezTo>
                        <a:pt x="16" y="14"/>
                        <a:pt x="17" y="14"/>
                        <a:pt x="17" y="16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1" y="27"/>
                        <a:pt x="21" y="29"/>
                        <a:pt x="22" y="31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3" y="33"/>
                        <a:pt x="23" y="33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4" y="34"/>
                        <a:pt x="24" y="33"/>
                      </a:cubicBezTo>
                      <a:cubicBezTo>
                        <a:pt x="26" y="32"/>
                        <a:pt x="29" y="28"/>
                        <a:pt x="30" y="22"/>
                      </a:cubicBezTo>
                      <a:cubicBezTo>
                        <a:pt x="31" y="26"/>
                        <a:pt x="28" y="30"/>
                        <a:pt x="24" y="36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26" y="44"/>
                        <a:pt x="27" y="47"/>
                        <a:pt x="29" y="50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9" y="52"/>
                        <a:pt x="30" y="53"/>
                        <a:pt x="30" y="55"/>
                      </a:cubicBezTo>
                      <a:cubicBezTo>
                        <a:pt x="30" y="55"/>
                        <a:pt x="30" y="55"/>
                        <a:pt x="31" y="55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2" y="56"/>
                        <a:pt x="32" y="56"/>
                        <a:pt x="33" y="55"/>
                      </a:cubicBezTo>
                      <a:cubicBezTo>
                        <a:pt x="34" y="54"/>
                        <a:pt x="37" y="48"/>
                        <a:pt x="37" y="45"/>
                      </a:cubicBezTo>
                      <a:cubicBezTo>
                        <a:pt x="38" y="44"/>
                        <a:pt x="38" y="44"/>
                        <a:pt x="38" y="43"/>
                      </a:cubicBezTo>
                      <a:cubicBezTo>
                        <a:pt x="38" y="44"/>
                        <a:pt x="38" y="44"/>
                        <a:pt x="38" y="45"/>
                      </a:cubicBezTo>
                      <a:cubicBezTo>
                        <a:pt x="37" y="49"/>
                        <a:pt x="35" y="56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5" y="65"/>
                        <a:pt x="38" y="71"/>
                        <a:pt x="42" y="76"/>
                      </a:cubicBezTo>
                      <a:cubicBezTo>
                        <a:pt x="42" y="77"/>
                        <a:pt x="42" y="77"/>
                        <a:pt x="42" y="77"/>
                      </a:cubicBezTo>
                      <a:cubicBezTo>
                        <a:pt x="43" y="76"/>
                        <a:pt x="43" y="76"/>
                        <a:pt x="43" y="76"/>
                      </a:cubicBezTo>
                      <a:cubicBezTo>
                        <a:pt x="43" y="74"/>
                        <a:pt x="44" y="70"/>
                        <a:pt x="4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67"/>
                        <a:pt x="44" y="74"/>
                        <a:pt x="43" y="78"/>
                      </a:cubicBezTo>
                      <a:cubicBezTo>
                        <a:pt x="43" y="78"/>
                        <a:pt x="43" y="78"/>
                        <a:pt x="43" y="78"/>
                      </a:cubicBezTo>
                      <a:cubicBezTo>
                        <a:pt x="44" y="79"/>
                        <a:pt x="44" y="79"/>
                        <a:pt x="44" y="79"/>
                      </a:cubicBezTo>
                      <a:cubicBezTo>
                        <a:pt x="44" y="79"/>
                        <a:pt x="44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6" y="80"/>
                        <a:pt x="46" y="80"/>
                        <a:pt x="46" y="80"/>
                      </a:cubicBezTo>
                      <a:cubicBezTo>
                        <a:pt x="47" y="61"/>
                        <a:pt x="47" y="61"/>
                        <a:pt x="47" y="61"/>
                      </a:cubicBezTo>
                      <a:cubicBezTo>
                        <a:pt x="46" y="61"/>
                        <a:pt x="46" y="61"/>
                        <a:pt x="46" y="61"/>
                      </a:cubicBezTo>
                      <a:cubicBezTo>
                        <a:pt x="46" y="61"/>
                        <a:pt x="45" y="62"/>
                        <a:pt x="45" y="62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3" y="63"/>
                        <a:pt x="42" y="64"/>
                        <a:pt x="41" y="63"/>
                      </a:cubicBezTo>
                      <a:cubicBezTo>
                        <a:pt x="41" y="62"/>
                        <a:pt x="41" y="62"/>
                        <a:pt x="41" y="61"/>
                      </a:cubicBezTo>
                      <a:cubicBezTo>
                        <a:pt x="41" y="60"/>
                        <a:pt x="41" y="59"/>
                        <a:pt x="41" y="58"/>
                      </a:cubicBezTo>
                      <a:cubicBezTo>
                        <a:pt x="42" y="52"/>
                        <a:pt x="44" y="43"/>
                        <a:pt x="41" y="40"/>
                      </a:cubicBezTo>
                      <a:cubicBezTo>
                        <a:pt x="41" y="39"/>
                        <a:pt x="40" y="39"/>
                        <a:pt x="39" y="39"/>
                      </a:cubicBezTo>
                      <a:cubicBezTo>
                        <a:pt x="38" y="39"/>
                        <a:pt x="37" y="39"/>
                        <a:pt x="36" y="40"/>
                      </a:cubicBezTo>
                      <a:cubicBezTo>
                        <a:pt x="34" y="41"/>
                        <a:pt x="33" y="41"/>
                        <a:pt x="32" y="40"/>
                      </a:cubicBezTo>
                      <a:cubicBezTo>
                        <a:pt x="31" y="39"/>
                        <a:pt x="34" y="33"/>
                        <a:pt x="36" y="29"/>
                      </a:cubicBezTo>
                      <a:cubicBezTo>
                        <a:pt x="37" y="27"/>
                        <a:pt x="38" y="25"/>
                        <a:pt x="38" y="24"/>
                      </a:cubicBezTo>
                      <a:cubicBezTo>
                        <a:pt x="38" y="21"/>
                        <a:pt x="36" y="17"/>
                        <a:pt x="34" y="16"/>
                      </a:cubicBezTo>
                      <a:cubicBezTo>
                        <a:pt x="33" y="15"/>
                        <a:pt x="31" y="15"/>
                        <a:pt x="29" y="18"/>
                      </a:cubicBezTo>
                      <a:cubicBezTo>
                        <a:pt x="28" y="20"/>
                        <a:pt x="26" y="20"/>
                        <a:pt x="25" y="20"/>
                      </a:cubicBezTo>
                      <a:cubicBezTo>
                        <a:pt x="24" y="19"/>
                        <a:pt x="23" y="16"/>
                        <a:pt x="23" y="13"/>
                      </a:cubicBezTo>
                      <a:cubicBezTo>
                        <a:pt x="25" y="4"/>
                        <a:pt x="20" y="2"/>
                        <a:pt x="18" y="1"/>
                      </a:cubicBezTo>
                      <a:cubicBezTo>
                        <a:pt x="14" y="0"/>
                        <a:pt x="10" y="2"/>
                        <a:pt x="9" y="6"/>
                      </a:cubicBezTo>
                      <a:cubicBezTo>
                        <a:pt x="8" y="9"/>
                        <a:pt x="9" y="12"/>
                        <a:pt x="10" y="15"/>
                      </a:cubicBezTo>
                      <a:cubicBezTo>
                        <a:pt x="12" y="17"/>
                        <a:pt x="13" y="20"/>
                        <a:pt x="12" y="22"/>
                      </a:cubicBezTo>
                      <a:cubicBezTo>
                        <a:pt x="11" y="24"/>
                        <a:pt x="11" y="25"/>
                        <a:pt x="10" y="25"/>
                      </a:cubicBezTo>
                      <a:cubicBezTo>
                        <a:pt x="9" y="25"/>
                        <a:pt x="8" y="25"/>
                        <a:pt x="7" y="24"/>
                      </a:cubicBezTo>
                      <a:cubicBezTo>
                        <a:pt x="6" y="23"/>
                        <a:pt x="5" y="22"/>
                        <a:pt x="4" y="22"/>
                      </a:cubicBezTo>
                      <a:cubicBezTo>
                        <a:pt x="3" y="22"/>
                        <a:pt x="3" y="23"/>
                        <a:pt x="3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0" y="30"/>
                        <a:pt x="4" y="36"/>
                        <a:pt x="13" y="41"/>
                      </a:cubicBezTo>
                      <a:cubicBezTo>
                        <a:pt x="15" y="41"/>
                        <a:pt x="15" y="42"/>
                        <a:pt x="15" y="43"/>
                      </a:cubicBezTo>
                      <a:cubicBezTo>
                        <a:pt x="15" y="44"/>
                        <a:pt x="14" y="45"/>
                        <a:pt x="13" y="45"/>
                      </a:cubicBezTo>
                      <a:cubicBezTo>
                        <a:pt x="10" y="45"/>
                        <a:pt x="8" y="46"/>
                        <a:pt x="8" y="47"/>
                      </a:cubicBezTo>
                      <a:cubicBezTo>
                        <a:pt x="7" y="51"/>
                        <a:pt x="14" y="57"/>
                        <a:pt x="22" y="64"/>
                      </a:cubicBezTo>
                      <a:cubicBezTo>
                        <a:pt x="23" y="65"/>
                        <a:pt x="24" y="66"/>
                        <a:pt x="25" y="67"/>
                      </a:cubicBezTo>
                      <a:cubicBezTo>
                        <a:pt x="26" y="67"/>
                        <a:pt x="26" y="68"/>
                        <a:pt x="26" y="69"/>
                      </a:cubicBezTo>
                      <a:cubicBezTo>
                        <a:pt x="25" y="70"/>
                        <a:pt x="24" y="70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2"/>
                        <a:pt x="22" y="73"/>
                        <a:pt x="22" y="74"/>
                      </a:cubicBezTo>
                      <a:cubicBezTo>
                        <a:pt x="24" y="79"/>
                        <a:pt x="33" y="83"/>
                        <a:pt x="38" y="85"/>
                      </a:cubicBezTo>
                      <a:cubicBezTo>
                        <a:pt x="39" y="86"/>
                        <a:pt x="40" y="86"/>
                        <a:pt x="41" y="8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0" name="Freeform 147"/>
                <p:cNvSpPr>
                  <a:spLocks/>
                </p:cNvSpPr>
                <p:nvPr/>
              </p:nvSpPr>
              <p:spPr bwMode="auto">
                <a:xfrm>
                  <a:off x="1501775" y="2133600"/>
                  <a:ext cx="49213" cy="30163"/>
                </a:xfrm>
                <a:custGeom>
                  <a:avLst/>
                  <a:gdLst>
                    <a:gd name="T0" fmla="*/ 1 w 13"/>
                    <a:gd name="T1" fmla="*/ 0 h 8"/>
                    <a:gd name="T2" fmla="*/ 0 w 13"/>
                    <a:gd name="T3" fmla="*/ 0 h 8"/>
                    <a:gd name="T4" fmla="*/ 1 w 13"/>
                    <a:gd name="T5" fmla="*/ 1 h 8"/>
                    <a:gd name="T6" fmla="*/ 1 w 13"/>
                    <a:gd name="T7" fmla="*/ 2 h 8"/>
                    <a:gd name="T8" fmla="*/ 10 w 13"/>
                    <a:gd name="T9" fmla="*/ 8 h 8"/>
                    <a:gd name="T10" fmla="*/ 10 w 13"/>
                    <a:gd name="T11" fmla="*/ 8 h 8"/>
                    <a:gd name="T12" fmla="*/ 12 w 13"/>
                    <a:gd name="T13" fmla="*/ 7 h 8"/>
                    <a:gd name="T14" fmla="*/ 12 w 13"/>
                    <a:gd name="T15" fmla="*/ 4 h 8"/>
                    <a:gd name="T16" fmla="*/ 1 w 13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8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4" y="4"/>
                        <a:pt x="7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1" y="8"/>
                        <a:pt x="11" y="7"/>
                        <a:pt x="12" y="7"/>
                      </a:cubicBezTo>
                      <a:cubicBezTo>
                        <a:pt x="13" y="6"/>
                        <a:pt x="12" y="5"/>
                        <a:pt x="12" y="4"/>
                      </a:cubicBezTo>
                      <a:cubicBezTo>
                        <a:pt x="11" y="2"/>
                        <a:pt x="7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1" name="Freeform 148"/>
                <p:cNvSpPr>
                  <a:spLocks/>
                </p:cNvSpPr>
                <p:nvPr/>
              </p:nvSpPr>
              <p:spPr bwMode="auto">
                <a:xfrm>
                  <a:off x="1524000" y="2108200"/>
                  <a:ext cx="49213" cy="36513"/>
                </a:xfrm>
                <a:custGeom>
                  <a:avLst/>
                  <a:gdLst>
                    <a:gd name="T0" fmla="*/ 13 w 13"/>
                    <a:gd name="T1" fmla="*/ 0 h 10"/>
                    <a:gd name="T2" fmla="*/ 10 w 13"/>
                    <a:gd name="T3" fmla="*/ 0 h 10"/>
                    <a:gd name="T4" fmla="*/ 10 w 13"/>
                    <a:gd name="T5" fmla="*/ 1 h 10"/>
                    <a:gd name="T6" fmla="*/ 1 w 13"/>
                    <a:gd name="T7" fmla="*/ 6 h 10"/>
                    <a:gd name="T8" fmla="*/ 0 w 13"/>
                    <a:gd name="T9" fmla="*/ 7 h 10"/>
                    <a:gd name="T10" fmla="*/ 1 w 13"/>
                    <a:gd name="T11" fmla="*/ 7 h 10"/>
                    <a:gd name="T12" fmla="*/ 5 w 13"/>
                    <a:gd name="T13" fmla="*/ 9 h 10"/>
                    <a:gd name="T14" fmla="*/ 6 w 13"/>
                    <a:gd name="T15" fmla="*/ 10 h 10"/>
                    <a:gd name="T16" fmla="*/ 6 w 13"/>
                    <a:gd name="T17" fmla="*/ 10 h 10"/>
                    <a:gd name="T18" fmla="*/ 7 w 13"/>
                    <a:gd name="T19" fmla="*/ 10 h 10"/>
                    <a:gd name="T20" fmla="*/ 7 w 13"/>
                    <a:gd name="T21" fmla="*/ 10 h 10"/>
                    <a:gd name="T22" fmla="*/ 12 w 13"/>
                    <a:gd name="T23" fmla="*/ 1 h 10"/>
                    <a:gd name="T24" fmla="*/ 13 w 13"/>
                    <a:gd name="T25" fmla="*/ 0 h 10"/>
                    <a:gd name="T26" fmla="*/ 13 w 13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0">
                      <a:moveTo>
                        <a:pt x="13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6" y="5"/>
                        <a:pt x="1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8"/>
                        <a:pt x="4" y="9"/>
                        <a:pt x="5" y="9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9"/>
                        <a:pt x="9" y="5"/>
                        <a:pt x="12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2" name="Freeform 149"/>
                <p:cNvSpPr>
                  <a:spLocks/>
                </p:cNvSpPr>
                <p:nvPr/>
              </p:nvSpPr>
              <p:spPr bwMode="auto">
                <a:xfrm>
                  <a:off x="1535113" y="2108200"/>
                  <a:ext cx="15875" cy="6350"/>
                </a:xfrm>
                <a:custGeom>
                  <a:avLst/>
                  <a:gdLst>
                    <a:gd name="T0" fmla="*/ 2 w 4"/>
                    <a:gd name="T1" fmla="*/ 2 h 2"/>
                    <a:gd name="T2" fmla="*/ 3 w 4"/>
                    <a:gd name="T3" fmla="*/ 2 h 2"/>
                    <a:gd name="T4" fmla="*/ 3 w 4"/>
                    <a:gd name="T5" fmla="*/ 1 h 2"/>
                    <a:gd name="T6" fmla="*/ 4 w 4"/>
                    <a:gd name="T7" fmla="*/ 1 h 2"/>
                    <a:gd name="T8" fmla="*/ 3 w 4"/>
                    <a:gd name="T9" fmla="*/ 1 h 2"/>
                    <a:gd name="T10" fmla="*/ 3 w 4"/>
                    <a:gd name="T11" fmla="*/ 0 h 2"/>
                    <a:gd name="T12" fmla="*/ 3 w 4"/>
                    <a:gd name="T13" fmla="*/ 0 h 2"/>
                    <a:gd name="T14" fmla="*/ 0 w 4"/>
                    <a:gd name="T15" fmla="*/ 0 h 2"/>
                    <a:gd name="T16" fmla="*/ 0 w 4"/>
                    <a:gd name="T17" fmla="*/ 1 h 2"/>
                    <a:gd name="T18" fmla="*/ 1 w 4"/>
                    <a:gd name="T19" fmla="*/ 1 h 2"/>
                    <a:gd name="T20" fmla="*/ 2 w 4"/>
                    <a:gd name="T21" fmla="*/ 2 h 2"/>
                    <a:gd name="T22" fmla="*/ 2 w 4"/>
                    <a:gd name="T2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3" name="Freeform 150"/>
                <p:cNvSpPr>
                  <a:spLocks/>
                </p:cNvSpPr>
                <p:nvPr/>
              </p:nvSpPr>
              <p:spPr bwMode="auto">
                <a:xfrm>
                  <a:off x="1554163" y="2127250"/>
                  <a:ext cx="30163" cy="17463"/>
                </a:xfrm>
                <a:custGeom>
                  <a:avLst/>
                  <a:gdLst>
                    <a:gd name="T0" fmla="*/ 6 w 8"/>
                    <a:gd name="T1" fmla="*/ 2 h 5"/>
                    <a:gd name="T2" fmla="*/ 8 w 8"/>
                    <a:gd name="T3" fmla="*/ 1 h 5"/>
                    <a:gd name="T4" fmla="*/ 6 w 8"/>
                    <a:gd name="T5" fmla="*/ 1 h 5"/>
                    <a:gd name="T6" fmla="*/ 4 w 8"/>
                    <a:gd name="T7" fmla="*/ 0 h 5"/>
                    <a:gd name="T8" fmla="*/ 4 w 8"/>
                    <a:gd name="T9" fmla="*/ 0 h 5"/>
                    <a:gd name="T10" fmla="*/ 4 w 8"/>
                    <a:gd name="T11" fmla="*/ 0 h 5"/>
                    <a:gd name="T12" fmla="*/ 2 w 8"/>
                    <a:gd name="T13" fmla="*/ 3 h 5"/>
                    <a:gd name="T14" fmla="*/ 0 w 8"/>
                    <a:gd name="T15" fmla="*/ 5 h 5"/>
                    <a:gd name="T16" fmla="*/ 3 w 8"/>
                    <a:gd name="T17" fmla="*/ 4 h 5"/>
                    <a:gd name="T18" fmla="*/ 6 w 8"/>
                    <a:gd name="T1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5">
                      <a:moveTo>
                        <a:pt x="6" y="2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4" name="Freeform 151"/>
                <p:cNvSpPr>
                  <a:spLocks/>
                </p:cNvSpPr>
                <p:nvPr/>
              </p:nvSpPr>
              <p:spPr bwMode="auto">
                <a:xfrm>
                  <a:off x="1562100" y="2133600"/>
                  <a:ext cx="46038" cy="30163"/>
                </a:xfrm>
                <a:custGeom>
                  <a:avLst/>
                  <a:gdLst>
                    <a:gd name="T0" fmla="*/ 0 w 12"/>
                    <a:gd name="T1" fmla="*/ 5 h 8"/>
                    <a:gd name="T2" fmla="*/ 1 w 12"/>
                    <a:gd name="T3" fmla="*/ 7 h 8"/>
                    <a:gd name="T4" fmla="*/ 3 w 12"/>
                    <a:gd name="T5" fmla="*/ 8 h 8"/>
                    <a:gd name="T6" fmla="*/ 6 w 12"/>
                    <a:gd name="T7" fmla="*/ 6 h 8"/>
                    <a:gd name="T8" fmla="*/ 12 w 12"/>
                    <a:gd name="T9" fmla="*/ 0 h 8"/>
                    <a:gd name="T10" fmla="*/ 10 w 12"/>
                    <a:gd name="T11" fmla="*/ 0 h 8"/>
                    <a:gd name="T12" fmla="*/ 0 w 12"/>
                    <a:gd name="T1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">
                      <a:moveTo>
                        <a:pt x="0" y="5"/>
                      </a:move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2" y="1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5" name="Freeform 152"/>
                <p:cNvSpPr>
                  <a:spLocks/>
                </p:cNvSpPr>
                <p:nvPr/>
              </p:nvSpPr>
              <p:spPr bwMode="auto">
                <a:xfrm>
                  <a:off x="1622425" y="1743075"/>
                  <a:ext cx="173038" cy="330200"/>
                </a:xfrm>
                <a:custGeom>
                  <a:avLst/>
                  <a:gdLst>
                    <a:gd name="T0" fmla="*/ 43 w 46"/>
                    <a:gd name="T1" fmla="*/ 24 h 88"/>
                    <a:gd name="T2" fmla="*/ 38 w 46"/>
                    <a:gd name="T3" fmla="*/ 24 h 88"/>
                    <a:gd name="T4" fmla="*/ 34 w 46"/>
                    <a:gd name="T5" fmla="*/ 22 h 88"/>
                    <a:gd name="T6" fmla="*/ 37 w 46"/>
                    <a:gd name="T7" fmla="*/ 6 h 88"/>
                    <a:gd name="T8" fmla="*/ 23 w 46"/>
                    <a:gd name="T9" fmla="*/ 13 h 88"/>
                    <a:gd name="T10" fmla="*/ 18 w 46"/>
                    <a:gd name="T11" fmla="*/ 18 h 88"/>
                    <a:gd name="T12" fmla="*/ 9 w 46"/>
                    <a:gd name="T13" fmla="*/ 24 h 88"/>
                    <a:gd name="T14" fmla="*/ 14 w 46"/>
                    <a:gd name="T15" fmla="*/ 40 h 88"/>
                    <a:gd name="T16" fmla="*/ 8 w 46"/>
                    <a:gd name="T17" fmla="*/ 39 h 88"/>
                    <a:gd name="T18" fmla="*/ 5 w 46"/>
                    <a:gd name="T19" fmla="*/ 58 h 88"/>
                    <a:gd name="T20" fmla="*/ 6 w 46"/>
                    <a:gd name="T21" fmla="*/ 63 h 88"/>
                    <a:gd name="T22" fmla="*/ 2 w 46"/>
                    <a:gd name="T23" fmla="*/ 62 h 88"/>
                    <a:gd name="T24" fmla="*/ 1 w 46"/>
                    <a:gd name="T25" fmla="*/ 61 h 88"/>
                    <a:gd name="T26" fmla="*/ 1 w 46"/>
                    <a:gd name="T27" fmla="*/ 80 h 88"/>
                    <a:gd name="T28" fmla="*/ 2 w 46"/>
                    <a:gd name="T29" fmla="*/ 80 h 88"/>
                    <a:gd name="T30" fmla="*/ 3 w 46"/>
                    <a:gd name="T31" fmla="*/ 78 h 88"/>
                    <a:gd name="T32" fmla="*/ 2 w 46"/>
                    <a:gd name="T33" fmla="*/ 66 h 88"/>
                    <a:gd name="T34" fmla="*/ 4 w 46"/>
                    <a:gd name="T35" fmla="*/ 76 h 88"/>
                    <a:gd name="T36" fmla="*/ 5 w 46"/>
                    <a:gd name="T37" fmla="*/ 76 h 88"/>
                    <a:gd name="T38" fmla="*/ 15 w 46"/>
                    <a:gd name="T39" fmla="*/ 59 h 88"/>
                    <a:gd name="T40" fmla="*/ 9 w 46"/>
                    <a:gd name="T41" fmla="*/ 45 h 88"/>
                    <a:gd name="T42" fmla="*/ 9 w 46"/>
                    <a:gd name="T43" fmla="*/ 45 h 88"/>
                    <a:gd name="T44" fmla="*/ 16 w 46"/>
                    <a:gd name="T45" fmla="*/ 56 h 88"/>
                    <a:gd name="T46" fmla="*/ 16 w 46"/>
                    <a:gd name="T47" fmla="*/ 56 h 88"/>
                    <a:gd name="T48" fmla="*/ 16 w 46"/>
                    <a:gd name="T49" fmla="*/ 55 h 88"/>
                    <a:gd name="T50" fmla="*/ 18 w 46"/>
                    <a:gd name="T51" fmla="*/ 50 h 88"/>
                    <a:gd name="T52" fmla="*/ 22 w 46"/>
                    <a:gd name="T53" fmla="*/ 39 h 88"/>
                    <a:gd name="T54" fmla="*/ 22 w 46"/>
                    <a:gd name="T55" fmla="*/ 39 h 88"/>
                    <a:gd name="T56" fmla="*/ 23 w 46"/>
                    <a:gd name="T57" fmla="*/ 36 h 88"/>
                    <a:gd name="T58" fmla="*/ 22 w 46"/>
                    <a:gd name="T59" fmla="*/ 33 h 88"/>
                    <a:gd name="T60" fmla="*/ 23 w 46"/>
                    <a:gd name="T61" fmla="*/ 35 h 88"/>
                    <a:gd name="T62" fmla="*/ 26 w 46"/>
                    <a:gd name="T63" fmla="*/ 25 h 88"/>
                    <a:gd name="T64" fmla="*/ 29 w 46"/>
                    <a:gd name="T65" fmla="*/ 13 h 88"/>
                    <a:gd name="T66" fmla="*/ 29 w 46"/>
                    <a:gd name="T67" fmla="*/ 17 h 88"/>
                    <a:gd name="T68" fmla="*/ 25 w 46"/>
                    <a:gd name="T69" fmla="*/ 33 h 88"/>
                    <a:gd name="T70" fmla="*/ 24 w 46"/>
                    <a:gd name="T71" fmla="*/ 36 h 88"/>
                    <a:gd name="T72" fmla="*/ 40 w 46"/>
                    <a:gd name="T73" fmla="*/ 27 h 88"/>
                    <a:gd name="T74" fmla="*/ 24 w 46"/>
                    <a:gd name="T75" fmla="*/ 38 h 88"/>
                    <a:gd name="T76" fmla="*/ 24 w 46"/>
                    <a:gd name="T77" fmla="*/ 38 h 88"/>
                    <a:gd name="T78" fmla="*/ 20 w 46"/>
                    <a:gd name="T79" fmla="*/ 51 h 88"/>
                    <a:gd name="T80" fmla="*/ 18 w 46"/>
                    <a:gd name="T81" fmla="*/ 55 h 88"/>
                    <a:gd name="T82" fmla="*/ 16 w 46"/>
                    <a:gd name="T83" fmla="*/ 59 h 88"/>
                    <a:gd name="T84" fmla="*/ 33 w 46"/>
                    <a:gd name="T85" fmla="*/ 49 h 88"/>
                    <a:gd name="T86" fmla="*/ 15 w 46"/>
                    <a:gd name="T87" fmla="*/ 61 h 88"/>
                    <a:gd name="T88" fmla="*/ 14 w 46"/>
                    <a:gd name="T89" fmla="*/ 64 h 88"/>
                    <a:gd name="T90" fmla="*/ 12 w 46"/>
                    <a:gd name="T91" fmla="*/ 68 h 88"/>
                    <a:gd name="T92" fmla="*/ 10 w 46"/>
                    <a:gd name="T93" fmla="*/ 72 h 88"/>
                    <a:gd name="T94" fmla="*/ 8 w 46"/>
                    <a:gd name="T95" fmla="*/ 75 h 88"/>
                    <a:gd name="T96" fmla="*/ 5 w 46"/>
                    <a:gd name="T97" fmla="*/ 79 h 88"/>
                    <a:gd name="T98" fmla="*/ 19 w 46"/>
                    <a:gd name="T99" fmla="*/ 74 h 88"/>
                    <a:gd name="T100" fmla="*/ 20 w 46"/>
                    <a:gd name="T101" fmla="*/ 74 h 88"/>
                    <a:gd name="T102" fmla="*/ 4 w 46"/>
                    <a:gd name="T103" fmla="*/ 80 h 88"/>
                    <a:gd name="T104" fmla="*/ 2 w 46"/>
                    <a:gd name="T105" fmla="*/ 84 h 88"/>
                    <a:gd name="T106" fmla="*/ 4 w 46"/>
                    <a:gd name="T107" fmla="*/ 88 h 88"/>
                    <a:gd name="T108" fmla="*/ 6 w 46"/>
                    <a:gd name="T109" fmla="*/ 86 h 88"/>
                    <a:gd name="T110" fmla="*/ 24 w 46"/>
                    <a:gd name="T111" fmla="*/ 74 h 88"/>
                    <a:gd name="T112" fmla="*/ 23 w 46"/>
                    <a:gd name="T113" fmla="*/ 70 h 88"/>
                    <a:gd name="T114" fmla="*/ 23 w 46"/>
                    <a:gd name="T115" fmla="*/ 70 h 88"/>
                    <a:gd name="T116" fmla="*/ 22 w 46"/>
                    <a:gd name="T117" fmla="*/ 67 h 88"/>
                    <a:gd name="T118" fmla="*/ 38 w 46"/>
                    <a:gd name="T119" fmla="*/ 47 h 88"/>
                    <a:gd name="T120" fmla="*/ 30 w 46"/>
                    <a:gd name="T121" fmla="*/ 43 h 88"/>
                    <a:gd name="T122" fmla="*/ 44 w 46"/>
                    <a:gd name="T123" fmla="*/ 24 h 88"/>
                    <a:gd name="T124" fmla="*/ 43 w 46"/>
                    <a:gd name="T125" fmla="*/ 2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" h="88">
                      <a:moveTo>
                        <a:pt x="43" y="24"/>
                      </a:move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3"/>
                        <a:pt x="42" y="23"/>
                        <a:pt x="42" y="22"/>
                      </a:cubicBezTo>
                      <a:cubicBezTo>
                        <a:pt x="41" y="22"/>
                        <a:pt x="40" y="23"/>
                        <a:pt x="38" y="24"/>
                      </a:cubicBezTo>
                      <a:cubicBezTo>
                        <a:pt x="37" y="25"/>
                        <a:pt x="36" y="25"/>
                        <a:pt x="35" y="25"/>
                      </a:cubicBezTo>
                      <a:cubicBezTo>
                        <a:pt x="35" y="25"/>
                        <a:pt x="34" y="24"/>
                        <a:pt x="34" y="22"/>
                      </a:cubicBezTo>
                      <a:cubicBezTo>
                        <a:pt x="33" y="20"/>
                        <a:pt x="34" y="17"/>
                        <a:pt x="35" y="15"/>
                      </a:cubicBezTo>
                      <a:cubicBezTo>
                        <a:pt x="37" y="12"/>
                        <a:pt x="38" y="9"/>
                        <a:pt x="37" y="6"/>
                      </a:cubicBezTo>
                      <a:cubicBezTo>
                        <a:pt x="36" y="2"/>
                        <a:pt x="31" y="0"/>
                        <a:pt x="28" y="1"/>
                      </a:cubicBezTo>
                      <a:cubicBezTo>
                        <a:pt x="26" y="2"/>
                        <a:pt x="22" y="4"/>
                        <a:pt x="23" y="13"/>
                      </a:cubicBezTo>
                      <a:cubicBezTo>
                        <a:pt x="24" y="16"/>
                        <a:pt x="23" y="19"/>
                        <a:pt x="21" y="20"/>
                      </a:cubicBezTo>
                      <a:cubicBezTo>
                        <a:pt x="20" y="20"/>
                        <a:pt x="19" y="20"/>
                        <a:pt x="18" y="18"/>
                      </a:cubicBezTo>
                      <a:cubicBezTo>
                        <a:pt x="16" y="15"/>
                        <a:pt x="14" y="15"/>
                        <a:pt x="13" y="16"/>
                      </a:cubicBezTo>
                      <a:cubicBezTo>
                        <a:pt x="10" y="17"/>
                        <a:pt x="8" y="21"/>
                        <a:pt x="9" y="24"/>
                      </a:cubicBezTo>
                      <a:cubicBezTo>
                        <a:pt x="9" y="25"/>
                        <a:pt x="10" y="27"/>
                        <a:pt x="11" y="29"/>
                      </a:cubicBezTo>
                      <a:cubicBezTo>
                        <a:pt x="13" y="33"/>
                        <a:pt x="15" y="39"/>
                        <a:pt x="14" y="40"/>
                      </a:cubicBezTo>
                      <a:cubicBezTo>
                        <a:pt x="14" y="41"/>
                        <a:pt x="12" y="41"/>
                        <a:pt x="10" y="40"/>
                      </a:cubicBezTo>
                      <a:cubicBezTo>
                        <a:pt x="9" y="39"/>
                        <a:pt x="8" y="39"/>
                        <a:pt x="8" y="39"/>
                      </a:cubicBezTo>
                      <a:cubicBezTo>
                        <a:pt x="7" y="39"/>
                        <a:pt x="6" y="39"/>
                        <a:pt x="5" y="40"/>
                      </a:cubicBezTo>
                      <a:cubicBezTo>
                        <a:pt x="3" y="43"/>
                        <a:pt x="4" y="52"/>
                        <a:pt x="5" y="58"/>
                      </a:cubicBezTo>
                      <a:cubicBezTo>
                        <a:pt x="6" y="59"/>
                        <a:pt x="6" y="60"/>
                        <a:pt x="6" y="61"/>
                      </a:cubicBezTo>
                      <a:cubicBezTo>
                        <a:pt x="6" y="62"/>
                        <a:pt x="6" y="62"/>
                        <a:pt x="6" y="63"/>
                      </a:cubicBezTo>
                      <a:cubicBezTo>
                        <a:pt x="5" y="64"/>
                        <a:pt x="3" y="63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1" y="62"/>
                        <a:pt x="1" y="61"/>
                        <a:pt x="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" y="80"/>
                        <a:pt x="1" y="80"/>
                        <a:pt x="1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3" y="79"/>
                        <a:pt x="3" y="79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4"/>
                        <a:pt x="2" y="67"/>
                        <a:pt x="2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3" y="70"/>
                        <a:pt x="3" y="74"/>
                        <a:pt x="4" y="76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9" y="71"/>
                        <a:pt x="12" y="65"/>
                        <a:pt x="14" y="59"/>
                      </a:cubicBezTo>
                      <a:cubicBezTo>
                        <a:pt x="15" y="59"/>
                        <a:pt x="15" y="59"/>
                        <a:pt x="15" y="59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12" y="56"/>
                        <a:pt x="9" y="49"/>
                        <a:pt x="9" y="45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9" y="44"/>
                        <a:pt x="9" y="44"/>
                        <a:pt x="9" y="45"/>
                      </a:cubicBezTo>
                      <a:cubicBezTo>
                        <a:pt x="10" y="48"/>
                        <a:pt x="13" y="54"/>
                        <a:pt x="14" y="55"/>
                      </a:cubicBezTo>
                      <a:cubicBezTo>
                        <a:pt x="14" y="56"/>
                        <a:pt x="15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5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7" y="54"/>
                        <a:pt x="17" y="52"/>
                        <a:pt x="18" y="51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9" y="48"/>
                        <a:pt x="20" y="45"/>
                        <a:pt x="21" y="41"/>
                      </a:cubicBezTo>
                      <a:cubicBezTo>
                        <a:pt x="22" y="41"/>
                        <a:pt x="22" y="40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18" y="30"/>
                        <a:pt x="16" y="26"/>
                        <a:pt x="16" y="22"/>
                      </a:cubicBezTo>
                      <a:cubicBezTo>
                        <a:pt x="18" y="28"/>
                        <a:pt x="21" y="32"/>
                        <a:pt x="22" y="33"/>
                      </a:cubicBezTo>
                      <a:cubicBezTo>
                        <a:pt x="22" y="34"/>
                        <a:pt x="23" y="34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5" y="29"/>
                        <a:pt x="26" y="27"/>
                        <a:pt x="26" y="2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5"/>
                        <a:pt x="29" y="14"/>
                        <a:pt x="29" y="13"/>
                      </a:cubicBezTo>
                      <a:cubicBezTo>
                        <a:pt x="29" y="13"/>
                        <a:pt x="29" y="14"/>
                        <a:pt x="29" y="14"/>
                      </a:cubicBezTo>
                      <a:cubicBezTo>
                        <a:pt x="29" y="15"/>
                        <a:pt x="29" y="16"/>
                        <a:pt x="29" y="17"/>
                      </a:cubicBezTo>
                      <a:cubicBezTo>
                        <a:pt x="28" y="19"/>
                        <a:pt x="28" y="22"/>
                        <a:pt x="27" y="25"/>
                      </a:cubicBezTo>
                      <a:cubicBezTo>
                        <a:pt x="26" y="28"/>
                        <a:pt x="26" y="31"/>
                        <a:pt x="25" y="33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7" y="35"/>
                        <a:pt x="35" y="31"/>
                        <a:pt x="40" y="27"/>
                      </a:cubicBezTo>
                      <a:cubicBezTo>
                        <a:pt x="40" y="27"/>
                        <a:pt x="39" y="28"/>
                        <a:pt x="39" y="28"/>
                      </a:cubicBezTo>
                      <a:cubicBezTo>
                        <a:pt x="36" y="30"/>
                        <a:pt x="30" y="36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9"/>
                        <a:pt x="23" y="41"/>
                        <a:pt x="23" y="42"/>
                      </a:cubicBezTo>
                      <a:cubicBezTo>
                        <a:pt x="22" y="45"/>
                        <a:pt x="21" y="48"/>
                        <a:pt x="20" y="51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19" y="52"/>
                        <a:pt x="18" y="54"/>
                        <a:pt x="18" y="55"/>
                      </a:cubicBezTo>
                      <a:cubicBezTo>
                        <a:pt x="18" y="56"/>
                        <a:pt x="17" y="57"/>
                        <a:pt x="17" y="57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20" y="58"/>
                        <a:pt x="27" y="55"/>
                        <a:pt x="33" y="49"/>
                      </a:cubicBezTo>
                      <a:cubicBezTo>
                        <a:pt x="32" y="51"/>
                        <a:pt x="28" y="58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2"/>
                        <a:pt x="14" y="63"/>
                        <a:pt x="14" y="64"/>
                      </a:cubicBezTo>
                      <a:cubicBezTo>
                        <a:pt x="14" y="65"/>
                        <a:pt x="13" y="66"/>
                        <a:pt x="12" y="67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1" y="69"/>
                        <a:pt x="11" y="70"/>
                        <a:pt x="10" y="71"/>
                      </a:cubicBezTo>
                      <a:cubicBezTo>
                        <a:pt x="10" y="72"/>
                        <a:pt x="10" y="72"/>
                        <a:pt x="10" y="72"/>
                      </a:cubicBezTo>
                      <a:cubicBezTo>
                        <a:pt x="9" y="73"/>
                        <a:pt x="9" y="73"/>
                        <a:pt x="8" y="74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7" y="76"/>
                        <a:pt x="6" y="77"/>
                        <a:pt x="6" y="78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6" y="79"/>
                        <a:pt x="6" y="79"/>
                        <a:pt x="6" y="79"/>
                      </a:cubicBezTo>
                      <a:cubicBezTo>
                        <a:pt x="12" y="78"/>
                        <a:pt x="16" y="75"/>
                        <a:pt x="19" y="74"/>
                      </a:cubicBezTo>
                      <a:cubicBezTo>
                        <a:pt x="20" y="73"/>
                        <a:pt x="21" y="73"/>
                        <a:pt x="21" y="73"/>
                      </a:cubicBezTo>
                      <a:cubicBezTo>
                        <a:pt x="21" y="73"/>
                        <a:pt x="20" y="74"/>
                        <a:pt x="20" y="74"/>
                      </a:cubicBezTo>
                      <a:cubicBezTo>
                        <a:pt x="13" y="79"/>
                        <a:pt x="7" y="80"/>
                        <a:pt x="4" y="80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3" y="84"/>
                        <a:pt x="3" y="84"/>
                        <a:pt x="3" y="84"/>
                      </a:cubicBezTo>
                      <a:cubicBezTo>
                        <a:pt x="4" y="88"/>
                        <a:pt x="4" y="88"/>
                        <a:pt x="4" y="88"/>
                      </a:cubicBezTo>
                      <a:cubicBezTo>
                        <a:pt x="6" y="88"/>
                        <a:pt x="6" y="88"/>
                        <a:pt x="6" y="88"/>
                      </a:cubicBezTo>
                      <a:cubicBezTo>
                        <a:pt x="6" y="86"/>
                        <a:pt x="6" y="86"/>
                        <a:pt x="6" y="86"/>
                      </a:cubicBezTo>
                      <a:cubicBezTo>
                        <a:pt x="6" y="86"/>
                        <a:pt x="7" y="86"/>
                        <a:pt x="8" y="85"/>
                      </a:cubicBezTo>
                      <a:cubicBezTo>
                        <a:pt x="14" y="83"/>
                        <a:pt x="23" y="79"/>
                        <a:pt x="24" y="74"/>
                      </a:cubicBezTo>
                      <a:cubicBezTo>
                        <a:pt x="24" y="73"/>
                        <a:pt x="24" y="72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0"/>
                        <a:pt x="21" y="70"/>
                        <a:pt x="21" y="69"/>
                      </a:cubicBezTo>
                      <a:cubicBezTo>
                        <a:pt x="21" y="68"/>
                        <a:pt x="21" y="67"/>
                        <a:pt x="22" y="67"/>
                      </a:cubicBezTo>
                      <a:cubicBezTo>
                        <a:pt x="22" y="66"/>
                        <a:pt x="24" y="65"/>
                        <a:pt x="25" y="64"/>
                      </a:cubicBezTo>
                      <a:cubicBezTo>
                        <a:pt x="32" y="57"/>
                        <a:pt x="39" y="51"/>
                        <a:pt x="38" y="47"/>
                      </a:cubicBezTo>
                      <a:cubicBezTo>
                        <a:pt x="37" y="46"/>
                        <a:pt x="36" y="45"/>
                        <a:pt x="33" y="45"/>
                      </a:cubicBezTo>
                      <a:cubicBezTo>
                        <a:pt x="32" y="45"/>
                        <a:pt x="30" y="44"/>
                        <a:pt x="30" y="43"/>
                      </a:cubicBezTo>
                      <a:cubicBezTo>
                        <a:pt x="30" y="42"/>
                        <a:pt x="31" y="41"/>
                        <a:pt x="32" y="41"/>
                      </a:cubicBezTo>
                      <a:cubicBezTo>
                        <a:pt x="42" y="36"/>
                        <a:pt x="46" y="30"/>
                        <a:pt x="44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6" name="Freeform 153"/>
                <p:cNvSpPr>
                  <a:spLocks noEditPoints="1"/>
                </p:cNvSpPr>
                <p:nvPr/>
              </p:nvSpPr>
              <p:spPr bwMode="auto">
                <a:xfrm>
                  <a:off x="1504950" y="1738313"/>
                  <a:ext cx="30163" cy="38100"/>
                </a:xfrm>
                <a:custGeom>
                  <a:avLst/>
                  <a:gdLst>
                    <a:gd name="T0" fmla="*/ 8 w 19"/>
                    <a:gd name="T1" fmla="*/ 0 h 24"/>
                    <a:gd name="T2" fmla="*/ 0 w 19"/>
                    <a:gd name="T3" fmla="*/ 24 h 24"/>
                    <a:gd name="T4" fmla="*/ 3 w 19"/>
                    <a:gd name="T5" fmla="*/ 24 h 24"/>
                    <a:gd name="T6" fmla="*/ 5 w 19"/>
                    <a:gd name="T7" fmla="*/ 17 h 24"/>
                    <a:gd name="T8" fmla="*/ 15 w 19"/>
                    <a:gd name="T9" fmla="*/ 17 h 24"/>
                    <a:gd name="T10" fmla="*/ 15 w 19"/>
                    <a:gd name="T11" fmla="*/ 24 h 24"/>
                    <a:gd name="T12" fmla="*/ 19 w 19"/>
                    <a:gd name="T13" fmla="*/ 24 h 24"/>
                    <a:gd name="T14" fmla="*/ 12 w 19"/>
                    <a:gd name="T15" fmla="*/ 0 h 24"/>
                    <a:gd name="T16" fmla="*/ 8 w 19"/>
                    <a:gd name="T17" fmla="*/ 0 h 24"/>
                    <a:gd name="T18" fmla="*/ 8 w 19"/>
                    <a:gd name="T19" fmla="*/ 0 h 24"/>
                    <a:gd name="T20" fmla="*/ 8 w 19"/>
                    <a:gd name="T21" fmla="*/ 0 h 24"/>
                    <a:gd name="T22" fmla="*/ 8 w 19"/>
                    <a:gd name="T23" fmla="*/ 15 h 24"/>
                    <a:gd name="T24" fmla="*/ 10 w 19"/>
                    <a:gd name="T25" fmla="*/ 5 h 24"/>
                    <a:gd name="T26" fmla="*/ 12 w 19"/>
                    <a:gd name="T27" fmla="*/ 15 h 24"/>
                    <a:gd name="T28" fmla="*/ 8 w 19"/>
                    <a:gd name="T29" fmla="*/ 15 h 24"/>
                    <a:gd name="T30" fmla="*/ 8 w 19"/>
                    <a:gd name="T31" fmla="*/ 15 h 24"/>
                    <a:gd name="T32" fmla="*/ 8 w 19"/>
                    <a:gd name="T33" fmla="*/ 1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24">
                      <a:moveTo>
                        <a:pt x="8" y="0"/>
                      </a:moveTo>
                      <a:lnTo>
                        <a:pt x="0" y="24"/>
                      </a:lnTo>
                      <a:lnTo>
                        <a:pt x="3" y="24"/>
                      </a:lnTo>
                      <a:lnTo>
                        <a:pt x="5" y="17"/>
                      </a:lnTo>
                      <a:lnTo>
                        <a:pt x="15" y="17"/>
                      </a:lnTo>
                      <a:lnTo>
                        <a:pt x="15" y="24"/>
                      </a:lnTo>
                      <a:lnTo>
                        <a:pt x="19" y="2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15"/>
                      </a:moveTo>
                      <a:lnTo>
                        <a:pt x="10" y="5"/>
                      </a:lnTo>
                      <a:lnTo>
                        <a:pt x="12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7" name="Freeform 154"/>
                <p:cNvSpPr>
                  <a:spLocks noEditPoints="1"/>
                </p:cNvSpPr>
                <p:nvPr/>
              </p:nvSpPr>
              <p:spPr bwMode="auto">
                <a:xfrm>
                  <a:off x="1565275" y="1727200"/>
                  <a:ext cx="34925" cy="52388"/>
                </a:xfrm>
                <a:custGeom>
                  <a:avLst/>
                  <a:gdLst>
                    <a:gd name="T0" fmla="*/ 0 w 9"/>
                    <a:gd name="T1" fmla="*/ 7 h 14"/>
                    <a:gd name="T2" fmla="*/ 9 w 9"/>
                    <a:gd name="T3" fmla="*/ 7 h 14"/>
                    <a:gd name="T4" fmla="*/ 0 w 9"/>
                    <a:gd name="T5" fmla="*/ 7 h 14"/>
                    <a:gd name="T6" fmla="*/ 2 w 9"/>
                    <a:gd name="T7" fmla="*/ 7 h 14"/>
                    <a:gd name="T8" fmla="*/ 7 w 9"/>
                    <a:gd name="T9" fmla="*/ 7 h 14"/>
                    <a:gd name="T10" fmla="*/ 2 w 9"/>
                    <a:gd name="T11" fmla="*/ 7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4">
                      <a:moveTo>
                        <a:pt x="0" y="7"/>
                      </a:moveTo>
                      <a:cubicBezTo>
                        <a:pt x="0" y="14"/>
                        <a:pt x="9" y="14"/>
                        <a:pt x="9" y="7"/>
                      </a:cubicBezTo>
                      <a:cubicBezTo>
                        <a:pt x="9" y="0"/>
                        <a:pt x="0" y="0"/>
                        <a:pt x="0" y="7"/>
                      </a:cubicBezTo>
                      <a:close/>
                      <a:moveTo>
                        <a:pt x="2" y="7"/>
                      </a:moveTo>
                      <a:cubicBezTo>
                        <a:pt x="2" y="3"/>
                        <a:pt x="7" y="3"/>
                        <a:pt x="7" y="7"/>
                      </a:cubicBezTo>
                      <a:cubicBezTo>
                        <a:pt x="7" y="12"/>
                        <a:pt x="2" y="12"/>
                        <a:pt x="2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sp>
            <p:nvSpPr>
              <p:cNvPr id="31" name="Line 156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2" name="Line 157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grpSp>
            <p:nvGrpSpPr>
              <p:cNvPr id="33" name="Группа 32"/>
              <p:cNvGrpSpPr/>
              <p:nvPr/>
            </p:nvGrpSpPr>
            <p:grpSpPr>
              <a:xfrm>
                <a:off x="374650" y="217487"/>
                <a:ext cx="2336801" cy="2895601"/>
                <a:chOff x="374650" y="217487"/>
                <a:chExt cx="2336801" cy="2895601"/>
              </a:xfrm>
            </p:grpSpPr>
            <p:sp>
              <p:nvSpPr>
                <p:cNvPr id="34" name="Freeform 155"/>
                <p:cNvSpPr>
                  <a:spLocks/>
                </p:cNvSpPr>
                <p:nvPr/>
              </p:nvSpPr>
              <p:spPr bwMode="auto">
                <a:xfrm>
                  <a:off x="1554163" y="533400"/>
                  <a:ext cx="1157288" cy="2451100"/>
                </a:xfrm>
                <a:custGeom>
                  <a:avLst/>
                  <a:gdLst>
                    <a:gd name="T0" fmla="*/ 307 w 307"/>
                    <a:gd name="T1" fmla="*/ 75 h 651"/>
                    <a:gd name="T2" fmla="*/ 307 w 307"/>
                    <a:gd name="T3" fmla="*/ 56 h 651"/>
                    <a:gd name="T4" fmla="*/ 269 w 307"/>
                    <a:gd name="T5" fmla="*/ 13 h 651"/>
                    <a:gd name="T6" fmla="*/ 236 w 307"/>
                    <a:gd name="T7" fmla="*/ 0 h 651"/>
                    <a:gd name="T8" fmla="*/ 236 w 307"/>
                    <a:gd name="T9" fmla="*/ 0 h 651"/>
                    <a:gd name="T10" fmla="*/ 235 w 307"/>
                    <a:gd name="T11" fmla="*/ 0 h 651"/>
                    <a:gd name="T12" fmla="*/ 235 w 307"/>
                    <a:gd name="T13" fmla="*/ 128 h 651"/>
                    <a:gd name="T14" fmla="*/ 235 w 307"/>
                    <a:gd name="T15" fmla="*/ 172 h 651"/>
                    <a:gd name="T16" fmla="*/ 235 w 307"/>
                    <a:gd name="T17" fmla="*/ 341 h 651"/>
                    <a:gd name="T18" fmla="*/ 235 w 307"/>
                    <a:gd name="T19" fmla="*/ 386 h 651"/>
                    <a:gd name="T20" fmla="*/ 235 w 307"/>
                    <a:gd name="T21" fmla="*/ 453 h 651"/>
                    <a:gd name="T22" fmla="*/ 216 w 307"/>
                    <a:gd name="T23" fmla="*/ 486 h 651"/>
                    <a:gd name="T24" fmla="*/ 0 w 307"/>
                    <a:gd name="T25" fmla="*/ 613 h 651"/>
                    <a:gd name="T26" fmla="*/ 67 w 307"/>
                    <a:gd name="T27" fmla="*/ 651 h 651"/>
                    <a:gd name="T28" fmla="*/ 262 w 307"/>
                    <a:gd name="T29" fmla="*/ 541 h 651"/>
                    <a:gd name="T30" fmla="*/ 307 w 307"/>
                    <a:gd name="T31" fmla="*/ 463 h 651"/>
                    <a:gd name="T32" fmla="*/ 307 w 307"/>
                    <a:gd name="T33" fmla="*/ 386 h 651"/>
                    <a:gd name="T34" fmla="*/ 307 w 307"/>
                    <a:gd name="T35" fmla="*/ 386 h 651"/>
                    <a:gd name="T36" fmla="*/ 307 w 307"/>
                    <a:gd name="T37" fmla="*/ 172 h 651"/>
                    <a:gd name="T38" fmla="*/ 307 w 307"/>
                    <a:gd name="T39" fmla="*/ 172 h 651"/>
                    <a:gd name="T40" fmla="*/ 307 w 307"/>
                    <a:gd name="T41" fmla="*/ 85 h 651"/>
                    <a:gd name="T42" fmla="*/ 307 w 307"/>
                    <a:gd name="T43" fmla="*/ 84 h 651"/>
                    <a:gd name="T44" fmla="*/ 307 w 307"/>
                    <a:gd name="T45" fmla="*/ 75 h 651"/>
                    <a:gd name="T46" fmla="*/ 307 w 307"/>
                    <a:gd name="T47" fmla="*/ 75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07" h="651">
                      <a:moveTo>
                        <a:pt x="307" y="75"/>
                      </a:moveTo>
                      <a:cubicBezTo>
                        <a:pt x="307" y="56"/>
                        <a:pt x="307" y="56"/>
                        <a:pt x="307" y="56"/>
                      </a:cubicBezTo>
                      <a:cubicBezTo>
                        <a:pt x="307" y="38"/>
                        <a:pt x="293" y="22"/>
                        <a:pt x="269" y="13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5" y="0"/>
                        <a:pt x="235" y="0"/>
                        <a:pt x="235" y="0"/>
                      </a:cubicBezTo>
                      <a:cubicBezTo>
                        <a:pt x="235" y="128"/>
                        <a:pt x="235" y="128"/>
                        <a:pt x="235" y="128"/>
                      </a:cubicBezTo>
                      <a:cubicBezTo>
                        <a:pt x="235" y="172"/>
                        <a:pt x="235" y="172"/>
                        <a:pt x="235" y="172"/>
                      </a:cubicBezTo>
                      <a:cubicBezTo>
                        <a:pt x="235" y="341"/>
                        <a:pt x="235" y="341"/>
                        <a:pt x="235" y="341"/>
                      </a:cubicBezTo>
                      <a:cubicBezTo>
                        <a:pt x="235" y="386"/>
                        <a:pt x="235" y="386"/>
                        <a:pt x="235" y="386"/>
                      </a:cubicBezTo>
                      <a:cubicBezTo>
                        <a:pt x="235" y="453"/>
                        <a:pt x="235" y="453"/>
                        <a:pt x="235" y="453"/>
                      </a:cubicBezTo>
                      <a:cubicBezTo>
                        <a:pt x="235" y="467"/>
                        <a:pt x="228" y="480"/>
                        <a:pt x="216" y="486"/>
                      </a:cubicBezTo>
                      <a:cubicBezTo>
                        <a:pt x="0" y="613"/>
                        <a:pt x="0" y="613"/>
                        <a:pt x="0" y="613"/>
                      </a:cubicBezTo>
                      <a:cubicBezTo>
                        <a:pt x="67" y="651"/>
                        <a:pt x="67" y="651"/>
                        <a:pt x="67" y="651"/>
                      </a:cubicBezTo>
                      <a:cubicBezTo>
                        <a:pt x="262" y="541"/>
                        <a:pt x="262" y="541"/>
                        <a:pt x="262" y="541"/>
                      </a:cubicBezTo>
                      <a:cubicBezTo>
                        <a:pt x="289" y="525"/>
                        <a:pt x="307" y="495"/>
                        <a:pt x="307" y="463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85"/>
                        <a:pt x="307" y="85"/>
                        <a:pt x="307" y="85"/>
                      </a:cubicBezTo>
                      <a:cubicBezTo>
                        <a:pt x="307" y="84"/>
                        <a:pt x="307" y="84"/>
                        <a:pt x="307" y="84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lose/>
                    </a:path>
                  </a:pathLst>
                </a:custGeom>
                <a:solidFill>
                  <a:srgbClr val="0886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5" name="Freeform 158"/>
                <p:cNvSpPr>
                  <a:spLocks/>
                </p:cNvSpPr>
                <p:nvPr/>
              </p:nvSpPr>
              <p:spPr bwMode="auto">
                <a:xfrm>
                  <a:off x="374650" y="217487"/>
                  <a:ext cx="2068513" cy="696913"/>
                </a:xfrm>
                <a:custGeom>
                  <a:avLst/>
                  <a:gdLst>
                    <a:gd name="T0" fmla="*/ 354 w 549"/>
                    <a:gd name="T1" fmla="*/ 10 h 185"/>
                    <a:gd name="T2" fmla="*/ 265 w 549"/>
                    <a:gd name="T3" fmla="*/ 10 h 185"/>
                    <a:gd name="T4" fmla="*/ 38 w 549"/>
                    <a:gd name="T5" fmla="*/ 97 h 185"/>
                    <a:gd name="T6" fmla="*/ 1 w 549"/>
                    <a:gd name="T7" fmla="*/ 140 h 185"/>
                    <a:gd name="T8" fmla="*/ 1 w 549"/>
                    <a:gd name="T9" fmla="*/ 159 h 185"/>
                    <a:gd name="T10" fmla="*/ 1 w 549"/>
                    <a:gd name="T11" fmla="*/ 159 h 185"/>
                    <a:gd name="T12" fmla="*/ 1 w 549"/>
                    <a:gd name="T13" fmla="*/ 185 h 185"/>
                    <a:gd name="T14" fmla="*/ 291 w 549"/>
                    <a:gd name="T15" fmla="*/ 74 h 185"/>
                    <a:gd name="T16" fmla="*/ 330 w 549"/>
                    <a:gd name="T17" fmla="*/ 74 h 185"/>
                    <a:gd name="T18" fmla="*/ 549 w 549"/>
                    <a:gd name="T19" fmla="*/ 157 h 185"/>
                    <a:gd name="T20" fmla="*/ 549 w 549"/>
                    <a:gd name="T21" fmla="*/ 137 h 185"/>
                    <a:gd name="T22" fmla="*/ 549 w 549"/>
                    <a:gd name="T23" fmla="*/ 104 h 185"/>
                    <a:gd name="T24" fmla="*/ 549 w 549"/>
                    <a:gd name="T25" fmla="*/ 84 h 185"/>
                    <a:gd name="T26" fmla="*/ 354 w 549"/>
                    <a:gd name="T27" fmla="*/ 1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9" h="185">
                      <a:moveTo>
                        <a:pt x="354" y="10"/>
                      </a:moveTo>
                      <a:cubicBezTo>
                        <a:pt x="326" y="0"/>
                        <a:pt x="292" y="0"/>
                        <a:pt x="265" y="10"/>
                      </a:cubicBezTo>
                      <a:cubicBezTo>
                        <a:pt x="38" y="97"/>
                        <a:pt x="38" y="97"/>
                        <a:pt x="38" y="97"/>
                      </a:cubicBezTo>
                      <a:cubicBezTo>
                        <a:pt x="15" y="106"/>
                        <a:pt x="0" y="122"/>
                        <a:pt x="1" y="140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85"/>
                        <a:pt x="1" y="185"/>
                        <a:pt x="1" y="185"/>
                      </a:cubicBezTo>
                      <a:cubicBezTo>
                        <a:pt x="291" y="74"/>
                        <a:pt x="291" y="74"/>
                        <a:pt x="291" y="74"/>
                      </a:cubicBezTo>
                      <a:cubicBezTo>
                        <a:pt x="303" y="70"/>
                        <a:pt x="318" y="70"/>
                        <a:pt x="330" y="74"/>
                      </a:cubicBezTo>
                      <a:cubicBezTo>
                        <a:pt x="549" y="157"/>
                        <a:pt x="549" y="157"/>
                        <a:pt x="549" y="157"/>
                      </a:cubicBezTo>
                      <a:cubicBezTo>
                        <a:pt x="549" y="137"/>
                        <a:pt x="549" y="137"/>
                        <a:pt x="549" y="137"/>
                      </a:cubicBezTo>
                      <a:cubicBezTo>
                        <a:pt x="549" y="104"/>
                        <a:pt x="549" y="104"/>
                        <a:pt x="549" y="104"/>
                      </a:cubicBezTo>
                      <a:cubicBezTo>
                        <a:pt x="549" y="84"/>
                        <a:pt x="549" y="84"/>
                        <a:pt x="549" y="84"/>
                      </a:cubicBezTo>
                      <a:lnTo>
                        <a:pt x="354" y="10"/>
                      </a:lnTo>
                      <a:close/>
                    </a:path>
                  </a:pathLst>
                </a:custGeom>
                <a:solidFill>
                  <a:srgbClr val="1049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6" name="Freeform 159"/>
                <p:cNvSpPr>
                  <a:spLocks/>
                </p:cNvSpPr>
                <p:nvPr/>
              </p:nvSpPr>
              <p:spPr bwMode="auto">
                <a:xfrm>
                  <a:off x="374650" y="815975"/>
                  <a:ext cx="1436688" cy="2297113"/>
                </a:xfrm>
                <a:custGeom>
                  <a:avLst/>
                  <a:gdLst>
                    <a:gd name="T0" fmla="*/ 90 w 381"/>
                    <a:gd name="T1" fmla="*/ 409 h 610"/>
                    <a:gd name="T2" fmla="*/ 71 w 381"/>
                    <a:gd name="T3" fmla="*/ 376 h 610"/>
                    <a:gd name="T4" fmla="*/ 70 w 381"/>
                    <a:gd name="T5" fmla="*/ 0 h 610"/>
                    <a:gd name="T6" fmla="*/ 1 w 381"/>
                    <a:gd name="T7" fmla="*/ 26 h 610"/>
                    <a:gd name="T8" fmla="*/ 1 w 381"/>
                    <a:gd name="T9" fmla="*/ 49 h 610"/>
                    <a:gd name="T10" fmla="*/ 0 w 381"/>
                    <a:gd name="T11" fmla="*/ 49 h 610"/>
                    <a:gd name="T12" fmla="*/ 0 w 381"/>
                    <a:gd name="T13" fmla="*/ 96 h 610"/>
                    <a:gd name="T14" fmla="*/ 0 w 381"/>
                    <a:gd name="T15" fmla="*/ 96 h 610"/>
                    <a:gd name="T16" fmla="*/ 0 w 381"/>
                    <a:gd name="T17" fmla="*/ 388 h 610"/>
                    <a:gd name="T18" fmla="*/ 45 w 381"/>
                    <a:gd name="T19" fmla="*/ 466 h 610"/>
                    <a:gd name="T20" fmla="*/ 271 w 381"/>
                    <a:gd name="T21" fmla="*/ 596 h 610"/>
                    <a:gd name="T22" fmla="*/ 347 w 381"/>
                    <a:gd name="T23" fmla="*/ 596 h 610"/>
                    <a:gd name="T24" fmla="*/ 381 w 381"/>
                    <a:gd name="T25" fmla="*/ 577 h 610"/>
                    <a:gd name="T26" fmla="*/ 90 w 381"/>
                    <a:gd name="T27" fmla="*/ 409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1" h="610">
                      <a:moveTo>
                        <a:pt x="90" y="409"/>
                      </a:moveTo>
                      <a:cubicBezTo>
                        <a:pt x="78" y="402"/>
                        <a:pt x="71" y="389"/>
                        <a:pt x="71" y="376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388"/>
                        <a:pt x="0" y="388"/>
                        <a:pt x="0" y="388"/>
                      </a:cubicBezTo>
                      <a:cubicBezTo>
                        <a:pt x="0" y="420"/>
                        <a:pt x="17" y="450"/>
                        <a:pt x="45" y="466"/>
                      </a:cubicBezTo>
                      <a:cubicBezTo>
                        <a:pt x="271" y="596"/>
                        <a:pt x="271" y="596"/>
                        <a:pt x="271" y="596"/>
                      </a:cubicBezTo>
                      <a:cubicBezTo>
                        <a:pt x="295" y="610"/>
                        <a:pt x="323" y="610"/>
                        <a:pt x="347" y="596"/>
                      </a:cubicBezTo>
                      <a:cubicBezTo>
                        <a:pt x="381" y="577"/>
                        <a:pt x="381" y="577"/>
                        <a:pt x="381" y="577"/>
                      </a:cubicBezTo>
                      <a:lnTo>
                        <a:pt x="90" y="409"/>
                      </a:lnTo>
                      <a:close/>
                    </a:path>
                  </a:pathLst>
                </a:custGeom>
                <a:solidFill>
                  <a:srgbClr val="2AA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</p:grpSp>
      </p:grpSp>
      <p:sp>
        <p:nvSpPr>
          <p:cNvPr id="181" name="Заголовок 5">
            <a:extLst>
              <a:ext uri="{FF2B5EF4-FFF2-40B4-BE49-F238E27FC236}">
                <a16:creationId xmlns="" xmlns:a16="http://schemas.microsoft.com/office/drawing/2014/main" id="{98C155AA-4A22-491C-B862-8E3333A8FB16}"/>
              </a:ext>
            </a:extLst>
          </p:cNvPr>
          <p:cNvSpPr txBox="1">
            <a:spLocks/>
          </p:cNvSpPr>
          <p:nvPr/>
        </p:nvSpPr>
        <p:spPr>
          <a:xfrm>
            <a:off x="1008209" y="216218"/>
            <a:ext cx="10421791" cy="4936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900"/>
              </a:lnSpc>
              <a:spcBef>
                <a:spcPct val="0"/>
              </a:spcBef>
              <a:buNone/>
              <a:defRPr sz="2400" b="1" spc="3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pc="0" dirty="0"/>
              <a:t>ОБЩЕСТВЕННЫЙ КОНТРОЛЬ В ОБЛАСТИ ОХРАНЫ ОКРУЖАЮЩЕЙ СРЕДЫ</a:t>
            </a:r>
          </a:p>
        </p:txBody>
      </p:sp>
      <p:sp>
        <p:nvSpPr>
          <p:cNvPr id="208" name="Прямоугольник 207"/>
          <p:cNvSpPr/>
          <p:nvPr/>
        </p:nvSpPr>
        <p:spPr>
          <a:xfrm>
            <a:off x="1218239" y="3110749"/>
            <a:ext cx="10363200" cy="96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Федеральным законом «О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защите прав юридических лиц и индивидуальных предпринимателей при осуществлении мероприятий государственного контроля (надзора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)»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предусмотрено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такой категории лиц как общественный инспектор в проверках, проводимых надзорными органами. </a:t>
            </a:r>
            <a:endParaRPr lang="ru-RU" sz="1400" dirty="0"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Прямоугольник 208"/>
          <p:cNvSpPr/>
          <p:nvPr/>
        </p:nvSpPr>
        <p:spPr>
          <a:xfrm>
            <a:off x="965845" y="671235"/>
            <a:ext cx="108324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Возможность участия общественных инспекторов в контрольно-надзорных мероприятиях, проводимых территориальными органами Росприроднадзора</a:t>
            </a:r>
            <a:endParaRPr lang="ru-RU" b="1" u="sng" dirty="0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6" name="Прямоугольник 215"/>
          <p:cNvSpPr/>
          <p:nvPr/>
        </p:nvSpPr>
        <p:spPr>
          <a:xfrm>
            <a:off x="1218239" y="4163533"/>
            <a:ext cx="10363200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Aft>
                <a:spcPts val="0"/>
              </a:spcAft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Общественные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инспекторы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привлекаться к участию в рейдовых мероприятиях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проводимых территориальными органами Росприроднадзора без взаимодействия с юридическими лицами. 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8" name="Таблица 2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14669428"/>
              </p:ext>
            </p:extLst>
          </p:nvPr>
        </p:nvGraphicFramePr>
        <p:xfrm>
          <a:off x="552106" y="1478466"/>
          <a:ext cx="5446253" cy="12458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462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4583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Федеральный закон от 26.12.2008 N </a:t>
                      </a:r>
                      <a:r>
                        <a:rPr lang="ru-RU" sz="1600" dirty="0" smtClean="0">
                          <a:solidFill>
                            <a:srgbClr val="3D8B82"/>
                          </a:solidFill>
                          <a:latin typeface="Arial Narrow" panose="020B0606020202030204" pitchFamily="34" charset="0"/>
                        </a:rPr>
                        <a:t>294-ФЗ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"О защите прав юридических лиц и индивидуальных предпринимателей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при осуществлении государственного контроля (надзора)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и муниципального контроля"</a:t>
                      </a:r>
                      <a:endParaRPr lang="ru-RU" sz="1600" dirty="0">
                        <a:solidFill>
                          <a:srgbClr val="00206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19" name="Таблица 2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59480053"/>
              </p:ext>
            </p:extLst>
          </p:nvPr>
        </p:nvGraphicFramePr>
        <p:xfrm>
          <a:off x="6341260" y="1478465"/>
          <a:ext cx="5609902" cy="1255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9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255201">
                <a:tc>
                  <a:txBody>
                    <a:bodyPr/>
                    <a:lstStyle/>
                    <a:p>
                      <a:pPr marL="0" marR="0" lvl="0" indent="0" algn="ctr" defTabSz="1188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Федеральный закон от 31.07.2020 N </a:t>
                      </a:r>
                      <a:r>
                        <a:rPr lang="ru-RU" sz="1600" i="0" dirty="0" smtClean="0">
                          <a:solidFill>
                            <a:srgbClr val="3D8B82"/>
                          </a:solidFill>
                          <a:latin typeface="Arial Narrow" panose="020B0606020202030204" pitchFamily="34" charset="0"/>
                        </a:rPr>
                        <a:t>248-ФЗ</a:t>
                      </a:r>
                      <a:r>
                        <a:rPr lang="ru-RU" sz="1600" i="0" dirty="0" smtClean="0">
                          <a:solidFill>
                            <a:srgbClr val="002060"/>
                          </a:solidFill>
                          <a:latin typeface="Arial Narrow" panose="020B0606020202030204" pitchFamily="34" charset="0"/>
                        </a:rPr>
                        <a:t> "О государственном контроле (надзоре) и муниципальном контроле в Российской Федерации»</a:t>
                      </a:r>
                    </a:p>
                    <a:p>
                      <a:pPr marL="0" marR="0" lvl="0" indent="0" algn="ctr" defTabSz="118855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ru-RU" sz="1600" i="0" dirty="0" smtClean="0">
                          <a:solidFill>
                            <a:srgbClr val="3D8B82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1600" i="1" dirty="0" smtClean="0">
                          <a:solidFill>
                            <a:srgbClr val="3D8B82"/>
                          </a:solidFill>
                          <a:latin typeface="Arial Narrow" panose="020B0606020202030204" pitchFamily="34" charset="0"/>
                        </a:rPr>
                        <a:t>(не вступил в силу)</a:t>
                      </a:r>
                    </a:p>
                  </a:txBody>
                  <a:tcPr marL="0" marR="0" marT="36000" marB="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DF2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221" name="Группа 220"/>
          <p:cNvGrpSpPr/>
          <p:nvPr/>
        </p:nvGrpSpPr>
        <p:grpSpPr>
          <a:xfrm>
            <a:off x="406987" y="3124448"/>
            <a:ext cx="879024" cy="879024"/>
            <a:chOff x="1809748" y="2083712"/>
            <a:chExt cx="381000" cy="381000"/>
          </a:xfrm>
        </p:grpSpPr>
        <p:sp>
          <p:nvSpPr>
            <p:cNvPr id="222" name="Овал 221"/>
            <p:cNvSpPr/>
            <p:nvPr/>
          </p:nvSpPr>
          <p:spPr>
            <a:xfrm>
              <a:off x="1809748" y="2083712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23" name="Group 5"/>
            <p:cNvGrpSpPr>
              <a:grpSpLocks noChangeAspect="1"/>
            </p:cNvGrpSpPr>
            <p:nvPr/>
          </p:nvGrpSpPr>
          <p:grpSpPr bwMode="auto">
            <a:xfrm>
              <a:off x="1859738" y="2125033"/>
              <a:ext cx="281020" cy="298356"/>
              <a:chOff x="2521" y="2336"/>
              <a:chExt cx="697" cy="740"/>
            </a:xfrm>
          </p:grpSpPr>
          <p:sp>
            <p:nvSpPr>
              <p:cNvPr id="22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521" y="2336"/>
                <a:ext cx="697" cy="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5" name="Freeform 6"/>
              <p:cNvSpPr>
                <a:spLocks/>
              </p:cNvSpPr>
              <p:nvPr/>
            </p:nvSpPr>
            <p:spPr bwMode="auto">
              <a:xfrm>
                <a:off x="2659" y="2695"/>
                <a:ext cx="29" cy="29"/>
              </a:xfrm>
              <a:custGeom>
                <a:avLst/>
                <a:gdLst>
                  <a:gd name="T0" fmla="*/ 79 w 80"/>
                  <a:gd name="T1" fmla="*/ 33 h 80"/>
                  <a:gd name="T2" fmla="*/ 77 w 80"/>
                  <a:gd name="T3" fmla="*/ 25 h 80"/>
                  <a:gd name="T4" fmla="*/ 73 w 80"/>
                  <a:gd name="T5" fmla="*/ 18 h 80"/>
                  <a:gd name="T6" fmla="*/ 68 w 80"/>
                  <a:gd name="T7" fmla="*/ 12 h 80"/>
                  <a:gd name="T8" fmla="*/ 62 w 80"/>
                  <a:gd name="T9" fmla="*/ 7 h 80"/>
                  <a:gd name="T10" fmla="*/ 55 w 80"/>
                  <a:gd name="T11" fmla="*/ 3 h 80"/>
                  <a:gd name="T12" fmla="*/ 47 w 80"/>
                  <a:gd name="T13" fmla="*/ 1 h 80"/>
                  <a:gd name="T14" fmla="*/ 32 w 80"/>
                  <a:gd name="T15" fmla="*/ 1 h 80"/>
                  <a:gd name="T16" fmla="*/ 24 w 80"/>
                  <a:gd name="T17" fmla="*/ 3 h 80"/>
                  <a:gd name="T18" fmla="*/ 17 w 80"/>
                  <a:gd name="T19" fmla="*/ 7 h 80"/>
                  <a:gd name="T20" fmla="*/ 11 w 80"/>
                  <a:gd name="T21" fmla="*/ 12 h 80"/>
                  <a:gd name="T22" fmla="*/ 6 w 80"/>
                  <a:gd name="T23" fmla="*/ 18 h 80"/>
                  <a:gd name="T24" fmla="*/ 3 w 80"/>
                  <a:gd name="T25" fmla="*/ 25 h 80"/>
                  <a:gd name="T26" fmla="*/ 0 w 80"/>
                  <a:gd name="T27" fmla="*/ 33 h 80"/>
                  <a:gd name="T28" fmla="*/ 0 w 80"/>
                  <a:gd name="T29" fmla="*/ 40 h 80"/>
                  <a:gd name="T30" fmla="*/ 0 w 80"/>
                  <a:gd name="T31" fmla="*/ 48 h 80"/>
                  <a:gd name="T32" fmla="*/ 3 w 80"/>
                  <a:gd name="T33" fmla="*/ 56 h 80"/>
                  <a:gd name="T34" fmla="*/ 6 w 80"/>
                  <a:gd name="T35" fmla="*/ 63 h 80"/>
                  <a:gd name="T36" fmla="*/ 11 w 80"/>
                  <a:gd name="T37" fmla="*/ 69 h 80"/>
                  <a:gd name="T38" fmla="*/ 17 w 80"/>
                  <a:gd name="T39" fmla="*/ 74 h 80"/>
                  <a:gd name="T40" fmla="*/ 24 w 80"/>
                  <a:gd name="T41" fmla="*/ 77 h 80"/>
                  <a:gd name="T42" fmla="*/ 32 w 80"/>
                  <a:gd name="T43" fmla="*/ 80 h 80"/>
                  <a:gd name="T44" fmla="*/ 40 w 80"/>
                  <a:gd name="T45" fmla="*/ 80 h 80"/>
                  <a:gd name="T46" fmla="*/ 47 w 80"/>
                  <a:gd name="T47" fmla="*/ 80 h 80"/>
                  <a:gd name="T48" fmla="*/ 55 w 80"/>
                  <a:gd name="T49" fmla="*/ 77 h 80"/>
                  <a:gd name="T50" fmla="*/ 62 w 80"/>
                  <a:gd name="T51" fmla="*/ 74 h 80"/>
                  <a:gd name="T52" fmla="*/ 68 w 80"/>
                  <a:gd name="T53" fmla="*/ 69 h 80"/>
                  <a:gd name="T54" fmla="*/ 80 w 80"/>
                  <a:gd name="T55" fmla="*/ 40 h 80"/>
                  <a:gd name="T56" fmla="*/ 79 w 80"/>
                  <a:gd name="T57" fmla="*/ 3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80">
                    <a:moveTo>
                      <a:pt x="79" y="33"/>
                    </a:moveTo>
                    <a:cubicBezTo>
                      <a:pt x="78" y="30"/>
                      <a:pt x="78" y="28"/>
                      <a:pt x="77" y="25"/>
                    </a:cubicBezTo>
                    <a:cubicBezTo>
                      <a:pt x="76" y="23"/>
                      <a:pt x="74" y="20"/>
                      <a:pt x="73" y="18"/>
                    </a:cubicBezTo>
                    <a:cubicBezTo>
                      <a:pt x="71" y="16"/>
                      <a:pt x="70" y="14"/>
                      <a:pt x="68" y="12"/>
                    </a:cubicBezTo>
                    <a:cubicBezTo>
                      <a:pt x="66" y="10"/>
                      <a:pt x="64" y="9"/>
                      <a:pt x="62" y="7"/>
                    </a:cubicBezTo>
                    <a:cubicBezTo>
                      <a:pt x="60" y="6"/>
                      <a:pt x="57" y="4"/>
                      <a:pt x="55" y="3"/>
                    </a:cubicBezTo>
                    <a:cubicBezTo>
                      <a:pt x="52" y="2"/>
                      <a:pt x="50" y="2"/>
                      <a:pt x="47" y="1"/>
                    </a:cubicBezTo>
                    <a:cubicBezTo>
                      <a:pt x="42" y="0"/>
                      <a:pt x="37" y="0"/>
                      <a:pt x="32" y="1"/>
                    </a:cubicBezTo>
                    <a:cubicBezTo>
                      <a:pt x="29" y="2"/>
                      <a:pt x="27" y="2"/>
                      <a:pt x="24" y="3"/>
                    </a:cubicBezTo>
                    <a:cubicBezTo>
                      <a:pt x="22" y="4"/>
                      <a:pt x="20" y="6"/>
                      <a:pt x="17" y="7"/>
                    </a:cubicBezTo>
                    <a:cubicBezTo>
                      <a:pt x="15" y="9"/>
                      <a:pt x="13" y="10"/>
                      <a:pt x="11" y="12"/>
                    </a:cubicBezTo>
                    <a:cubicBezTo>
                      <a:pt x="9" y="14"/>
                      <a:pt x="8" y="16"/>
                      <a:pt x="6" y="18"/>
                    </a:cubicBezTo>
                    <a:cubicBezTo>
                      <a:pt x="5" y="20"/>
                      <a:pt x="4" y="23"/>
                      <a:pt x="3" y="25"/>
                    </a:cubicBezTo>
                    <a:cubicBezTo>
                      <a:pt x="2" y="28"/>
                      <a:pt x="1" y="30"/>
                      <a:pt x="0" y="33"/>
                    </a:cubicBezTo>
                    <a:cubicBezTo>
                      <a:pt x="0" y="35"/>
                      <a:pt x="0" y="38"/>
                      <a:pt x="0" y="40"/>
                    </a:cubicBezTo>
                    <a:cubicBezTo>
                      <a:pt x="0" y="43"/>
                      <a:pt x="0" y="46"/>
                      <a:pt x="0" y="48"/>
                    </a:cubicBezTo>
                    <a:cubicBezTo>
                      <a:pt x="1" y="51"/>
                      <a:pt x="2" y="53"/>
                      <a:pt x="3" y="56"/>
                    </a:cubicBezTo>
                    <a:cubicBezTo>
                      <a:pt x="4" y="58"/>
                      <a:pt x="5" y="60"/>
                      <a:pt x="6" y="63"/>
                    </a:cubicBezTo>
                    <a:cubicBezTo>
                      <a:pt x="8" y="65"/>
                      <a:pt x="9" y="67"/>
                      <a:pt x="11" y="69"/>
                    </a:cubicBezTo>
                    <a:cubicBezTo>
                      <a:pt x="13" y="71"/>
                      <a:pt x="15" y="72"/>
                      <a:pt x="17" y="74"/>
                    </a:cubicBezTo>
                    <a:cubicBezTo>
                      <a:pt x="20" y="75"/>
                      <a:pt x="22" y="76"/>
                      <a:pt x="24" y="77"/>
                    </a:cubicBezTo>
                    <a:cubicBezTo>
                      <a:pt x="27" y="78"/>
                      <a:pt x="29" y="79"/>
                      <a:pt x="32" y="80"/>
                    </a:cubicBezTo>
                    <a:cubicBezTo>
                      <a:pt x="34" y="80"/>
                      <a:pt x="37" y="80"/>
                      <a:pt x="40" y="80"/>
                    </a:cubicBezTo>
                    <a:cubicBezTo>
                      <a:pt x="42" y="80"/>
                      <a:pt x="45" y="80"/>
                      <a:pt x="47" y="80"/>
                    </a:cubicBezTo>
                    <a:cubicBezTo>
                      <a:pt x="50" y="79"/>
                      <a:pt x="52" y="78"/>
                      <a:pt x="55" y="77"/>
                    </a:cubicBezTo>
                    <a:cubicBezTo>
                      <a:pt x="57" y="76"/>
                      <a:pt x="60" y="75"/>
                      <a:pt x="62" y="74"/>
                    </a:cubicBezTo>
                    <a:cubicBezTo>
                      <a:pt x="64" y="72"/>
                      <a:pt x="66" y="71"/>
                      <a:pt x="68" y="69"/>
                    </a:cubicBezTo>
                    <a:cubicBezTo>
                      <a:pt x="75" y="61"/>
                      <a:pt x="80" y="51"/>
                      <a:pt x="80" y="40"/>
                    </a:cubicBezTo>
                    <a:cubicBezTo>
                      <a:pt x="80" y="38"/>
                      <a:pt x="79" y="35"/>
                      <a:pt x="79" y="33"/>
                    </a:cubicBezTo>
                    <a:close/>
                  </a:path>
                </a:pathLst>
              </a:custGeom>
              <a:solidFill>
                <a:srgbClr val="507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6" name="Freeform 7"/>
              <p:cNvSpPr>
                <a:spLocks/>
              </p:cNvSpPr>
              <p:nvPr/>
            </p:nvSpPr>
            <p:spPr bwMode="auto">
              <a:xfrm>
                <a:off x="2674" y="2518"/>
                <a:ext cx="363" cy="377"/>
              </a:xfrm>
              <a:custGeom>
                <a:avLst/>
                <a:gdLst>
                  <a:gd name="T0" fmla="*/ 481 w 1003"/>
                  <a:gd name="T1" fmla="*/ 0 h 1044"/>
                  <a:gd name="T2" fmla="*/ 117 w 1003"/>
                  <a:gd name="T3" fmla="*/ 148 h 1044"/>
                  <a:gd name="T4" fmla="*/ 116 w 1003"/>
                  <a:gd name="T5" fmla="*/ 204 h 1044"/>
                  <a:gd name="T6" fmla="*/ 173 w 1003"/>
                  <a:gd name="T7" fmla="*/ 205 h 1044"/>
                  <a:gd name="T8" fmla="*/ 481 w 1003"/>
                  <a:gd name="T9" fmla="*/ 80 h 1044"/>
                  <a:gd name="T10" fmla="*/ 923 w 1003"/>
                  <a:gd name="T11" fmla="*/ 522 h 1044"/>
                  <a:gd name="T12" fmla="*/ 481 w 1003"/>
                  <a:gd name="T13" fmla="*/ 964 h 1044"/>
                  <a:gd name="T14" fmla="*/ 81 w 1003"/>
                  <a:gd name="T15" fmla="*/ 712 h 1044"/>
                  <a:gd name="T16" fmla="*/ 28 w 1003"/>
                  <a:gd name="T17" fmla="*/ 693 h 1044"/>
                  <a:gd name="T18" fmla="*/ 9 w 1003"/>
                  <a:gd name="T19" fmla="*/ 746 h 1044"/>
                  <a:gd name="T20" fmla="*/ 199 w 1003"/>
                  <a:gd name="T21" fmla="*/ 961 h 1044"/>
                  <a:gd name="T22" fmla="*/ 481 w 1003"/>
                  <a:gd name="T23" fmla="*/ 1044 h 1044"/>
                  <a:gd name="T24" fmla="*/ 1003 w 1003"/>
                  <a:gd name="T25" fmla="*/ 522 h 1044"/>
                  <a:gd name="T26" fmla="*/ 481 w 1003"/>
                  <a:gd name="T27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3" h="1044">
                    <a:moveTo>
                      <a:pt x="481" y="0"/>
                    </a:moveTo>
                    <a:cubicBezTo>
                      <a:pt x="344" y="0"/>
                      <a:pt x="215" y="52"/>
                      <a:pt x="117" y="148"/>
                    </a:cubicBezTo>
                    <a:cubicBezTo>
                      <a:pt x="101" y="163"/>
                      <a:pt x="101" y="189"/>
                      <a:pt x="116" y="204"/>
                    </a:cubicBezTo>
                    <a:cubicBezTo>
                      <a:pt x="131" y="220"/>
                      <a:pt x="157" y="221"/>
                      <a:pt x="173" y="205"/>
                    </a:cubicBezTo>
                    <a:cubicBezTo>
                      <a:pt x="256" y="124"/>
                      <a:pt x="365" y="80"/>
                      <a:pt x="481" y="80"/>
                    </a:cubicBezTo>
                    <a:cubicBezTo>
                      <a:pt x="725" y="80"/>
                      <a:pt x="923" y="278"/>
                      <a:pt x="923" y="522"/>
                    </a:cubicBezTo>
                    <a:cubicBezTo>
                      <a:pt x="923" y="766"/>
                      <a:pt x="725" y="964"/>
                      <a:pt x="481" y="964"/>
                    </a:cubicBezTo>
                    <a:cubicBezTo>
                      <a:pt x="311" y="964"/>
                      <a:pt x="155" y="865"/>
                      <a:pt x="81" y="712"/>
                    </a:cubicBezTo>
                    <a:cubicBezTo>
                      <a:pt x="72" y="692"/>
                      <a:pt x="48" y="683"/>
                      <a:pt x="28" y="693"/>
                    </a:cubicBezTo>
                    <a:cubicBezTo>
                      <a:pt x="8" y="703"/>
                      <a:pt x="0" y="726"/>
                      <a:pt x="9" y="746"/>
                    </a:cubicBezTo>
                    <a:cubicBezTo>
                      <a:pt x="51" y="834"/>
                      <a:pt x="117" y="908"/>
                      <a:pt x="199" y="961"/>
                    </a:cubicBezTo>
                    <a:cubicBezTo>
                      <a:pt x="283" y="1016"/>
                      <a:pt x="380" y="1044"/>
                      <a:pt x="481" y="1044"/>
                    </a:cubicBezTo>
                    <a:cubicBezTo>
                      <a:pt x="769" y="1044"/>
                      <a:pt x="1003" y="810"/>
                      <a:pt x="1003" y="522"/>
                    </a:cubicBezTo>
                    <a:cubicBezTo>
                      <a:pt x="1003" y="234"/>
                      <a:pt x="769" y="0"/>
                      <a:pt x="481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7" name="Freeform 8"/>
              <p:cNvSpPr>
                <a:spLocks/>
              </p:cNvSpPr>
              <p:nvPr/>
            </p:nvSpPr>
            <p:spPr bwMode="auto">
              <a:xfrm>
                <a:off x="2769" y="2645"/>
                <a:ext cx="186" cy="116"/>
              </a:xfrm>
              <a:custGeom>
                <a:avLst/>
                <a:gdLst>
                  <a:gd name="T0" fmla="*/ 500 w 515"/>
                  <a:gd name="T1" fmla="*/ 18 h 322"/>
                  <a:gd name="T2" fmla="*/ 443 w 515"/>
                  <a:gd name="T3" fmla="*/ 15 h 322"/>
                  <a:gd name="T4" fmla="*/ 203 w 515"/>
                  <a:gd name="T5" fmla="*/ 231 h 322"/>
                  <a:gd name="T6" fmla="*/ 69 w 515"/>
                  <a:gd name="T7" fmla="*/ 137 h 322"/>
                  <a:gd name="T8" fmla="*/ 13 w 515"/>
                  <a:gd name="T9" fmla="*/ 147 h 322"/>
                  <a:gd name="T10" fmla="*/ 23 w 515"/>
                  <a:gd name="T11" fmla="*/ 203 h 322"/>
                  <a:gd name="T12" fmla="*/ 183 w 515"/>
                  <a:gd name="T13" fmla="*/ 315 h 322"/>
                  <a:gd name="T14" fmla="*/ 206 w 515"/>
                  <a:gd name="T15" fmla="*/ 322 h 322"/>
                  <a:gd name="T16" fmla="*/ 233 w 515"/>
                  <a:gd name="T17" fmla="*/ 312 h 322"/>
                  <a:gd name="T18" fmla="*/ 497 w 515"/>
                  <a:gd name="T19" fmla="*/ 75 h 322"/>
                  <a:gd name="T20" fmla="*/ 500 w 515"/>
                  <a:gd name="T21" fmla="*/ 18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5" h="322">
                    <a:moveTo>
                      <a:pt x="500" y="18"/>
                    </a:moveTo>
                    <a:cubicBezTo>
                      <a:pt x="485" y="2"/>
                      <a:pt x="460" y="0"/>
                      <a:pt x="443" y="15"/>
                    </a:cubicBezTo>
                    <a:cubicBezTo>
                      <a:pt x="203" y="231"/>
                      <a:pt x="203" y="231"/>
                      <a:pt x="203" y="231"/>
                    </a:cubicBezTo>
                    <a:cubicBezTo>
                      <a:pt x="69" y="137"/>
                      <a:pt x="69" y="137"/>
                      <a:pt x="69" y="137"/>
                    </a:cubicBezTo>
                    <a:cubicBezTo>
                      <a:pt x="51" y="125"/>
                      <a:pt x="26" y="129"/>
                      <a:pt x="13" y="147"/>
                    </a:cubicBezTo>
                    <a:cubicBezTo>
                      <a:pt x="0" y="165"/>
                      <a:pt x="5" y="190"/>
                      <a:pt x="23" y="203"/>
                    </a:cubicBezTo>
                    <a:cubicBezTo>
                      <a:pt x="183" y="315"/>
                      <a:pt x="183" y="315"/>
                      <a:pt x="183" y="315"/>
                    </a:cubicBezTo>
                    <a:cubicBezTo>
                      <a:pt x="190" y="319"/>
                      <a:pt x="198" y="322"/>
                      <a:pt x="206" y="322"/>
                    </a:cubicBezTo>
                    <a:cubicBezTo>
                      <a:pt x="216" y="322"/>
                      <a:pt x="226" y="318"/>
                      <a:pt x="233" y="312"/>
                    </a:cubicBezTo>
                    <a:cubicBezTo>
                      <a:pt x="497" y="75"/>
                      <a:pt x="497" y="75"/>
                      <a:pt x="497" y="75"/>
                    </a:cubicBezTo>
                    <a:cubicBezTo>
                      <a:pt x="513" y="60"/>
                      <a:pt x="515" y="35"/>
                      <a:pt x="500" y="1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8" name="Freeform 9"/>
              <p:cNvSpPr>
                <a:spLocks/>
              </p:cNvSpPr>
              <p:nvPr/>
            </p:nvSpPr>
            <p:spPr bwMode="auto">
              <a:xfrm>
                <a:off x="2521" y="2381"/>
                <a:ext cx="295" cy="651"/>
              </a:xfrm>
              <a:custGeom>
                <a:avLst/>
                <a:gdLst>
                  <a:gd name="T0" fmla="*/ 817 w 817"/>
                  <a:gd name="T1" fmla="*/ 1722 h 1802"/>
                  <a:gd name="T2" fmla="*/ 80 w 817"/>
                  <a:gd name="T3" fmla="*/ 901 h 1802"/>
                  <a:gd name="T4" fmla="*/ 817 w 817"/>
                  <a:gd name="T5" fmla="*/ 80 h 1802"/>
                  <a:gd name="T6" fmla="*/ 817 w 817"/>
                  <a:gd name="T7" fmla="*/ 0 h 1802"/>
                  <a:gd name="T8" fmla="*/ 265 w 817"/>
                  <a:gd name="T9" fmla="*/ 261 h 1802"/>
                  <a:gd name="T10" fmla="*/ 0 w 817"/>
                  <a:gd name="T11" fmla="*/ 901 h 1802"/>
                  <a:gd name="T12" fmla="*/ 265 w 817"/>
                  <a:gd name="T13" fmla="*/ 1541 h 1802"/>
                  <a:gd name="T14" fmla="*/ 817 w 817"/>
                  <a:gd name="T15" fmla="*/ 1802 h 1802"/>
                  <a:gd name="T16" fmla="*/ 817 w 817"/>
                  <a:gd name="T17" fmla="*/ 1722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7" h="1802">
                    <a:moveTo>
                      <a:pt x="817" y="1722"/>
                    </a:moveTo>
                    <a:cubicBezTo>
                      <a:pt x="403" y="1677"/>
                      <a:pt x="80" y="1326"/>
                      <a:pt x="80" y="901"/>
                    </a:cubicBezTo>
                    <a:cubicBezTo>
                      <a:pt x="80" y="476"/>
                      <a:pt x="403" y="125"/>
                      <a:pt x="817" y="80"/>
                    </a:cubicBezTo>
                    <a:cubicBezTo>
                      <a:pt x="817" y="0"/>
                      <a:pt x="817" y="0"/>
                      <a:pt x="817" y="0"/>
                    </a:cubicBezTo>
                    <a:cubicBezTo>
                      <a:pt x="609" y="20"/>
                      <a:pt x="415" y="111"/>
                      <a:pt x="265" y="261"/>
                    </a:cubicBezTo>
                    <a:cubicBezTo>
                      <a:pt x="94" y="432"/>
                      <a:pt x="0" y="659"/>
                      <a:pt x="0" y="901"/>
                    </a:cubicBezTo>
                    <a:cubicBezTo>
                      <a:pt x="0" y="1143"/>
                      <a:pt x="94" y="1370"/>
                      <a:pt x="265" y="1541"/>
                    </a:cubicBezTo>
                    <a:cubicBezTo>
                      <a:pt x="415" y="1691"/>
                      <a:pt x="609" y="1782"/>
                      <a:pt x="817" y="1802"/>
                    </a:cubicBezTo>
                    <a:lnTo>
                      <a:pt x="817" y="1722"/>
                    </a:lnTo>
                    <a:close/>
                  </a:path>
                </a:pathLst>
              </a:custGeom>
              <a:solidFill>
                <a:srgbClr val="507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29" name="Freeform 10"/>
              <p:cNvSpPr>
                <a:spLocks/>
              </p:cNvSpPr>
              <p:nvPr/>
            </p:nvSpPr>
            <p:spPr bwMode="auto">
              <a:xfrm>
                <a:off x="2591" y="2452"/>
                <a:ext cx="225" cy="509"/>
              </a:xfrm>
              <a:custGeom>
                <a:avLst/>
                <a:gdLst>
                  <a:gd name="T0" fmla="*/ 609 w 621"/>
                  <a:gd name="T1" fmla="*/ 2 h 1410"/>
                  <a:gd name="T2" fmla="*/ 576 w 621"/>
                  <a:gd name="T3" fmla="*/ 8 h 1410"/>
                  <a:gd name="T4" fmla="*/ 533 w 621"/>
                  <a:gd name="T5" fmla="*/ 17 h 1410"/>
                  <a:gd name="T6" fmla="*/ 500 w 621"/>
                  <a:gd name="T7" fmla="*/ 26 h 1410"/>
                  <a:gd name="T8" fmla="*/ 468 w 621"/>
                  <a:gd name="T9" fmla="*/ 37 h 1410"/>
                  <a:gd name="T10" fmla="*/ 436 w 621"/>
                  <a:gd name="T11" fmla="*/ 50 h 1410"/>
                  <a:gd name="T12" fmla="*/ 405 w 621"/>
                  <a:gd name="T13" fmla="*/ 64 h 1410"/>
                  <a:gd name="T14" fmla="*/ 375 w 621"/>
                  <a:gd name="T15" fmla="*/ 79 h 1410"/>
                  <a:gd name="T16" fmla="*/ 346 w 621"/>
                  <a:gd name="T17" fmla="*/ 95 h 1410"/>
                  <a:gd name="T18" fmla="*/ 318 w 621"/>
                  <a:gd name="T19" fmla="*/ 113 h 1410"/>
                  <a:gd name="T20" fmla="*/ 290 w 621"/>
                  <a:gd name="T21" fmla="*/ 132 h 1410"/>
                  <a:gd name="T22" fmla="*/ 264 w 621"/>
                  <a:gd name="T23" fmla="*/ 153 h 1410"/>
                  <a:gd name="T24" fmla="*/ 238 w 621"/>
                  <a:gd name="T25" fmla="*/ 174 h 1410"/>
                  <a:gd name="T26" fmla="*/ 214 w 621"/>
                  <a:gd name="T27" fmla="*/ 197 h 1410"/>
                  <a:gd name="T28" fmla="*/ 192 w 621"/>
                  <a:gd name="T29" fmla="*/ 220 h 1410"/>
                  <a:gd name="T30" fmla="*/ 141 w 621"/>
                  <a:gd name="T31" fmla="*/ 280 h 1410"/>
                  <a:gd name="T32" fmla="*/ 122 w 621"/>
                  <a:gd name="T33" fmla="*/ 307 h 1410"/>
                  <a:gd name="T34" fmla="*/ 104 w 621"/>
                  <a:gd name="T35" fmla="*/ 335 h 1410"/>
                  <a:gd name="T36" fmla="*/ 87 w 621"/>
                  <a:gd name="T37" fmla="*/ 364 h 1410"/>
                  <a:gd name="T38" fmla="*/ 71 w 621"/>
                  <a:gd name="T39" fmla="*/ 394 h 1410"/>
                  <a:gd name="T40" fmla="*/ 57 w 621"/>
                  <a:gd name="T41" fmla="*/ 425 h 1410"/>
                  <a:gd name="T42" fmla="*/ 44 w 621"/>
                  <a:gd name="T43" fmla="*/ 457 h 1410"/>
                  <a:gd name="T44" fmla="*/ 33 w 621"/>
                  <a:gd name="T45" fmla="*/ 489 h 1410"/>
                  <a:gd name="T46" fmla="*/ 23 w 621"/>
                  <a:gd name="T47" fmla="*/ 523 h 1410"/>
                  <a:gd name="T48" fmla="*/ 15 w 621"/>
                  <a:gd name="T49" fmla="*/ 556 h 1410"/>
                  <a:gd name="T50" fmla="*/ 9 w 621"/>
                  <a:gd name="T51" fmla="*/ 591 h 1410"/>
                  <a:gd name="T52" fmla="*/ 4 w 621"/>
                  <a:gd name="T53" fmla="*/ 626 h 1410"/>
                  <a:gd name="T54" fmla="*/ 1 w 621"/>
                  <a:gd name="T55" fmla="*/ 662 h 1410"/>
                  <a:gd name="T56" fmla="*/ 0 w 621"/>
                  <a:gd name="T57" fmla="*/ 705 h 1410"/>
                  <a:gd name="T58" fmla="*/ 1 w 621"/>
                  <a:gd name="T59" fmla="*/ 748 h 1410"/>
                  <a:gd name="T60" fmla="*/ 4 w 621"/>
                  <a:gd name="T61" fmla="*/ 784 h 1410"/>
                  <a:gd name="T62" fmla="*/ 9 w 621"/>
                  <a:gd name="T63" fmla="*/ 819 h 1410"/>
                  <a:gd name="T64" fmla="*/ 15 w 621"/>
                  <a:gd name="T65" fmla="*/ 854 h 1410"/>
                  <a:gd name="T66" fmla="*/ 23 w 621"/>
                  <a:gd name="T67" fmla="*/ 887 h 1410"/>
                  <a:gd name="T68" fmla="*/ 33 w 621"/>
                  <a:gd name="T69" fmla="*/ 921 h 1410"/>
                  <a:gd name="T70" fmla="*/ 44 w 621"/>
                  <a:gd name="T71" fmla="*/ 953 h 1410"/>
                  <a:gd name="T72" fmla="*/ 57 w 621"/>
                  <a:gd name="T73" fmla="*/ 985 h 1410"/>
                  <a:gd name="T74" fmla="*/ 71 w 621"/>
                  <a:gd name="T75" fmla="*/ 1015 h 1410"/>
                  <a:gd name="T76" fmla="*/ 87 w 621"/>
                  <a:gd name="T77" fmla="*/ 1046 h 1410"/>
                  <a:gd name="T78" fmla="*/ 104 w 621"/>
                  <a:gd name="T79" fmla="*/ 1075 h 1410"/>
                  <a:gd name="T80" fmla="*/ 122 w 621"/>
                  <a:gd name="T81" fmla="*/ 1103 h 1410"/>
                  <a:gd name="T82" fmla="*/ 141 w 621"/>
                  <a:gd name="T83" fmla="*/ 1130 h 1410"/>
                  <a:gd name="T84" fmla="*/ 192 w 621"/>
                  <a:gd name="T85" fmla="*/ 1190 h 1410"/>
                  <a:gd name="T86" fmla="*/ 214 w 621"/>
                  <a:gd name="T87" fmla="*/ 1213 h 1410"/>
                  <a:gd name="T88" fmla="*/ 238 w 621"/>
                  <a:gd name="T89" fmla="*/ 1236 h 1410"/>
                  <a:gd name="T90" fmla="*/ 264 w 621"/>
                  <a:gd name="T91" fmla="*/ 1257 h 1410"/>
                  <a:gd name="T92" fmla="*/ 290 w 621"/>
                  <a:gd name="T93" fmla="*/ 1278 h 1410"/>
                  <a:gd name="T94" fmla="*/ 318 w 621"/>
                  <a:gd name="T95" fmla="*/ 1297 h 1410"/>
                  <a:gd name="T96" fmla="*/ 346 w 621"/>
                  <a:gd name="T97" fmla="*/ 1315 h 1410"/>
                  <a:gd name="T98" fmla="*/ 375 w 621"/>
                  <a:gd name="T99" fmla="*/ 1331 h 1410"/>
                  <a:gd name="T100" fmla="*/ 405 w 621"/>
                  <a:gd name="T101" fmla="*/ 1346 h 1410"/>
                  <a:gd name="T102" fmla="*/ 436 w 621"/>
                  <a:gd name="T103" fmla="*/ 1360 h 1410"/>
                  <a:gd name="T104" fmla="*/ 468 w 621"/>
                  <a:gd name="T105" fmla="*/ 1373 h 1410"/>
                  <a:gd name="T106" fmla="*/ 500 w 621"/>
                  <a:gd name="T107" fmla="*/ 1384 h 1410"/>
                  <a:gd name="T108" fmla="*/ 533 w 621"/>
                  <a:gd name="T109" fmla="*/ 1393 h 1410"/>
                  <a:gd name="T110" fmla="*/ 576 w 621"/>
                  <a:gd name="T111" fmla="*/ 1402 h 1410"/>
                  <a:gd name="T112" fmla="*/ 609 w 621"/>
                  <a:gd name="T113" fmla="*/ 1408 h 1410"/>
                  <a:gd name="T114" fmla="*/ 80 w 621"/>
                  <a:gd name="T115" fmla="*/ 705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1410">
                    <a:moveTo>
                      <a:pt x="621" y="81"/>
                    </a:moveTo>
                    <a:cubicBezTo>
                      <a:pt x="621" y="0"/>
                      <a:pt x="621" y="0"/>
                      <a:pt x="621" y="0"/>
                    </a:cubicBezTo>
                    <a:cubicBezTo>
                      <a:pt x="620" y="1"/>
                      <a:pt x="619" y="1"/>
                      <a:pt x="619" y="1"/>
                    </a:cubicBezTo>
                    <a:cubicBezTo>
                      <a:pt x="615" y="1"/>
                      <a:pt x="612" y="2"/>
                      <a:pt x="609" y="2"/>
                    </a:cubicBezTo>
                    <a:cubicBezTo>
                      <a:pt x="607" y="2"/>
                      <a:pt x="604" y="3"/>
                      <a:pt x="601" y="3"/>
                    </a:cubicBezTo>
                    <a:cubicBezTo>
                      <a:pt x="598" y="4"/>
                      <a:pt x="595" y="4"/>
                      <a:pt x="592" y="5"/>
                    </a:cubicBezTo>
                    <a:cubicBezTo>
                      <a:pt x="589" y="5"/>
                      <a:pt x="587" y="6"/>
                      <a:pt x="584" y="6"/>
                    </a:cubicBezTo>
                    <a:cubicBezTo>
                      <a:pt x="581" y="7"/>
                      <a:pt x="578" y="7"/>
                      <a:pt x="576" y="8"/>
                    </a:cubicBezTo>
                    <a:cubicBezTo>
                      <a:pt x="570" y="9"/>
                      <a:pt x="564" y="10"/>
                      <a:pt x="558" y="11"/>
                    </a:cubicBezTo>
                    <a:cubicBezTo>
                      <a:pt x="555" y="12"/>
                      <a:pt x="553" y="12"/>
                      <a:pt x="550" y="13"/>
                    </a:cubicBezTo>
                    <a:cubicBezTo>
                      <a:pt x="547" y="14"/>
                      <a:pt x="544" y="14"/>
                      <a:pt x="541" y="15"/>
                    </a:cubicBezTo>
                    <a:cubicBezTo>
                      <a:pt x="538" y="16"/>
                      <a:pt x="536" y="16"/>
                      <a:pt x="533" y="17"/>
                    </a:cubicBezTo>
                    <a:cubicBezTo>
                      <a:pt x="530" y="18"/>
                      <a:pt x="527" y="19"/>
                      <a:pt x="524" y="20"/>
                    </a:cubicBezTo>
                    <a:cubicBezTo>
                      <a:pt x="522" y="20"/>
                      <a:pt x="519" y="21"/>
                      <a:pt x="517" y="22"/>
                    </a:cubicBezTo>
                    <a:cubicBezTo>
                      <a:pt x="514" y="22"/>
                      <a:pt x="511" y="23"/>
                      <a:pt x="508" y="24"/>
                    </a:cubicBezTo>
                    <a:cubicBezTo>
                      <a:pt x="505" y="25"/>
                      <a:pt x="503" y="26"/>
                      <a:pt x="500" y="26"/>
                    </a:cubicBezTo>
                    <a:cubicBezTo>
                      <a:pt x="497" y="27"/>
                      <a:pt x="494" y="28"/>
                      <a:pt x="491" y="29"/>
                    </a:cubicBezTo>
                    <a:cubicBezTo>
                      <a:pt x="489" y="30"/>
                      <a:pt x="486" y="31"/>
                      <a:pt x="484" y="32"/>
                    </a:cubicBezTo>
                    <a:cubicBezTo>
                      <a:pt x="481" y="33"/>
                      <a:pt x="478" y="34"/>
                      <a:pt x="475" y="35"/>
                    </a:cubicBezTo>
                    <a:cubicBezTo>
                      <a:pt x="473" y="36"/>
                      <a:pt x="470" y="36"/>
                      <a:pt x="468" y="37"/>
                    </a:cubicBezTo>
                    <a:cubicBezTo>
                      <a:pt x="465" y="38"/>
                      <a:pt x="462" y="40"/>
                      <a:pt x="459" y="41"/>
                    </a:cubicBezTo>
                    <a:cubicBezTo>
                      <a:pt x="457" y="42"/>
                      <a:pt x="454" y="42"/>
                      <a:pt x="452" y="43"/>
                    </a:cubicBezTo>
                    <a:cubicBezTo>
                      <a:pt x="449" y="44"/>
                      <a:pt x="446" y="46"/>
                      <a:pt x="443" y="47"/>
                    </a:cubicBezTo>
                    <a:cubicBezTo>
                      <a:pt x="441" y="48"/>
                      <a:pt x="439" y="49"/>
                      <a:pt x="436" y="50"/>
                    </a:cubicBezTo>
                    <a:cubicBezTo>
                      <a:pt x="433" y="51"/>
                      <a:pt x="430" y="52"/>
                      <a:pt x="427" y="53"/>
                    </a:cubicBezTo>
                    <a:cubicBezTo>
                      <a:pt x="425" y="54"/>
                      <a:pt x="423" y="55"/>
                      <a:pt x="421" y="56"/>
                    </a:cubicBezTo>
                    <a:cubicBezTo>
                      <a:pt x="418" y="58"/>
                      <a:pt x="415" y="59"/>
                      <a:pt x="412" y="60"/>
                    </a:cubicBezTo>
                    <a:cubicBezTo>
                      <a:pt x="410" y="61"/>
                      <a:pt x="408" y="62"/>
                      <a:pt x="405" y="64"/>
                    </a:cubicBezTo>
                    <a:cubicBezTo>
                      <a:pt x="402" y="65"/>
                      <a:pt x="400" y="66"/>
                      <a:pt x="397" y="68"/>
                    </a:cubicBezTo>
                    <a:cubicBezTo>
                      <a:pt x="395" y="69"/>
                      <a:pt x="392" y="70"/>
                      <a:pt x="390" y="71"/>
                    </a:cubicBezTo>
                    <a:cubicBezTo>
                      <a:pt x="387" y="72"/>
                      <a:pt x="385" y="74"/>
                      <a:pt x="382" y="75"/>
                    </a:cubicBezTo>
                    <a:cubicBezTo>
                      <a:pt x="380" y="76"/>
                      <a:pt x="377" y="78"/>
                      <a:pt x="375" y="79"/>
                    </a:cubicBezTo>
                    <a:cubicBezTo>
                      <a:pt x="372" y="80"/>
                      <a:pt x="370" y="82"/>
                      <a:pt x="367" y="83"/>
                    </a:cubicBezTo>
                    <a:cubicBezTo>
                      <a:pt x="365" y="85"/>
                      <a:pt x="363" y="86"/>
                      <a:pt x="360" y="87"/>
                    </a:cubicBezTo>
                    <a:cubicBezTo>
                      <a:pt x="358" y="88"/>
                      <a:pt x="355" y="90"/>
                      <a:pt x="352" y="92"/>
                    </a:cubicBezTo>
                    <a:cubicBezTo>
                      <a:pt x="350" y="93"/>
                      <a:pt x="348" y="94"/>
                      <a:pt x="346" y="95"/>
                    </a:cubicBezTo>
                    <a:cubicBezTo>
                      <a:pt x="343" y="97"/>
                      <a:pt x="340" y="99"/>
                      <a:pt x="338" y="100"/>
                    </a:cubicBezTo>
                    <a:cubicBezTo>
                      <a:pt x="336" y="102"/>
                      <a:pt x="334" y="103"/>
                      <a:pt x="332" y="104"/>
                    </a:cubicBezTo>
                    <a:cubicBezTo>
                      <a:pt x="329" y="106"/>
                      <a:pt x="326" y="108"/>
                      <a:pt x="324" y="109"/>
                    </a:cubicBezTo>
                    <a:cubicBezTo>
                      <a:pt x="322" y="111"/>
                      <a:pt x="320" y="112"/>
                      <a:pt x="318" y="113"/>
                    </a:cubicBezTo>
                    <a:cubicBezTo>
                      <a:pt x="315" y="115"/>
                      <a:pt x="312" y="117"/>
                      <a:pt x="310" y="119"/>
                    </a:cubicBezTo>
                    <a:cubicBezTo>
                      <a:pt x="308" y="120"/>
                      <a:pt x="306" y="121"/>
                      <a:pt x="304" y="123"/>
                    </a:cubicBezTo>
                    <a:cubicBezTo>
                      <a:pt x="301" y="125"/>
                      <a:pt x="298" y="126"/>
                      <a:pt x="296" y="128"/>
                    </a:cubicBezTo>
                    <a:cubicBezTo>
                      <a:pt x="294" y="130"/>
                      <a:pt x="292" y="131"/>
                      <a:pt x="290" y="132"/>
                    </a:cubicBezTo>
                    <a:cubicBezTo>
                      <a:pt x="288" y="134"/>
                      <a:pt x="285" y="136"/>
                      <a:pt x="282" y="138"/>
                    </a:cubicBezTo>
                    <a:cubicBezTo>
                      <a:pt x="281" y="140"/>
                      <a:pt x="279" y="141"/>
                      <a:pt x="277" y="142"/>
                    </a:cubicBezTo>
                    <a:cubicBezTo>
                      <a:pt x="274" y="144"/>
                      <a:pt x="272" y="146"/>
                      <a:pt x="269" y="149"/>
                    </a:cubicBezTo>
                    <a:cubicBezTo>
                      <a:pt x="267" y="150"/>
                      <a:pt x="266" y="151"/>
                      <a:pt x="264" y="153"/>
                    </a:cubicBezTo>
                    <a:cubicBezTo>
                      <a:pt x="261" y="155"/>
                      <a:pt x="259" y="157"/>
                      <a:pt x="256" y="159"/>
                    </a:cubicBezTo>
                    <a:cubicBezTo>
                      <a:pt x="254" y="160"/>
                      <a:pt x="253" y="162"/>
                      <a:pt x="251" y="163"/>
                    </a:cubicBezTo>
                    <a:cubicBezTo>
                      <a:pt x="248" y="166"/>
                      <a:pt x="246" y="168"/>
                      <a:pt x="243" y="170"/>
                    </a:cubicBezTo>
                    <a:cubicBezTo>
                      <a:pt x="242" y="171"/>
                      <a:pt x="240" y="173"/>
                      <a:pt x="238" y="174"/>
                    </a:cubicBezTo>
                    <a:cubicBezTo>
                      <a:pt x="236" y="177"/>
                      <a:pt x="233" y="179"/>
                      <a:pt x="231" y="181"/>
                    </a:cubicBezTo>
                    <a:cubicBezTo>
                      <a:pt x="229" y="183"/>
                      <a:pt x="228" y="184"/>
                      <a:pt x="226" y="185"/>
                    </a:cubicBezTo>
                    <a:cubicBezTo>
                      <a:pt x="224" y="188"/>
                      <a:pt x="221" y="190"/>
                      <a:pt x="219" y="193"/>
                    </a:cubicBezTo>
                    <a:cubicBezTo>
                      <a:pt x="217" y="194"/>
                      <a:pt x="216" y="195"/>
                      <a:pt x="214" y="197"/>
                    </a:cubicBezTo>
                    <a:cubicBezTo>
                      <a:pt x="212" y="199"/>
                      <a:pt x="209" y="202"/>
                      <a:pt x="207" y="204"/>
                    </a:cubicBezTo>
                    <a:cubicBezTo>
                      <a:pt x="205" y="206"/>
                      <a:pt x="204" y="207"/>
                      <a:pt x="203" y="208"/>
                    </a:cubicBezTo>
                    <a:cubicBezTo>
                      <a:pt x="200" y="211"/>
                      <a:pt x="198" y="214"/>
                      <a:pt x="195" y="216"/>
                    </a:cubicBezTo>
                    <a:cubicBezTo>
                      <a:pt x="194" y="217"/>
                      <a:pt x="193" y="219"/>
                      <a:pt x="192" y="220"/>
                    </a:cubicBezTo>
                    <a:cubicBezTo>
                      <a:pt x="189" y="223"/>
                      <a:pt x="186" y="226"/>
                      <a:pt x="184" y="228"/>
                    </a:cubicBezTo>
                    <a:cubicBezTo>
                      <a:pt x="183" y="229"/>
                      <a:pt x="182" y="230"/>
                      <a:pt x="182" y="231"/>
                    </a:cubicBezTo>
                    <a:cubicBezTo>
                      <a:pt x="169" y="245"/>
                      <a:pt x="156" y="260"/>
                      <a:pt x="144" y="276"/>
                    </a:cubicBezTo>
                    <a:cubicBezTo>
                      <a:pt x="143" y="277"/>
                      <a:pt x="142" y="278"/>
                      <a:pt x="141" y="280"/>
                    </a:cubicBezTo>
                    <a:cubicBezTo>
                      <a:pt x="139" y="282"/>
                      <a:pt x="137" y="285"/>
                      <a:pt x="135" y="288"/>
                    </a:cubicBezTo>
                    <a:cubicBezTo>
                      <a:pt x="134" y="290"/>
                      <a:pt x="133" y="292"/>
                      <a:pt x="132" y="293"/>
                    </a:cubicBezTo>
                    <a:cubicBezTo>
                      <a:pt x="130" y="296"/>
                      <a:pt x="128" y="299"/>
                      <a:pt x="126" y="301"/>
                    </a:cubicBezTo>
                    <a:cubicBezTo>
                      <a:pt x="124" y="303"/>
                      <a:pt x="123" y="305"/>
                      <a:pt x="122" y="307"/>
                    </a:cubicBezTo>
                    <a:cubicBezTo>
                      <a:pt x="120" y="310"/>
                      <a:pt x="118" y="312"/>
                      <a:pt x="117" y="315"/>
                    </a:cubicBezTo>
                    <a:cubicBezTo>
                      <a:pt x="115" y="317"/>
                      <a:pt x="114" y="319"/>
                      <a:pt x="113" y="321"/>
                    </a:cubicBezTo>
                    <a:cubicBezTo>
                      <a:pt x="111" y="324"/>
                      <a:pt x="109" y="326"/>
                      <a:pt x="108" y="329"/>
                    </a:cubicBezTo>
                    <a:cubicBezTo>
                      <a:pt x="106" y="331"/>
                      <a:pt x="105" y="333"/>
                      <a:pt x="104" y="335"/>
                    </a:cubicBezTo>
                    <a:cubicBezTo>
                      <a:pt x="102" y="338"/>
                      <a:pt x="101" y="341"/>
                      <a:pt x="99" y="343"/>
                    </a:cubicBezTo>
                    <a:cubicBezTo>
                      <a:pt x="98" y="345"/>
                      <a:pt x="96" y="348"/>
                      <a:pt x="95" y="350"/>
                    </a:cubicBezTo>
                    <a:cubicBezTo>
                      <a:pt x="94" y="352"/>
                      <a:pt x="92" y="355"/>
                      <a:pt x="91" y="358"/>
                    </a:cubicBezTo>
                    <a:cubicBezTo>
                      <a:pt x="89" y="360"/>
                      <a:pt x="88" y="362"/>
                      <a:pt x="87" y="364"/>
                    </a:cubicBezTo>
                    <a:cubicBezTo>
                      <a:pt x="85" y="367"/>
                      <a:pt x="84" y="370"/>
                      <a:pt x="82" y="372"/>
                    </a:cubicBezTo>
                    <a:cubicBezTo>
                      <a:pt x="81" y="375"/>
                      <a:pt x="80" y="377"/>
                      <a:pt x="79" y="379"/>
                    </a:cubicBezTo>
                    <a:cubicBezTo>
                      <a:pt x="77" y="382"/>
                      <a:pt x="76" y="385"/>
                      <a:pt x="75" y="387"/>
                    </a:cubicBezTo>
                    <a:cubicBezTo>
                      <a:pt x="74" y="390"/>
                      <a:pt x="72" y="392"/>
                      <a:pt x="71" y="394"/>
                    </a:cubicBezTo>
                    <a:cubicBezTo>
                      <a:pt x="70" y="397"/>
                      <a:pt x="69" y="400"/>
                      <a:pt x="67" y="402"/>
                    </a:cubicBezTo>
                    <a:cubicBezTo>
                      <a:pt x="66" y="405"/>
                      <a:pt x="65" y="407"/>
                      <a:pt x="64" y="410"/>
                    </a:cubicBezTo>
                    <a:cubicBezTo>
                      <a:pt x="63" y="412"/>
                      <a:pt x="62" y="415"/>
                      <a:pt x="60" y="418"/>
                    </a:cubicBezTo>
                    <a:cubicBezTo>
                      <a:pt x="59" y="420"/>
                      <a:pt x="58" y="423"/>
                      <a:pt x="57" y="425"/>
                    </a:cubicBezTo>
                    <a:cubicBezTo>
                      <a:pt x="56" y="428"/>
                      <a:pt x="55" y="431"/>
                      <a:pt x="54" y="433"/>
                    </a:cubicBezTo>
                    <a:cubicBezTo>
                      <a:pt x="53" y="436"/>
                      <a:pt x="52" y="439"/>
                      <a:pt x="50" y="441"/>
                    </a:cubicBezTo>
                    <a:cubicBezTo>
                      <a:pt x="49" y="444"/>
                      <a:pt x="48" y="446"/>
                      <a:pt x="47" y="449"/>
                    </a:cubicBezTo>
                    <a:cubicBezTo>
                      <a:pt x="46" y="452"/>
                      <a:pt x="45" y="454"/>
                      <a:pt x="44" y="457"/>
                    </a:cubicBezTo>
                    <a:cubicBezTo>
                      <a:pt x="43" y="460"/>
                      <a:pt x="42" y="462"/>
                      <a:pt x="41" y="465"/>
                    </a:cubicBezTo>
                    <a:cubicBezTo>
                      <a:pt x="40" y="468"/>
                      <a:pt x="39" y="470"/>
                      <a:pt x="39" y="473"/>
                    </a:cubicBezTo>
                    <a:cubicBezTo>
                      <a:pt x="38" y="476"/>
                      <a:pt x="37" y="479"/>
                      <a:pt x="36" y="481"/>
                    </a:cubicBezTo>
                    <a:cubicBezTo>
                      <a:pt x="35" y="484"/>
                      <a:pt x="34" y="487"/>
                      <a:pt x="33" y="489"/>
                    </a:cubicBezTo>
                    <a:cubicBezTo>
                      <a:pt x="32" y="492"/>
                      <a:pt x="31" y="495"/>
                      <a:pt x="31" y="498"/>
                    </a:cubicBezTo>
                    <a:cubicBezTo>
                      <a:pt x="30" y="500"/>
                      <a:pt x="29" y="503"/>
                      <a:pt x="28" y="506"/>
                    </a:cubicBezTo>
                    <a:cubicBezTo>
                      <a:pt x="27" y="509"/>
                      <a:pt x="26" y="511"/>
                      <a:pt x="26" y="514"/>
                    </a:cubicBezTo>
                    <a:cubicBezTo>
                      <a:pt x="25" y="517"/>
                      <a:pt x="24" y="520"/>
                      <a:pt x="23" y="523"/>
                    </a:cubicBezTo>
                    <a:cubicBezTo>
                      <a:pt x="23" y="525"/>
                      <a:pt x="22" y="528"/>
                      <a:pt x="21" y="531"/>
                    </a:cubicBezTo>
                    <a:cubicBezTo>
                      <a:pt x="21" y="534"/>
                      <a:pt x="20" y="536"/>
                      <a:pt x="19" y="539"/>
                    </a:cubicBezTo>
                    <a:cubicBezTo>
                      <a:pt x="19" y="542"/>
                      <a:pt x="18" y="545"/>
                      <a:pt x="17" y="547"/>
                    </a:cubicBezTo>
                    <a:cubicBezTo>
                      <a:pt x="17" y="550"/>
                      <a:pt x="16" y="553"/>
                      <a:pt x="15" y="556"/>
                    </a:cubicBezTo>
                    <a:cubicBezTo>
                      <a:pt x="15" y="559"/>
                      <a:pt x="14" y="562"/>
                      <a:pt x="14" y="564"/>
                    </a:cubicBezTo>
                    <a:cubicBezTo>
                      <a:pt x="13" y="567"/>
                      <a:pt x="12" y="570"/>
                      <a:pt x="12" y="573"/>
                    </a:cubicBezTo>
                    <a:cubicBezTo>
                      <a:pt x="11" y="576"/>
                      <a:pt x="11" y="579"/>
                      <a:pt x="10" y="582"/>
                    </a:cubicBezTo>
                    <a:cubicBezTo>
                      <a:pt x="10" y="585"/>
                      <a:pt x="9" y="588"/>
                      <a:pt x="9" y="591"/>
                    </a:cubicBezTo>
                    <a:cubicBezTo>
                      <a:pt x="8" y="593"/>
                      <a:pt x="8" y="596"/>
                      <a:pt x="8" y="599"/>
                    </a:cubicBezTo>
                    <a:cubicBezTo>
                      <a:pt x="7" y="602"/>
                      <a:pt x="7" y="605"/>
                      <a:pt x="6" y="608"/>
                    </a:cubicBezTo>
                    <a:cubicBezTo>
                      <a:pt x="6" y="611"/>
                      <a:pt x="5" y="614"/>
                      <a:pt x="5" y="616"/>
                    </a:cubicBezTo>
                    <a:cubicBezTo>
                      <a:pt x="5" y="619"/>
                      <a:pt x="4" y="623"/>
                      <a:pt x="4" y="626"/>
                    </a:cubicBezTo>
                    <a:cubicBezTo>
                      <a:pt x="4" y="628"/>
                      <a:pt x="3" y="631"/>
                      <a:pt x="3" y="634"/>
                    </a:cubicBezTo>
                    <a:cubicBezTo>
                      <a:pt x="3" y="637"/>
                      <a:pt x="3" y="640"/>
                      <a:pt x="2" y="644"/>
                    </a:cubicBezTo>
                    <a:cubicBezTo>
                      <a:pt x="2" y="646"/>
                      <a:pt x="2" y="649"/>
                      <a:pt x="2" y="651"/>
                    </a:cubicBezTo>
                    <a:cubicBezTo>
                      <a:pt x="1" y="655"/>
                      <a:pt x="1" y="658"/>
                      <a:pt x="1" y="662"/>
                    </a:cubicBezTo>
                    <a:cubicBezTo>
                      <a:pt x="1" y="664"/>
                      <a:pt x="1" y="667"/>
                      <a:pt x="1" y="669"/>
                    </a:cubicBezTo>
                    <a:cubicBezTo>
                      <a:pt x="0" y="673"/>
                      <a:pt x="0" y="677"/>
                      <a:pt x="0" y="681"/>
                    </a:cubicBezTo>
                    <a:cubicBezTo>
                      <a:pt x="0" y="683"/>
                      <a:pt x="0" y="685"/>
                      <a:pt x="0" y="687"/>
                    </a:cubicBezTo>
                    <a:cubicBezTo>
                      <a:pt x="0" y="693"/>
                      <a:pt x="0" y="699"/>
                      <a:pt x="0" y="705"/>
                    </a:cubicBezTo>
                    <a:cubicBezTo>
                      <a:pt x="0" y="711"/>
                      <a:pt x="0" y="717"/>
                      <a:pt x="0" y="723"/>
                    </a:cubicBezTo>
                    <a:cubicBezTo>
                      <a:pt x="0" y="725"/>
                      <a:pt x="0" y="727"/>
                      <a:pt x="0" y="729"/>
                    </a:cubicBezTo>
                    <a:cubicBezTo>
                      <a:pt x="0" y="733"/>
                      <a:pt x="0" y="737"/>
                      <a:pt x="1" y="741"/>
                    </a:cubicBezTo>
                    <a:cubicBezTo>
                      <a:pt x="1" y="743"/>
                      <a:pt x="1" y="746"/>
                      <a:pt x="1" y="748"/>
                    </a:cubicBezTo>
                    <a:cubicBezTo>
                      <a:pt x="1" y="752"/>
                      <a:pt x="1" y="755"/>
                      <a:pt x="2" y="759"/>
                    </a:cubicBezTo>
                    <a:cubicBezTo>
                      <a:pt x="2" y="761"/>
                      <a:pt x="2" y="764"/>
                      <a:pt x="2" y="766"/>
                    </a:cubicBezTo>
                    <a:cubicBezTo>
                      <a:pt x="3" y="770"/>
                      <a:pt x="3" y="773"/>
                      <a:pt x="3" y="776"/>
                    </a:cubicBezTo>
                    <a:cubicBezTo>
                      <a:pt x="3" y="779"/>
                      <a:pt x="4" y="782"/>
                      <a:pt x="4" y="784"/>
                    </a:cubicBezTo>
                    <a:cubicBezTo>
                      <a:pt x="4" y="787"/>
                      <a:pt x="5" y="791"/>
                      <a:pt x="5" y="794"/>
                    </a:cubicBezTo>
                    <a:cubicBezTo>
                      <a:pt x="5" y="796"/>
                      <a:pt x="6" y="799"/>
                      <a:pt x="6" y="802"/>
                    </a:cubicBezTo>
                    <a:cubicBezTo>
                      <a:pt x="7" y="805"/>
                      <a:pt x="7" y="808"/>
                      <a:pt x="8" y="811"/>
                    </a:cubicBezTo>
                    <a:cubicBezTo>
                      <a:pt x="8" y="814"/>
                      <a:pt x="8" y="817"/>
                      <a:pt x="9" y="819"/>
                    </a:cubicBezTo>
                    <a:cubicBezTo>
                      <a:pt x="9" y="822"/>
                      <a:pt x="10" y="825"/>
                      <a:pt x="10" y="828"/>
                    </a:cubicBezTo>
                    <a:cubicBezTo>
                      <a:pt x="11" y="831"/>
                      <a:pt x="11" y="834"/>
                      <a:pt x="12" y="837"/>
                    </a:cubicBezTo>
                    <a:cubicBezTo>
                      <a:pt x="12" y="840"/>
                      <a:pt x="13" y="843"/>
                      <a:pt x="14" y="846"/>
                    </a:cubicBezTo>
                    <a:cubicBezTo>
                      <a:pt x="14" y="848"/>
                      <a:pt x="15" y="851"/>
                      <a:pt x="15" y="854"/>
                    </a:cubicBezTo>
                    <a:cubicBezTo>
                      <a:pt x="16" y="857"/>
                      <a:pt x="17" y="860"/>
                      <a:pt x="17" y="863"/>
                    </a:cubicBezTo>
                    <a:cubicBezTo>
                      <a:pt x="18" y="865"/>
                      <a:pt x="19" y="868"/>
                      <a:pt x="19" y="871"/>
                    </a:cubicBezTo>
                    <a:cubicBezTo>
                      <a:pt x="20" y="874"/>
                      <a:pt x="21" y="876"/>
                      <a:pt x="21" y="879"/>
                    </a:cubicBezTo>
                    <a:cubicBezTo>
                      <a:pt x="22" y="882"/>
                      <a:pt x="23" y="885"/>
                      <a:pt x="23" y="887"/>
                    </a:cubicBezTo>
                    <a:cubicBezTo>
                      <a:pt x="24" y="890"/>
                      <a:pt x="25" y="893"/>
                      <a:pt x="26" y="896"/>
                    </a:cubicBezTo>
                    <a:cubicBezTo>
                      <a:pt x="26" y="899"/>
                      <a:pt x="27" y="901"/>
                      <a:pt x="28" y="904"/>
                    </a:cubicBezTo>
                    <a:cubicBezTo>
                      <a:pt x="29" y="907"/>
                      <a:pt x="30" y="910"/>
                      <a:pt x="31" y="912"/>
                    </a:cubicBezTo>
                    <a:cubicBezTo>
                      <a:pt x="31" y="915"/>
                      <a:pt x="32" y="918"/>
                      <a:pt x="33" y="921"/>
                    </a:cubicBezTo>
                    <a:cubicBezTo>
                      <a:pt x="34" y="923"/>
                      <a:pt x="35" y="926"/>
                      <a:pt x="36" y="929"/>
                    </a:cubicBezTo>
                    <a:cubicBezTo>
                      <a:pt x="37" y="931"/>
                      <a:pt x="38" y="934"/>
                      <a:pt x="39" y="937"/>
                    </a:cubicBezTo>
                    <a:cubicBezTo>
                      <a:pt x="39" y="940"/>
                      <a:pt x="40" y="942"/>
                      <a:pt x="41" y="945"/>
                    </a:cubicBezTo>
                    <a:cubicBezTo>
                      <a:pt x="42" y="948"/>
                      <a:pt x="43" y="950"/>
                      <a:pt x="44" y="953"/>
                    </a:cubicBezTo>
                    <a:cubicBezTo>
                      <a:pt x="45" y="956"/>
                      <a:pt x="46" y="958"/>
                      <a:pt x="47" y="961"/>
                    </a:cubicBezTo>
                    <a:cubicBezTo>
                      <a:pt x="48" y="964"/>
                      <a:pt x="49" y="966"/>
                      <a:pt x="50" y="969"/>
                    </a:cubicBezTo>
                    <a:cubicBezTo>
                      <a:pt x="52" y="971"/>
                      <a:pt x="53" y="974"/>
                      <a:pt x="54" y="977"/>
                    </a:cubicBezTo>
                    <a:cubicBezTo>
                      <a:pt x="55" y="979"/>
                      <a:pt x="56" y="982"/>
                      <a:pt x="57" y="985"/>
                    </a:cubicBezTo>
                    <a:cubicBezTo>
                      <a:pt x="58" y="987"/>
                      <a:pt x="59" y="990"/>
                      <a:pt x="60" y="992"/>
                    </a:cubicBezTo>
                    <a:cubicBezTo>
                      <a:pt x="62" y="995"/>
                      <a:pt x="63" y="998"/>
                      <a:pt x="64" y="1000"/>
                    </a:cubicBezTo>
                    <a:cubicBezTo>
                      <a:pt x="65" y="1003"/>
                      <a:pt x="66" y="1005"/>
                      <a:pt x="67" y="1008"/>
                    </a:cubicBezTo>
                    <a:cubicBezTo>
                      <a:pt x="69" y="1010"/>
                      <a:pt x="70" y="1013"/>
                      <a:pt x="71" y="1015"/>
                    </a:cubicBezTo>
                    <a:cubicBezTo>
                      <a:pt x="72" y="1018"/>
                      <a:pt x="74" y="1020"/>
                      <a:pt x="75" y="1023"/>
                    </a:cubicBezTo>
                    <a:cubicBezTo>
                      <a:pt x="76" y="1025"/>
                      <a:pt x="77" y="1028"/>
                      <a:pt x="79" y="1031"/>
                    </a:cubicBezTo>
                    <a:cubicBezTo>
                      <a:pt x="80" y="1033"/>
                      <a:pt x="81" y="1035"/>
                      <a:pt x="82" y="1038"/>
                    </a:cubicBezTo>
                    <a:cubicBezTo>
                      <a:pt x="84" y="1040"/>
                      <a:pt x="85" y="1043"/>
                      <a:pt x="87" y="1046"/>
                    </a:cubicBezTo>
                    <a:cubicBezTo>
                      <a:pt x="88" y="1048"/>
                      <a:pt x="89" y="1050"/>
                      <a:pt x="91" y="1052"/>
                    </a:cubicBezTo>
                    <a:cubicBezTo>
                      <a:pt x="92" y="1055"/>
                      <a:pt x="94" y="1058"/>
                      <a:pt x="95" y="1060"/>
                    </a:cubicBezTo>
                    <a:cubicBezTo>
                      <a:pt x="96" y="1062"/>
                      <a:pt x="98" y="1065"/>
                      <a:pt x="99" y="1067"/>
                    </a:cubicBezTo>
                    <a:cubicBezTo>
                      <a:pt x="101" y="1069"/>
                      <a:pt x="102" y="1072"/>
                      <a:pt x="104" y="1075"/>
                    </a:cubicBezTo>
                    <a:cubicBezTo>
                      <a:pt x="105" y="1077"/>
                      <a:pt x="106" y="1079"/>
                      <a:pt x="108" y="1081"/>
                    </a:cubicBezTo>
                    <a:cubicBezTo>
                      <a:pt x="109" y="1084"/>
                      <a:pt x="111" y="1086"/>
                      <a:pt x="113" y="1089"/>
                    </a:cubicBezTo>
                    <a:cubicBezTo>
                      <a:pt x="114" y="1091"/>
                      <a:pt x="115" y="1093"/>
                      <a:pt x="117" y="1095"/>
                    </a:cubicBezTo>
                    <a:cubicBezTo>
                      <a:pt x="118" y="1098"/>
                      <a:pt x="120" y="1100"/>
                      <a:pt x="122" y="1103"/>
                    </a:cubicBezTo>
                    <a:cubicBezTo>
                      <a:pt x="123" y="1105"/>
                      <a:pt x="124" y="1107"/>
                      <a:pt x="126" y="1109"/>
                    </a:cubicBezTo>
                    <a:cubicBezTo>
                      <a:pt x="128" y="1111"/>
                      <a:pt x="130" y="1114"/>
                      <a:pt x="132" y="1117"/>
                    </a:cubicBezTo>
                    <a:cubicBezTo>
                      <a:pt x="133" y="1118"/>
                      <a:pt x="134" y="1120"/>
                      <a:pt x="135" y="1122"/>
                    </a:cubicBezTo>
                    <a:cubicBezTo>
                      <a:pt x="137" y="1125"/>
                      <a:pt x="139" y="1128"/>
                      <a:pt x="141" y="1130"/>
                    </a:cubicBezTo>
                    <a:cubicBezTo>
                      <a:pt x="142" y="1132"/>
                      <a:pt x="143" y="1133"/>
                      <a:pt x="144" y="1134"/>
                    </a:cubicBezTo>
                    <a:cubicBezTo>
                      <a:pt x="156" y="1150"/>
                      <a:pt x="169" y="1165"/>
                      <a:pt x="182" y="1179"/>
                    </a:cubicBezTo>
                    <a:cubicBezTo>
                      <a:pt x="182" y="1180"/>
                      <a:pt x="183" y="1181"/>
                      <a:pt x="184" y="1182"/>
                    </a:cubicBezTo>
                    <a:cubicBezTo>
                      <a:pt x="186" y="1184"/>
                      <a:pt x="189" y="1187"/>
                      <a:pt x="192" y="1190"/>
                    </a:cubicBezTo>
                    <a:cubicBezTo>
                      <a:pt x="193" y="1191"/>
                      <a:pt x="194" y="1193"/>
                      <a:pt x="195" y="1194"/>
                    </a:cubicBezTo>
                    <a:cubicBezTo>
                      <a:pt x="198" y="1196"/>
                      <a:pt x="200" y="1199"/>
                      <a:pt x="203" y="1202"/>
                    </a:cubicBezTo>
                    <a:cubicBezTo>
                      <a:pt x="204" y="1203"/>
                      <a:pt x="205" y="1204"/>
                      <a:pt x="207" y="1206"/>
                    </a:cubicBezTo>
                    <a:cubicBezTo>
                      <a:pt x="209" y="1208"/>
                      <a:pt x="212" y="1211"/>
                      <a:pt x="214" y="1213"/>
                    </a:cubicBezTo>
                    <a:cubicBezTo>
                      <a:pt x="216" y="1215"/>
                      <a:pt x="217" y="1216"/>
                      <a:pt x="219" y="1217"/>
                    </a:cubicBezTo>
                    <a:cubicBezTo>
                      <a:pt x="221" y="1220"/>
                      <a:pt x="224" y="1222"/>
                      <a:pt x="226" y="1225"/>
                    </a:cubicBezTo>
                    <a:cubicBezTo>
                      <a:pt x="228" y="1226"/>
                      <a:pt x="229" y="1227"/>
                      <a:pt x="231" y="1229"/>
                    </a:cubicBezTo>
                    <a:cubicBezTo>
                      <a:pt x="233" y="1231"/>
                      <a:pt x="236" y="1233"/>
                      <a:pt x="238" y="1236"/>
                    </a:cubicBezTo>
                    <a:cubicBezTo>
                      <a:pt x="240" y="1237"/>
                      <a:pt x="242" y="1239"/>
                      <a:pt x="243" y="1240"/>
                    </a:cubicBezTo>
                    <a:cubicBezTo>
                      <a:pt x="246" y="1242"/>
                      <a:pt x="248" y="1244"/>
                      <a:pt x="251" y="1247"/>
                    </a:cubicBezTo>
                    <a:cubicBezTo>
                      <a:pt x="253" y="1248"/>
                      <a:pt x="254" y="1249"/>
                      <a:pt x="256" y="1251"/>
                    </a:cubicBezTo>
                    <a:cubicBezTo>
                      <a:pt x="259" y="1253"/>
                      <a:pt x="261" y="1255"/>
                      <a:pt x="264" y="1257"/>
                    </a:cubicBezTo>
                    <a:cubicBezTo>
                      <a:pt x="266" y="1259"/>
                      <a:pt x="267" y="1260"/>
                      <a:pt x="269" y="1261"/>
                    </a:cubicBezTo>
                    <a:cubicBezTo>
                      <a:pt x="272" y="1264"/>
                      <a:pt x="274" y="1266"/>
                      <a:pt x="277" y="1268"/>
                    </a:cubicBezTo>
                    <a:cubicBezTo>
                      <a:pt x="279" y="1269"/>
                      <a:pt x="281" y="1270"/>
                      <a:pt x="282" y="1272"/>
                    </a:cubicBezTo>
                    <a:cubicBezTo>
                      <a:pt x="285" y="1274"/>
                      <a:pt x="288" y="1276"/>
                      <a:pt x="290" y="1278"/>
                    </a:cubicBezTo>
                    <a:cubicBezTo>
                      <a:pt x="292" y="1279"/>
                      <a:pt x="294" y="1280"/>
                      <a:pt x="296" y="1282"/>
                    </a:cubicBezTo>
                    <a:cubicBezTo>
                      <a:pt x="298" y="1284"/>
                      <a:pt x="301" y="1285"/>
                      <a:pt x="304" y="1287"/>
                    </a:cubicBezTo>
                    <a:cubicBezTo>
                      <a:pt x="306" y="1289"/>
                      <a:pt x="308" y="1290"/>
                      <a:pt x="310" y="1291"/>
                    </a:cubicBezTo>
                    <a:cubicBezTo>
                      <a:pt x="312" y="1293"/>
                      <a:pt x="315" y="1295"/>
                      <a:pt x="318" y="1297"/>
                    </a:cubicBezTo>
                    <a:cubicBezTo>
                      <a:pt x="320" y="1298"/>
                      <a:pt x="322" y="1299"/>
                      <a:pt x="324" y="1301"/>
                    </a:cubicBezTo>
                    <a:cubicBezTo>
                      <a:pt x="326" y="1302"/>
                      <a:pt x="329" y="1304"/>
                      <a:pt x="332" y="1306"/>
                    </a:cubicBezTo>
                    <a:cubicBezTo>
                      <a:pt x="334" y="1307"/>
                      <a:pt x="336" y="1308"/>
                      <a:pt x="338" y="1310"/>
                    </a:cubicBezTo>
                    <a:cubicBezTo>
                      <a:pt x="340" y="1311"/>
                      <a:pt x="343" y="1313"/>
                      <a:pt x="346" y="1315"/>
                    </a:cubicBezTo>
                    <a:cubicBezTo>
                      <a:pt x="348" y="1316"/>
                      <a:pt x="350" y="1317"/>
                      <a:pt x="352" y="1318"/>
                    </a:cubicBezTo>
                    <a:cubicBezTo>
                      <a:pt x="355" y="1320"/>
                      <a:pt x="358" y="1322"/>
                      <a:pt x="360" y="1323"/>
                    </a:cubicBezTo>
                    <a:cubicBezTo>
                      <a:pt x="363" y="1324"/>
                      <a:pt x="365" y="1325"/>
                      <a:pt x="367" y="1327"/>
                    </a:cubicBezTo>
                    <a:cubicBezTo>
                      <a:pt x="370" y="1328"/>
                      <a:pt x="372" y="1330"/>
                      <a:pt x="375" y="1331"/>
                    </a:cubicBezTo>
                    <a:cubicBezTo>
                      <a:pt x="377" y="1332"/>
                      <a:pt x="380" y="1334"/>
                      <a:pt x="382" y="1335"/>
                    </a:cubicBezTo>
                    <a:cubicBezTo>
                      <a:pt x="385" y="1336"/>
                      <a:pt x="387" y="1338"/>
                      <a:pt x="390" y="1339"/>
                    </a:cubicBezTo>
                    <a:cubicBezTo>
                      <a:pt x="392" y="1340"/>
                      <a:pt x="395" y="1341"/>
                      <a:pt x="397" y="1342"/>
                    </a:cubicBezTo>
                    <a:cubicBezTo>
                      <a:pt x="400" y="1344"/>
                      <a:pt x="402" y="1345"/>
                      <a:pt x="405" y="1346"/>
                    </a:cubicBezTo>
                    <a:cubicBezTo>
                      <a:pt x="408" y="1348"/>
                      <a:pt x="410" y="1349"/>
                      <a:pt x="412" y="1350"/>
                    </a:cubicBezTo>
                    <a:cubicBezTo>
                      <a:pt x="415" y="1351"/>
                      <a:pt x="418" y="1352"/>
                      <a:pt x="421" y="1354"/>
                    </a:cubicBezTo>
                    <a:cubicBezTo>
                      <a:pt x="423" y="1355"/>
                      <a:pt x="425" y="1356"/>
                      <a:pt x="427" y="1357"/>
                    </a:cubicBezTo>
                    <a:cubicBezTo>
                      <a:pt x="430" y="1358"/>
                      <a:pt x="433" y="1359"/>
                      <a:pt x="436" y="1360"/>
                    </a:cubicBezTo>
                    <a:cubicBezTo>
                      <a:pt x="439" y="1361"/>
                      <a:pt x="441" y="1362"/>
                      <a:pt x="443" y="1363"/>
                    </a:cubicBezTo>
                    <a:cubicBezTo>
                      <a:pt x="446" y="1364"/>
                      <a:pt x="449" y="1366"/>
                      <a:pt x="452" y="1367"/>
                    </a:cubicBezTo>
                    <a:cubicBezTo>
                      <a:pt x="454" y="1368"/>
                      <a:pt x="457" y="1368"/>
                      <a:pt x="459" y="1369"/>
                    </a:cubicBezTo>
                    <a:cubicBezTo>
                      <a:pt x="462" y="1370"/>
                      <a:pt x="465" y="1372"/>
                      <a:pt x="468" y="1373"/>
                    </a:cubicBezTo>
                    <a:cubicBezTo>
                      <a:pt x="470" y="1374"/>
                      <a:pt x="473" y="1374"/>
                      <a:pt x="475" y="1375"/>
                    </a:cubicBezTo>
                    <a:cubicBezTo>
                      <a:pt x="478" y="1376"/>
                      <a:pt x="481" y="1377"/>
                      <a:pt x="484" y="1378"/>
                    </a:cubicBezTo>
                    <a:cubicBezTo>
                      <a:pt x="486" y="1379"/>
                      <a:pt x="489" y="1380"/>
                      <a:pt x="491" y="1381"/>
                    </a:cubicBezTo>
                    <a:cubicBezTo>
                      <a:pt x="494" y="1382"/>
                      <a:pt x="497" y="1383"/>
                      <a:pt x="500" y="1384"/>
                    </a:cubicBezTo>
                    <a:cubicBezTo>
                      <a:pt x="503" y="1384"/>
                      <a:pt x="505" y="1385"/>
                      <a:pt x="508" y="1386"/>
                    </a:cubicBezTo>
                    <a:cubicBezTo>
                      <a:pt x="511" y="1387"/>
                      <a:pt x="514" y="1388"/>
                      <a:pt x="517" y="1388"/>
                    </a:cubicBezTo>
                    <a:cubicBezTo>
                      <a:pt x="519" y="1389"/>
                      <a:pt x="522" y="1390"/>
                      <a:pt x="524" y="1390"/>
                    </a:cubicBezTo>
                    <a:cubicBezTo>
                      <a:pt x="527" y="1391"/>
                      <a:pt x="530" y="1392"/>
                      <a:pt x="533" y="1393"/>
                    </a:cubicBezTo>
                    <a:cubicBezTo>
                      <a:pt x="536" y="1394"/>
                      <a:pt x="538" y="1394"/>
                      <a:pt x="541" y="1395"/>
                    </a:cubicBezTo>
                    <a:cubicBezTo>
                      <a:pt x="544" y="1396"/>
                      <a:pt x="547" y="1396"/>
                      <a:pt x="550" y="1397"/>
                    </a:cubicBezTo>
                    <a:cubicBezTo>
                      <a:pt x="553" y="1398"/>
                      <a:pt x="555" y="1398"/>
                      <a:pt x="558" y="1399"/>
                    </a:cubicBezTo>
                    <a:cubicBezTo>
                      <a:pt x="564" y="1400"/>
                      <a:pt x="570" y="1401"/>
                      <a:pt x="576" y="1402"/>
                    </a:cubicBezTo>
                    <a:cubicBezTo>
                      <a:pt x="578" y="1403"/>
                      <a:pt x="581" y="1403"/>
                      <a:pt x="584" y="1404"/>
                    </a:cubicBezTo>
                    <a:cubicBezTo>
                      <a:pt x="587" y="1404"/>
                      <a:pt x="589" y="1405"/>
                      <a:pt x="592" y="1405"/>
                    </a:cubicBezTo>
                    <a:cubicBezTo>
                      <a:pt x="595" y="1406"/>
                      <a:pt x="598" y="1406"/>
                      <a:pt x="601" y="1407"/>
                    </a:cubicBezTo>
                    <a:cubicBezTo>
                      <a:pt x="604" y="1407"/>
                      <a:pt x="607" y="1408"/>
                      <a:pt x="609" y="1408"/>
                    </a:cubicBezTo>
                    <a:cubicBezTo>
                      <a:pt x="612" y="1408"/>
                      <a:pt x="615" y="1409"/>
                      <a:pt x="619" y="1409"/>
                    </a:cubicBezTo>
                    <a:cubicBezTo>
                      <a:pt x="619" y="1409"/>
                      <a:pt x="620" y="1409"/>
                      <a:pt x="621" y="1410"/>
                    </a:cubicBezTo>
                    <a:cubicBezTo>
                      <a:pt x="621" y="1329"/>
                      <a:pt x="621" y="1329"/>
                      <a:pt x="621" y="1329"/>
                    </a:cubicBezTo>
                    <a:cubicBezTo>
                      <a:pt x="315" y="1286"/>
                      <a:pt x="80" y="1022"/>
                      <a:pt x="80" y="705"/>
                    </a:cubicBezTo>
                    <a:cubicBezTo>
                      <a:pt x="80" y="388"/>
                      <a:pt x="315" y="124"/>
                      <a:pt x="621" y="81"/>
                    </a:cubicBezTo>
                    <a:close/>
                  </a:path>
                </a:pathLst>
              </a:custGeom>
              <a:solidFill>
                <a:srgbClr val="507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0" name="Freeform 11"/>
              <p:cNvSpPr>
                <a:spLocks noEditPoints="1"/>
              </p:cNvSpPr>
              <p:nvPr/>
            </p:nvSpPr>
            <p:spPr bwMode="auto">
              <a:xfrm>
                <a:off x="2832" y="2336"/>
                <a:ext cx="386" cy="740"/>
              </a:xfrm>
              <a:custGeom>
                <a:avLst/>
                <a:gdLst>
                  <a:gd name="T0" fmla="*/ 854 w 1069"/>
                  <a:gd name="T1" fmla="*/ 441 h 2048"/>
                  <a:gd name="T2" fmla="*/ 244 w 1069"/>
                  <a:gd name="T3" fmla="*/ 30 h 2048"/>
                  <a:gd name="T4" fmla="*/ 45 w 1069"/>
                  <a:gd name="T5" fmla="*/ 394 h 2048"/>
                  <a:gd name="T6" fmla="*/ 45 w 1069"/>
                  <a:gd name="T7" fmla="*/ 2048 h 2048"/>
                  <a:gd name="T8" fmla="*/ 581 w 1069"/>
                  <a:gd name="T9" fmla="*/ 1841 h 2048"/>
                  <a:gd name="T10" fmla="*/ 888 w 1069"/>
                  <a:gd name="T11" fmla="*/ 1260 h 2048"/>
                  <a:gd name="T12" fmla="*/ 989 w 1069"/>
                  <a:gd name="T13" fmla="*/ 1153 h 2048"/>
                  <a:gd name="T14" fmla="*/ 777 w 1069"/>
                  <a:gd name="T15" fmla="*/ 1571 h 2048"/>
                  <a:gd name="T16" fmla="*/ 209 w 1069"/>
                  <a:gd name="T17" fmla="*/ 1825 h 2048"/>
                  <a:gd name="T18" fmla="*/ 93 w 1069"/>
                  <a:gd name="T19" fmla="*/ 1732 h 2048"/>
                  <a:gd name="T20" fmla="*/ 136 w 1069"/>
                  <a:gd name="T21" fmla="*/ 1728 h 2048"/>
                  <a:gd name="T22" fmla="*/ 179 w 1069"/>
                  <a:gd name="T23" fmla="*/ 1721 h 2048"/>
                  <a:gd name="T24" fmla="*/ 230 w 1069"/>
                  <a:gd name="T25" fmla="*/ 1709 h 2048"/>
                  <a:gd name="T26" fmla="*/ 270 w 1069"/>
                  <a:gd name="T27" fmla="*/ 1697 h 2048"/>
                  <a:gd name="T28" fmla="*/ 311 w 1069"/>
                  <a:gd name="T29" fmla="*/ 1682 h 2048"/>
                  <a:gd name="T30" fmla="*/ 349 w 1069"/>
                  <a:gd name="T31" fmla="*/ 1665 h 2048"/>
                  <a:gd name="T32" fmla="*/ 388 w 1069"/>
                  <a:gd name="T33" fmla="*/ 1646 h 2048"/>
                  <a:gd name="T34" fmla="*/ 423 w 1069"/>
                  <a:gd name="T35" fmla="*/ 1625 h 2048"/>
                  <a:gd name="T36" fmla="*/ 459 w 1069"/>
                  <a:gd name="T37" fmla="*/ 1601 h 2048"/>
                  <a:gd name="T38" fmla="*/ 491 w 1069"/>
                  <a:gd name="T39" fmla="*/ 1576 h 2048"/>
                  <a:gd name="T40" fmla="*/ 524 w 1069"/>
                  <a:gd name="T41" fmla="*/ 1548 h 2048"/>
                  <a:gd name="T42" fmla="*/ 552 w 1069"/>
                  <a:gd name="T43" fmla="*/ 1521 h 2048"/>
                  <a:gd name="T44" fmla="*/ 610 w 1069"/>
                  <a:gd name="T45" fmla="*/ 1453 h 2048"/>
                  <a:gd name="T46" fmla="*/ 633 w 1069"/>
                  <a:gd name="T47" fmla="*/ 1422 h 2048"/>
                  <a:gd name="T48" fmla="*/ 655 w 1069"/>
                  <a:gd name="T49" fmla="*/ 1386 h 2048"/>
                  <a:gd name="T50" fmla="*/ 676 w 1069"/>
                  <a:gd name="T51" fmla="*/ 1350 h 2048"/>
                  <a:gd name="T52" fmla="*/ 694 w 1069"/>
                  <a:gd name="T53" fmla="*/ 1311 h 2048"/>
                  <a:gd name="T54" fmla="*/ 710 w 1069"/>
                  <a:gd name="T55" fmla="*/ 1272 h 2048"/>
                  <a:gd name="T56" fmla="*/ 724 w 1069"/>
                  <a:gd name="T57" fmla="*/ 1231 h 2048"/>
                  <a:gd name="T58" fmla="*/ 735 w 1069"/>
                  <a:gd name="T59" fmla="*/ 1190 h 2048"/>
                  <a:gd name="T60" fmla="*/ 744 w 1069"/>
                  <a:gd name="T61" fmla="*/ 1147 h 2048"/>
                  <a:gd name="T62" fmla="*/ 750 w 1069"/>
                  <a:gd name="T63" fmla="*/ 1103 h 2048"/>
                  <a:gd name="T64" fmla="*/ 754 w 1069"/>
                  <a:gd name="T65" fmla="*/ 1060 h 2048"/>
                  <a:gd name="T66" fmla="*/ 754 w 1069"/>
                  <a:gd name="T67" fmla="*/ 1000 h 2048"/>
                  <a:gd name="T68" fmla="*/ 751 w 1069"/>
                  <a:gd name="T69" fmla="*/ 953 h 2048"/>
                  <a:gd name="T70" fmla="*/ 746 w 1069"/>
                  <a:gd name="T71" fmla="*/ 910 h 2048"/>
                  <a:gd name="T72" fmla="*/ 737 w 1069"/>
                  <a:gd name="T73" fmla="*/ 866 h 2048"/>
                  <a:gd name="T74" fmla="*/ 726 w 1069"/>
                  <a:gd name="T75" fmla="*/ 825 h 2048"/>
                  <a:gd name="T76" fmla="*/ 713 w 1069"/>
                  <a:gd name="T77" fmla="*/ 784 h 2048"/>
                  <a:gd name="T78" fmla="*/ 697 w 1069"/>
                  <a:gd name="T79" fmla="*/ 744 h 2048"/>
                  <a:gd name="T80" fmla="*/ 680 w 1069"/>
                  <a:gd name="T81" fmla="*/ 706 h 2048"/>
                  <a:gd name="T82" fmla="*/ 659 w 1069"/>
                  <a:gd name="T83" fmla="*/ 669 h 2048"/>
                  <a:gd name="T84" fmla="*/ 638 w 1069"/>
                  <a:gd name="T85" fmla="*/ 634 h 2048"/>
                  <a:gd name="T86" fmla="*/ 613 w 1069"/>
                  <a:gd name="T87" fmla="*/ 599 h 2048"/>
                  <a:gd name="T88" fmla="*/ 559 w 1069"/>
                  <a:gd name="T89" fmla="*/ 535 h 2048"/>
                  <a:gd name="T90" fmla="*/ 528 w 1069"/>
                  <a:gd name="T91" fmla="*/ 505 h 2048"/>
                  <a:gd name="T92" fmla="*/ 498 w 1069"/>
                  <a:gd name="T93" fmla="*/ 478 h 2048"/>
                  <a:gd name="T94" fmla="*/ 464 w 1069"/>
                  <a:gd name="T95" fmla="*/ 451 h 2048"/>
                  <a:gd name="T96" fmla="*/ 431 w 1069"/>
                  <a:gd name="T97" fmla="*/ 428 h 2048"/>
                  <a:gd name="T98" fmla="*/ 394 w 1069"/>
                  <a:gd name="T99" fmla="*/ 406 h 2048"/>
                  <a:gd name="T100" fmla="*/ 358 w 1069"/>
                  <a:gd name="T101" fmla="*/ 387 h 2048"/>
                  <a:gd name="T102" fmla="*/ 318 w 1069"/>
                  <a:gd name="T103" fmla="*/ 369 h 2048"/>
                  <a:gd name="T104" fmla="*/ 279 w 1069"/>
                  <a:gd name="T105" fmla="*/ 354 h 2048"/>
                  <a:gd name="T106" fmla="*/ 238 w 1069"/>
                  <a:gd name="T107" fmla="*/ 341 h 2048"/>
                  <a:gd name="T108" fmla="*/ 197 w 1069"/>
                  <a:gd name="T109" fmla="*/ 330 h 2048"/>
                  <a:gd name="T110" fmla="*/ 145 w 1069"/>
                  <a:gd name="T111" fmla="*/ 321 h 2048"/>
                  <a:gd name="T112" fmla="*/ 101 w 1069"/>
                  <a:gd name="T113" fmla="*/ 316 h 2048"/>
                  <a:gd name="T114" fmla="*/ 174 w 1069"/>
                  <a:gd name="T115" fmla="*/ 80 h 2048"/>
                  <a:gd name="T116" fmla="*/ 591 w 1069"/>
                  <a:gd name="T117" fmla="*/ 292 h 2048"/>
                  <a:gd name="T118" fmla="*/ 846 w 1069"/>
                  <a:gd name="T119" fmla="*/ 859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9" h="2048">
                    <a:moveTo>
                      <a:pt x="1038" y="825"/>
                    </a:moveTo>
                    <a:cubicBezTo>
                      <a:pt x="888" y="787"/>
                      <a:pt x="888" y="787"/>
                      <a:pt x="888" y="787"/>
                    </a:cubicBezTo>
                    <a:cubicBezTo>
                      <a:pt x="869" y="720"/>
                      <a:pt x="842" y="655"/>
                      <a:pt x="807" y="593"/>
                    </a:cubicBezTo>
                    <a:cubicBezTo>
                      <a:pt x="862" y="488"/>
                      <a:pt x="862" y="488"/>
                      <a:pt x="862" y="488"/>
                    </a:cubicBezTo>
                    <a:cubicBezTo>
                      <a:pt x="869" y="472"/>
                      <a:pt x="867" y="454"/>
                      <a:pt x="854" y="441"/>
                    </a:cubicBezTo>
                    <a:cubicBezTo>
                      <a:pt x="627" y="214"/>
                      <a:pt x="627" y="214"/>
                      <a:pt x="627" y="214"/>
                    </a:cubicBezTo>
                    <a:cubicBezTo>
                      <a:pt x="615" y="202"/>
                      <a:pt x="596" y="199"/>
                      <a:pt x="581" y="207"/>
                    </a:cubicBezTo>
                    <a:cubicBezTo>
                      <a:pt x="475" y="261"/>
                      <a:pt x="475" y="261"/>
                      <a:pt x="475" y="261"/>
                    </a:cubicBezTo>
                    <a:cubicBezTo>
                      <a:pt x="414" y="227"/>
                      <a:pt x="349" y="200"/>
                      <a:pt x="281" y="181"/>
                    </a:cubicBezTo>
                    <a:cubicBezTo>
                      <a:pt x="244" y="30"/>
                      <a:pt x="244" y="30"/>
                      <a:pt x="244" y="30"/>
                    </a:cubicBezTo>
                    <a:cubicBezTo>
                      <a:pt x="240" y="13"/>
                      <a:pt x="223" y="0"/>
                      <a:pt x="20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3" y="0"/>
                      <a:pt x="5" y="18"/>
                      <a:pt x="5" y="40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15" y="394"/>
                      <a:pt x="30" y="394"/>
                      <a:pt x="45" y="394"/>
                    </a:cubicBezTo>
                    <a:cubicBezTo>
                      <a:pt x="392" y="394"/>
                      <a:pt x="675" y="677"/>
                      <a:pt x="675" y="1024"/>
                    </a:cubicBezTo>
                    <a:cubicBezTo>
                      <a:pt x="675" y="1371"/>
                      <a:pt x="392" y="1654"/>
                      <a:pt x="45" y="1654"/>
                    </a:cubicBezTo>
                    <a:cubicBezTo>
                      <a:pt x="30" y="1654"/>
                      <a:pt x="15" y="1654"/>
                      <a:pt x="0" y="1653"/>
                    </a:cubicBezTo>
                    <a:cubicBezTo>
                      <a:pt x="5" y="2008"/>
                      <a:pt x="5" y="2008"/>
                      <a:pt x="5" y="2008"/>
                    </a:cubicBezTo>
                    <a:cubicBezTo>
                      <a:pt x="5" y="2030"/>
                      <a:pt x="23" y="2048"/>
                      <a:pt x="45" y="2048"/>
                    </a:cubicBezTo>
                    <a:cubicBezTo>
                      <a:pt x="205" y="2048"/>
                      <a:pt x="205" y="2048"/>
                      <a:pt x="205" y="2048"/>
                    </a:cubicBezTo>
                    <a:cubicBezTo>
                      <a:pt x="223" y="2048"/>
                      <a:pt x="240" y="2035"/>
                      <a:pt x="244" y="2018"/>
                    </a:cubicBezTo>
                    <a:cubicBezTo>
                      <a:pt x="281" y="1867"/>
                      <a:pt x="281" y="1867"/>
                      <a:pt x="281" y="1867"/>
                    </a:cubicBezTo>
                    <a:cubicBezTo>
                      <a:pt x="349" y="1848"/>
                      <a:pt x="414" y="1821"/>
                      <a:pt x="475" y="1787"/>
                    </a:cubicBezTo>
                    <a:cubicBezTo>
                      <a:pt x="581" y="1841"/>
                      <a:pt x="581" y="1841"/>
                      <a:pt x="581" y="1841"/>
                    </a:cubicBezTo>
                    <a:cubicBezTo>
                      <a:pt x="596" y="1849"/>
                      <a:pt x="615" y="1846"/>
                      <a:pt x="627" y="1834"/>
                    </a:cubicBezTo>
                    <a:cubicBezTo>
                      <a:pt x="854" y="1607"/>
                      <a:pt x="854" y="1607"/>
                      <a:pt x="854" y="1607"/>
                    </a:cubicBezTo>
                    <a:cubicBezTo>
                      <a:pt x="867" y="1594"/>
                      <a:pt x="869" y="1576"/>
                      <a:pt x="862" y="1560"/>
                    </a:cubicBezTo>
                    <a:cubicBezTo>
                      <a:pt x="807" y="1455"/>
                      <a:pt x="807" y="1455"/>
                      <a:pt x="807" y="1455"/>
                    </a:cubicBezTo>
                    <a:cubicBezTo>
                      <a:pt x="842" y="1393"/>
                      <a:pt x="869" y="1328"/>
                      <a:pt x="888" y="1260"/>
                    </a:cubicBezTo>
                    <a:cubicBezTo>
                      <a:pt x="1038" y="1223"/>
                      <a:pt x="1038" y="1223"/>
                      <a:pt x="1038" y="1223"/>
                    </a:cubicBezTo>
                    <a:cubicBezTo>
                      <a:pt x="1056" y="1219"/>
                      <a:pt x="1069" y="1203"/>
                      <a:pt x="1069" y="1184"/>
                    </a:cubicBezTo>
                    <a:cubicBezTo>
                      <a:pt x="1069" y="864"/>
                      <a:pt x="1069" y="864"/>
                      <a:pt x="1069" y="864"/>
                    </a:cubicBezTo>
                    <a:cubicBezTo>
                      <a:pt x="1069" y="845"/>
                      <a:pt x="1056" y="829"/>
                      <a:pt x="1038" y="825"/>
                    </a:cubicBezTo>
                    <a:close/>
                    <a:moveTo>
                      <a:pt x="989" y="1153"/>
                    </a:moveTo>
                    <a:cubicBezTo>
                      <a:pt x="846" y="1189"/>
                      <a:pt x="846" y="1189"/>
                      <a:pt x="846" y="1189"/>
                    </a:cubicBezTo>
                    <a:cubicBezTo>
                      <a:pt x="831" y="1192"/>
                      <a:pt x="820" y="1203"/>
                      <a:pt x="816" y="1218"/>
                    </a:cubicBezTo>
                    <a:cubicBezTo>
                      <a:pt x="798" y="1294"/>
                      <a:pt x="768" y="1366"/>
                      <a:pt x="727" y="1433"/>
                    </a:cubicBezTo>
                    <a:cubicBezTo>
                      <a:pt x="720" y="1445"/>
                      <a:pt x="720" y="1459"/>
                      <a:pt x="726" y="1472"/>
                    </a:cubicBezTo>
                    <a:cubicBezTo>
                      <a:pt x="777" y="1571"/>
                      <a:pt x="777" y="1571"/>
                      <a:pt x="777" y="1571"/>
                    </a:cubicBezTo>
                    <a:cubicBezTo>
                      <a:pt x="591" y="1756"/>
                      <a:pt x="591" y="1756"/>
                      <a:pt x="591" y="1756"/>
                    </a:cubicBezTo>
                    <a:cubicBezTo>
                      <a:pt x="492" y="1705"/>
                      <a:pt x="492" y="1705"/>
                      <a:pt x="492" y="1705"/>
                    </a:cubicBezTo>
                    <a:cubicBezTo>
                      <a:pt x="480" y="1699"/>
                      <a:pt x="465" y="1700"/>
                      <a:pt x="454" y="1707"/>
                    </a:cubicBezTo>
                    <a:cubicBezTo>
                      <a:pt x="387" y="1747"/>
                      <a:pt x="314" y="1777"/>
                      <a:pt x="238" y="1796"/>
                    </a:cubicBezTo>
                    <a:cubicBezTo>
                      <a:pt x="224" y="1799"/>
                      <a:pt x="213" y="1811"/>
                      <a:pt x="209" y="1825"/>
                    </a:cubicBezTo>
                    <a:cubicBezTo>
                      <a:pt x="174" y="1968"/>
                      <a:pt x="174" y="1968"/>
                      <a:pt x="174" y="1968"/>
                    </a:cubicBezTo>
                    <a:cubicBezTo>
                      <a:pt x="85" y="1968"/>
                      <a:pt x="85" y="1968"/>
                      <a:pt x="85" y="1968"/>
                    </a:cubicBezTo>
                    <a:cubicBezTo>
                      <a:pt x="85" y="1889"/>
                      <a:pt x="85" y="1889"/>
                      <a:pt x="85" y="1889"/>
                    </a:cubicBezTo>
                    <a:cubicBezTo>
                      <a:pt x="85" y="1733"/>
                      <a:pt x="85" y="1733"/>
                      <a:pt x="85" y="1733"/>
                    </a:cubicBezTo>
                    <a:cubicBezTo>
                      <a:pt x="87" y="1733"/>
                      <a:pt x="90" y="1733"/>
                      <a:pt x="93" y="1732"/>
                    </a:cubicBezTo>
                    <a:cubicBezTo>
                      <a:pt x="95" y="1732"/>
                      <a:pt x="98" y="1732"/>
                      <a:pt x="101" y="1732"/>
                    </a:cubicBezTo>
                    <a:cubicBezTo>
                      <a:pt x="104" y="1732"/>
                      <a:pt x="107" y="1731"/>
                      <a:pt x="110" y="1731"/>
                    </a:cubicBezTo>
                    <a:cubicBezTo>
                      <a:pt x="113" y="1731"/>
                      <a:pt x="116" y="1731"/>
                      <a:pt x="118" y="1730"/>
                    </a:cubicBezTo>
                    <a:cubicBezTo>
                      <a:pt x="122" y="1730"/>
                      <a:pt x="125" y="1730"/>
                      <a:pt x="128" y="1729"/>
                    </a:cubicBezTo>
                    <a:cubicBezTo>
                      <a:pt x="131" y="1729"/>
                      <a:pt x="133" y="1729"/>
                      <a:pt x="136" y="1728"/>
                    </a:cubicBezTo>
                    <a:cubicBezTo>
                      <a:pt x="139" y="1728"/>
                      <a:pt x="142" y="1727"/>
                      <a:pt x="145" y="1727"/>
                    </a:cubicBezTo>
                    <a:cubicBezTo>
                      <a:pt x="148" y="1727"/>
                      <a:pt x="151" y="1726"/>
                      <a:pt x="153" y="1726"/>
                    </a:cubicBezTo>
                    <a:cubicBezTo>
                      <a:pt x="156" y="1725"/>
                      <a:pt x="159" y="1725"/>
                      <a:pt x="163" y="1724"/>
                    </a:cubicBezTo>
                    <a:cubicBezTo>
                      <a:pt x="165" y="1724"/>
                      <a:pt x="168" y="1723"/>
                      <a:pt x="171" y="1723"/>
                    </a:cubicBezTo>
                    <a:cubicBezTo>
                      <a:pt x="173" y="1722"/>
                      <a:pt x="176" y="1722"/>
                      <a:pt x="179" y="1721"/>
                    </a:cubicBezTo>
                    <a:cubicBezTo>
                      <a:pt x="185" y="1720"/>
                      <a:pt x="191" y="1719"/>
                      <a:pt x="197" y="1718"/>
                    </a:cubicBezTo>
                    <a:cubicBezTo>
                      <a:pt x="199" y="1717"/>
                      <a:pt x="202" y="1717"/>
                      <a:pt x="204" y="1716"/>
                    </a:cubicBezTo>
                    <a:cubicBezTo>
                      <a:pt x="207" y="1715"/>
                      <a:pt x="211" y="1715"/>
                      <a:pt x="214" y="1714"/>
                    </a:cubicBezTo>
                    <a:cubicBezTo>
                      <a:pt x="216" y="1713"/>
                      <a:pt x="219" y="1713"/>
                      <a:pt x="221" y="1712"/>
                    </a:cubicBezTo>
                    <a:cubicBezTo>
                      <a:pt x="224" y="1711"/>
                      <a:pt x="227" y="1710"/>
                      <a:pt x="230" y="1709"/>
                    </a:cubicBezTo>
                    <a:cubicBezTo>
                      <a:pt x="233" y="1709"/>
                      <a:pt x="235" y="1708"/>
                      <a:pt x="238" y="1707"/>
                    </a:cubicBezTo>
                    <a:cubicBezTo>
                      <a:pt x="241" y="1707"/>
                      <a:pt x="244" y="1706"/>
                      <a:pt x="247" y="1705"/>
                    </a:cubicBezTo>
                    <a:cubicBezTo>
                      <a:pt x="249" y="1704"/>
                      <a:pt x="252" y="1703"/>
                      <a:pt x="254" y="1703"/>
                    </a:cubicBezTo>
                    <a:cubicBezTo>
                      <a:pt x="257" y="1702"/>
                      <a:pt x="260" y="1701"/>
                      <a:pt x="263" y="1700"/>
                    </a:cubicBezTo>
                    <a:cubicBezTo>
                      <a:pt x="266" y="1699"/>
                      <a:pt x="268" y="1698"/>
                      <a:pt x="270" y="1697"/>
                    </a:cubicBezTo>
                    <a:cubicBezTo>
                      <a:pt x="273" y="1696"/>
                      <a:pt x="276" y="1695"/>
                      <a:pt x="279" y="1694"/>
                    </a:cubicBezTo>
                    <a:cubicBezTo>
                      <a:pt x="282" y="1693"/>
                      <a:pt x="284" y="1693"/>
                      <a:pt x="287" y="1692"/>
                    </a:cubicBezTo>
                    <a:cubicBezTo>
                      <a:pt x="290" y="1691"/>
                      <a:pt x="292" y="1689"/>
                      <a:pt x="295" y="1688"/>
                    </a:cubicBezTo>
                    <a:cubicBezTo>
                      <a:pt x="298" y="1687"/>
                      <a:pt x="300" y="1687"/>
                      <a:pt x="302" y="1686"/>
                    </a:cubicBezTo>
                    <a:cubicBezTo>
                      <a:pt x="305" y="1685"/>
                      <a:pt x="308" y="1683"/>
                      <a:pt x="311" y="1682"/>
                    </a:cubicBezTo>
                    <a:cubicBezTo>
                      <a:pt x="314" y="1681"/>
                      <a:pt x="316" y="1680"/>
                      <a:pt x="318" y="1679"/>
                    </a:cubicBezTo>
                    <a:cubicBezTo>
                      <a:pt x="321" y="1678"/>
                      <a:pt x="324" y="1677"/>
                      <a:pt x="327" y="1676"/>
                    </a:cubicBezTo>
                    <a:cubicBezTo>
                      <a:pt x="329" y="1675"/>
                      <a:pt x="331" y="1674"/>
                      <a:pt x="334" y="1673"/>
                    </a:cubicBezTo>
                    <a:cubicBezTo>
                      <a:pt x="337" y="1671"/>
                      <a:pt x="340" y="1670"/>
                      <a:pt x="342" y="1669"/>
                    </a:cubicBezTo>
                    <a:cubicBezTo>
                      <a:pt x="345" y="1668"/>
                      <a:pt x="347" y="1667"/>
                      <a:pt x="349" y="1665"/>
                    </a:cubicBezTo>
                    <a:cubicBezTo>
                      <a:pt x="352" y="1664"/>
                      <a:pt x="355" y="1663"/>
                      <a:pt x="358" y="1661"/>
                    </a:cubicBezTo>
                    <a:cubicBezTo>
                      <a:pt x="360" y="1660"/>
                      <a:pt x="362" y="1659"/>
                      <a:pt x="364" y="1658"/>
                    </a:cubicBezTo>
                    <a:cubicBezTo>
                      <a:pt x="367" y="1657"/>
                      <a:pt x="370" y="1655"/>
                      <a:pt x="373" y="1654"/>
                    </a:cubicBezTo>
                    <a:cubicBezTo>
                      <a:pt x="375" y="1653"/>
                      <a:pt x="377" y="1651"/>
                      <a:pt x="379" y="1650"/>
                    </a:cubicBezTo>
                    <a:cubicBezTo>
                      <a:pt x="382" y="1649"/>
                      <a:pt x="385" y="1647"/>
                      <a:pt x="388" y="1646"/>
                    </a:cubicBezTo>
                    <a:cubicBezTo>
                      <a:pt x="390" y="1644"/>
                      <a:pt x="392" y="1643"/>
                      <a:pt x="394" y="1642"/>
                    </a:cubicBezTo>
                    <a:cubicBezTo>
                      <a:pt x="397" y="1641"/>
                      <a:pt x="399" y="1639"/>
                      <a:pt x="402" y="1637"/>
                    </a:cubicBezTo>
                    <a:cubicBezTo>
                      <a:pt x="404" y="1636"/>
                      <a:pt x="406" y="1635"/>
                      <a:pt x="408" y="1634"/>
                    </a:cubicBezTo>
                    <a:cubicBezTo>
                      <a:pt x="411" y="1632"/>
                      <a:pt x="414" y="1630"/>
                      <a:pt x="417" y="1629"/>
                    </a:cubicBezTo>
                    <a:cubicBezTo>
                      <a:pt x="419" y="1627"/>
                      <a:pt x="421" y="1626"/>
                      <a:pt x="423" y="1625"/>
                    </a:cubicBezTo>
                    <a:cubicBezTo>
                      <a:pt x="425" y="1623"/>
                      <a:pt x="428" y="1621"/>
                      <a:pt x="431" y="1620"/>
                    </a:cubicBezTo>
                    <a:cubicBezTo>
                      <a:pt x="433" y="1618"/>
                      <a:pt x="435" y="1617"/>
                      <a:pt x="437" y="1616"/>
                    </a:cubicBezTo>
                    <a:cubicBezTo>
                      <a:pt x="440" y="1614"/>
                      <a:pt x="442" y="1612"/>
                      <a:pt x="445" y="1610"/>
                    </a:cubicBezTo>
                    <a:cubicBezTo>
                      <a:pt x="447" y="1609"/>
                      <a:pt x="449" y="1608"/>
                      <a:pt x="451" y="1606"/>
                    </a:cubicBezTo>
                    <a:cubicBezTo>
                      <a:pt x="453" y="1604"/>
                      <a:pt x="456" y="1603"/>
                      <a:pt x="459" y="1601"/>
                    </a:cubicBezTo>
                    <a:cubicBezTo>
                      <a:pt x="460" y="1599"/>
                      <a:pt x="462" y="1598"/>
                      <a:pt x="464" y="1597"/>
                    </a:cubicBezTo>
                    <a:cubicBezTo>
                      <a:pt x="467" y="1595"/>
                      <a:pt x="469" y="1593"/>
                      <a:pt x="472" y="1591"/>
                    </a:cubicBezTo>
                    <a:cubicBezTo>
                      <a:pt x="474" y="1589"/>
                      <a:pt x="476" y="1588"/>
                      <a:pt x="478" y="1586"/>
                    </a:cubicBezTo>
                    <a:cubicBezTo>
                      <a:pt x="480" y="1585"/>
                      <a:pt x="483" y="1583"/>
                      <a:pt x="485" y="1581"/>
                    </a:cubicBezTo>
                    <a:cubicBezTo>
                      <a:pt x="487" y="1579"/>
                      <a:pt x="489" y="1578"/>
                      <a:pt x="491" y="1576"/>
                    </a:cubicBezTo>
                    <a:cubicBezTo>
                      <a:pt x="493" y="1574"/>
                      <a:pt x="496" y="1572"/>
                      <a:pt x="498" y="1570"/>
                    </a:cubicBezTo>
                    <a:cubicBezTo>
                      <a:pt x="500" y="1568"/>
                      <a:pt x="502" y="1567"/>
                      <a:pt x="504" y="1566"/>
                    </a:cubicBezTo>
                    <a:cubicBezTo>
                      <a:pt x="506" y="1563"/>
                      <a:pt x="509" y="1561"/>
                      <a:pt x="511" y="1559"/>
                    </a:cubicBezTo>
                    <a:cubicBezTo>
                      <a:pt x="513" y="1558"/>
                      <a:pt x="514" y="1556"/>
                      <a:pt x="516" y="1555"/>
                    </a:cubicBezTo>
                    <a:cubicBezTo>
                      <a:pt x="519" y="1552"/>
                      <a:pt x="521" y="1550"/>
                      <a:pt x="524" y="1548"/>
                    </a:cubicBezTo>
                    <a:cubicBezTo>
                      <a:pt x="525" y="1546"/>
                      <a:pt x="527" y="1545"/>
                      <a:pt x="528" y="1543"/>
                    </a:cubicBezTo>
                    <a:cubicBezTo>
                      <a:pt x="531" y="1541"/>
                      <a:pt x="533" y="1539"/>
                      <a:pt x="536" y="1536"/>
                    </a:cubicBezTo>
                    <a:cubicBezTo>
                      <a:pt x="537" y="1535"/>
                      <a:pt x="539" y="1534"/>
                      <a:pt x="540" y="1532"/>
                    </a:cubicBezTo>
                    <a:cubicBezTo>
                      <a:pt x="543" y="1530"/>
                      <a:pt x="545" y="1527"/>
                      <a:pt x="548" y="1525"/>
                    </a:cubicBezTo>
                    <a:cubicBezTo>
                      <a:pt x="549" y="1523"/>
                      <a:pt x="550" y="1522"/>
                      <a:pt x="552" y="1521"/>
                    </a:cubicBezTo>
                    <a:cubicBezTo>
                      <a:pt x="554" y="1518"/>
                      <a:pt x="557" y="1515"/>
                      <a:pt x="559" y="1513"/>
                    </a:cubicBezTo>
                    <a:cubicBezTo>
                      <a:pt x="561" y="1512"/>
                      <a:pt x="562" y="1510"/>
                      <a:pt x="563" y="1509"/>
                    </a:cubicBezTo>
                    <a:cubicBezTo>
                      <a:pt x="565" y="1506"/>
                      <a:pt x="568" y="1503"/>
                      <a:pt x="571" y="1501"/>
                    </a:cubicBezTo>
                    <a:cubicBezTo>
                      <a:pt x="571" y="1500"/>
                      <a:pt x="572" y="1499"/>
                      <a:pt x="573" y="1498"/>
                    </a:cubicBezTo>
                    <a:cubicBezTo>
                      <a:pt x="586" y="1484"/>
                      <a:pt x="598" y="1469"/>
                      <a:pt x="610" y="1453"/>
                    </a:cubicBezTo>
                    <a:cubicBezTo>
                      <a:pt x="611" y="1452"/>
                      <a:pt x="612" y="1451"/>
                      <a:pt x="613" y="1449"/>
                    </a:cubicBezTo>
                    <a:cubicBezTo>
                      <a:pt x="615" y="1447"/>
                      <a:pt x="617" y="1444"/>
                      <a:pt x="619" y="1441"/>
                    </a:cubicBezTo>
                    <a:cubicBezTo>
                      <a:pt x="620" y="1439"/>
                      <a:pt x="622" y="1437"/>
                      <a:pt x="623" y="1436"/>
                    </a:cubicBezTo>
                    <a:cubicBezTo>
                      <a:pt x="625" y="1433"/>
                      <a:pt x="627" y="1430"/>
                      <a:pt x="629" y="1428"/>
                    </a:cubicBezTo>
                    <a:cubicBezTo>
                      <a:pt x="630" y="1426"/>
                      <a:pt x="631" y="1424"/>
                      <a:pt x="633" y="1422"/>
                    </a:cubicBezTo>
                    <a:cubicBezTo>
                      <a:pt x="634" y="1419"/>
                      <a:pt x="636" y="1417"/>
                      <a:pt x="638" y="1414"/>
                    </a:cubicBezTo>
                    <a:cubicBezTo>
                      <a:pt x="639" y="1412"/>
                      <a:pt x="640" y="1410"/>
                      <a:pt x="642" y="1408"/>
                    </a:cubicBezTo>
                    <a:cubicBezTo>
                      <a:pt x="643" y="1405"/>
                      <a:pt x="645" y="1403"/>
                      <a:pt x="647" y="1400"/>
                    </a:cubicBezTo>
                    <a:cubicBezTo>
                      <a:pt x="648" y="1398"/>
                      <a:pt x="649" y="1396"/>
                      <a:pt x="651" y="1394"/>
                    </a:cubicBezTo>
                    <a:cubicBezTo>
                      <a:pt x="652" y="1391"/>
                      <a:pt x="654" y="1388"/>
                      <a:pt x="655" y="1386"/>
                    </a:cubicBezTo>
                    <a:cubicBezTo>
                      <a:pt x="657" y="1384"/>
                      <a:pt x="658" y="1381"/>
                      <a:pt x="659" y="1379"/>
                    </a:cubicBezTo>
                    <a:cubicBezTo>
                      <a:pt x="661" y="1377"/>
                      <a:pt x="662" y="1374"/>
                      <a:pt x="664" y="1371"/>
                    </a:cubicBezTo>
                    <a:cubicBezTo>
                      <a:pt x="665" y="1369"/>
                      <a:pt x="666" y="1367"/>
                      <a:pt x="668" y="1365"/>
                    </a:cubicBezTo>
                    <a:cubicBezTo>
                      <a:pt x="669" y="1362"/>
                      <a:pt x="671" y="1359"/>
                      <a:pt x="672" y="1357"/>
                    </a:cubicBezTo>
                    <a:cubicBezTo>
                      <a:pt x="673" y="1354"/>
                      <a:pt x="674" y="1352"/>
                      <a:pt x="676" y="1350"/>
                    </a:cubicBezTo>
                    <a:cubicBezTo>
                      <a:pt x="677" y="1347"/>
                      <a:pt x="678" y="1344"/>
                      <a:pt x="680" y="1342"/>
                    </a:cubicBezTo>
                    <a:cubicBezTo>
                      <a:pt x="681" y="1339"/>
                      <a:pt x="682" y="1337"/>
                      <a:pt x="683" y="1334"/>
                    </a:cubicBezTo>
                    <a:cubicBezTo>
                      <a:pt x="685" y="1332"/>
                      <a:pt x="686" y="1329"/>
                      <a:pt x="687" y="1327"/>
                    </a:cubicBezTo>
                    <a:cubicBezTo>
                      <a:pt x="688" y="1324"/>
                      <a:pt x="689" y="1322"/>
                      <a:pt x="691" y="1319"/>
                    </a:cubicBezTo>
                    <a:cubicBezTo>
                      <a:pt x="692" y="1316"/>
                      <a:pt x="693" y="1314"/>
                      <a:pt x="694" y="1311"/>
                    </a:cubicBezTo>
                    <a:cubicBezTo>
                      <a:pt x="695" y="1309"/>
                      <a:pt x="696" y="1306"/>
                      <a:pt x="697" y="1304"/>
                    </a:cubicBezTo>
                    <a:cubicBezTo>
                      <a:pt x="699" y="1301"/>
                      <a:pt x="700" y="1298"/>
                      <a:pt x="701" y="1296"/>
                    </a:cubicBezTo>
                    <a:cubicBezTo>
                      <a:pt x="702" y="1293"/>
                      <a:pt x="703" y="1290"/>
                      <a:pt x="704" y="1288"/>
                    </a:cubicBezTo>
                    <a:cubicBezTo>
                      <a:pt x="705" y="1285"/>
                      <a:pt x="706" y="1283"/>
                      <a:pt x="707" y="1280"/>
                    </a:cubicBezTo>
                    <a:cubicBezTo>
                      <a:pt x="708" y="1277"/>
                      <a:pt x="709" y="1275"/>
                      <a:pt x="710" y="1272"/>
                    </a:cubicBezTo>
                    <a:cubicBezTo>
                      <a:pt x="711" y="1269"/>
                      <a:pt x="712" y="1267"/>
                      <a:pt x="713" y="1264"/>
                    </a:cubicBezTo>
                    <a:cubicBezTo>
                      <a:pt x="714" y="1261"/>
                      <a:pt x="715" y="1259"/>
                      <a:pt x="716" y="1256"/>
                    </a:cubicBezTo>
                    <a:cubicBezTo>
                      <a:pt x="717" y="1253"/>
                      <a:pt x="718" y="1250"/>
                      <a:pt x="719" y="1248"/>
                    </a:cubicBezTo>
                    <a:cubicBezTo>
                      <a:pt x="720" y="1245"/>
                      <a:pt x="720" y="1242"/>
                      <a:pt x="721" y="1240"/>
                    </a:cubicBezTo>
                    <a:cubicBezTo>
                      <a:pt x="722" y="1237"/>
                      <a:pt x="723" y="1234"/>
                      <a:pt x="724" y="1231"/>
                    </a:cubicBezTo>
                    <a:cubicBezTo>
                      <a:pt x="725" y="1229"/>
                      <a:pt x="726" y="1226"/>
                      <a:pt x="726" y="1223"/>
                    </a:cubicBezTo>
                    <a:cubicBezTo>
                      <a:pt x="727" y="1220"/>
                      <a:pt x="728" y="1218"/>
                      <a:pt x="729" y="1215"/>
                    </a:cubicBezTo>
                    <a:cubicBezTo>
                      <a:pt x="730" y="1212"/>
                      <a:pt x="730" y="1209"/>
                      <a:pt x="731" y="1206"/>
                    </a:cubicBezTo>
                    <a:cubicBezTo>
                      <a:pt x="732" y="1204"/>
                      <a:pt x="732" y="1201"/>
                      <a:pt x="733" y="1198"/>
                    </a:cubicBezTo>
                    <a:cubicBezTo>
                      <a:pt x="734" y="1195"/>
                      <a:pt x="735" y="1193"/>
                      <a:pt x="735" y="1190"/>
                    </a:cubicBezTo>
                    <a:cubicBezTo>
                      <a:pt x="736" y="1187"/>
                      <a:pt x="737" y="1184"/>
                      <a:pt x="737" y="1182"/>
                    </a:cubicBezTo>
                    <a:cubicBezTo>
                      <a:pt x="738" y="1179"/>
                      <a:pt x="738" y="1176"/>
                      <a:pt x="739" y="1173"/>
                    </a:cubicBezTo>
                    <a:cubicBezTo>
                      <a:pt x="740" y="1170"/>
                      <a:pt x="740" y="1167"/>
                      <a:pt x="741" y="1165"/>
                    </a:cubicBezTo>
                    <a:cubicBezTo>
                      <a:pt x="741" y="1162"/>
                      <a:pt x="742" y="1159"/>
                      <a:pt x="743" y="1156"/>
                    </a:cubicBezTo>
                    <a:cubicBezTo>
                      <a:pt x="743" y="1153"/>
                      <a:pt x="744" y="1150"/>
                      <a:pt x="744" y="1147"/>
                    </a:cubicBezTo>
                    <a:cubicBezTo>
                      <a:pt x="745" y="1144"/>
                      <a:pt x="745" y="1141"/>
                      <a:pt x="746" y="1138"/>
                    </a:cubicBezTo>
                    <a:cubicBezTo>
                      <a:pt x="746" y="1136"/>
                      <a:pt x="746" y="1133"/>
                      <a:pt x="747" y="1130"/>
                    </a:cubicBezTo>
                    <a:cubicBezTo>
                      <a:pt x="747" y="1127"/>
                      <a:pt x="748" y="1124"/>
                      <a:pt x="748" y="1121"/>
                    </a:cubicBezTo>
                    <a:cubicBezTo>
                      <a:pt x="749" y="1118"/>
                      <a:pt x="749" y="1115"/>
                      <a:pt x="749" y="1113"/>
                    </a:cubicBezTo>
                    <a:cubicBezTo>
                      <a:pt x="750" y="1110"/>
                      <a:pt x="750" y="1106"/>
                      <a:pt x="750" y="1103"/>
                    </a:cubicBezTo>
                    <a:cubicBezTo>
                      <a:pt x="751" y="1101"/>
                      <a:pt x="751" y="1098"/>
                      <a:pt x="751" y="1095"/>
                    </a:cubicBezTo>
                    <a:cubicBezTo>
                      <a:pt x="752" y="1092"/>
                      <a:pt x="752" y="1089"/>
                      <a:pt x="752" y="1085"/>
                    </a:cubicBezTo>
                    <a:cubicBezTo>
                      <a:pt x="752" y="1083"/>
                      <a:pt x="753" y="1080"/>
                      <a:pt x="753" y="1078"/>
                    </a:cubicBezTo>
                    <a:cubicBezTo>
                      <a:pt x="753" y="1074"/>
                      <a:pt x="753" y="1071"/>
                      <a:pt x="753" y="1067"/>
                    </a:cubicBezTo>
                    <a:cubicBezTo>
                      <a:pt x="754" y="1065"/>
                      <a:pt x="754" y="1062"/>
                      <a:pt x="754" y="1060"/>
                    </a:cubicBezTo>
                    <a:cubicBezTo>
                      <a:pt x="754" y="1056"/>
                      <a:pt x="754" y="1052"/>
                      <a:pt x="754" y="1048"/>
                    </a:cubicBezTo>
                    <a:cubicBezTo>
                      <a:pt x="754" y="1046"/>
                      <a:pt x="755" y="1044"/>
                      <a:pt x="755" y="1042"/>
                    </a:cubicBezTo>
                    <a:cubicBezTo>
                      <a:pt x="755" y="1036"/>
                      <a:pt x="755" y="1030"/>
                      <a:pt x="755" y="1024"/>
                    </a:cubicBezTo>
                    <a:cubicBezTo>
                      <a:pt x="755" y="1018"/>
                      <a:pt x="755" y="1012"/>
                      <a:pt x="755" y="1006"/>
                    </a:cubicBezTo>
                    <a:cubicBezTo>
                      <a:pt x="755" y="1004"/>
                      <a:pt x="754" y="1002"/>
                      <a:pt x="754" y="1000"/>
                    </a:cubicBezTo>
                    <a:cubicBezTo>
                      <a:pt x="754" y="996"/>
                      <a:pt x="754" y="992"/>
                      <a:pt x="754" y="988"/>
                    </a:cubicBezTo>
                    <a:cubicBezTo>
                      <a:pt x="754" y="986"/>
                      <a:pt x="754" y="983"/>
                      <a:pt x="753" y="981"/>
                    </a:cubicBezTo>
                    <a:cubicBezTo>
                      <a:pt x="753" y="977"/>
                      <a:pt x="753" y="974"/>
                      <a:pt x="753" y="970"/>
                    </a:cubicBezTo>
                    <a:cubicBezTo>
                      <a:pt x="753" y="968"/>
                      <a:pt x="752" y="965"/>
                      <a:pt x="752" y="963"/>
                    </a:cubicBezTo>
                    <a:cubicBezTo>
                      <a:pt x="752" y="959"/>
                      <a:pt x="752" y="956"/>
                      <a:pt x="751" y="953"/>
                    </a:cubicBezTo>
                    <a:cubicBezTo>
                      <a:pt x="751" y="950"/>
                      <a:pt x="751" y="947"/>
                      <a:pt x="750" y="945"/>
                    </a:cubicBezTo>
                    <a:cubicBezTo>
                      <a:pt x="750" y="942"/>
                      <a:pt x="750" y="938"/>
                      <a:pt x="749" y="935"/>
                    </a:cubicBezTo>
                    <a:cubicBezTo>
                      <a:pt x="749" y="933"/>
                      <a:pt x="749" y="930"/>
                      <a:pt x="748" y="927"/>
                    </a:cubicBezTo>
                    <a:cubicBezTo>
                      <a:pt x="748" y="924"/>
                      <a:pt x="747" y="921"/>
                      <a:pt x="747" y="918"/>
                    </a:cubicBezTo>
                    <a:cubicBezTo>
                      <a:pt x="746" y="915"/>
                      <a:pt x="746" y="912"/>
                      <a:pt x="746" y="910"/>
                    </a:cubicBezTo>
                    <a:cubicBezTo>
                      <a:pt x="745" y="907"/>
                      <a:pt x="745" y="904"/>
                      <a:pt x="744" y="901"/>
                    </a:cubicBezTo>
                    <a:cubicBezTo>
                      <a:pt x="744" y="898"/>
                      <a:pt x="743" y="895"/>
                      <a:pt x="743" y="892"/>
                    </a:cubicBezTo>
                    <a:cubicBezTo>
                      <a:pt x="742" y="889"/>
                      <a:pt x="741" y="886"/>
                      <a:pt x="741" y="883"/>
                    </a:cubicBezTo>
                    <a:cubicBezTo>
                      <a:pt x="740" y="881"/>
                      <a:pt x="740" y="878"/>
                      <a:pt x="739" y="875"/>
                    </a:cubicBezTo>
                    <a:cubicBezTo>
                      <a:pt x="738" y="872"/>
                      <a:pt x="738" y="869"/>
                      <a:pt x="737" y="866"/>
                    </a:cubicBezTo>
                    <a:cubicBezTo>
                      <a:pt x="737" y="864"/>
                      <a:pt x="736" y="861"/>
                      <a:pt x="735" y="858"/>
                    </a:cubicBezTo>
                    <a:cubicBezTo>
                      <a:pt x="735" y="855"/>
                      <a:pt x="734" y="853"/>
                      <a:pt x="733" y="850"/>
                    </a:cubicBezTo>
                    <a:cubicBezTo>
                      <a:pt x="732" y="847"/>
                      <a:pt x="732" y="844"/>
                      <a:pt x="731" y="842"/>
                    </a:cubicBezTo>
                    <a:cubicBezTo>
                      <a:pt x="730" y="839"/>
                      <a:pt x="730" y="836"/>
                      <a:pt x="729" y="833"/>
                    </a:cubicBezTo>
                    <a:cubicBezTo>
                      <a:pt x="728" y="830"/>
                      <a:pt x="727" y="828"/>
                      <a:pt x="726" y="825"/>
                    </a:cubicBezTo>
                    <a:cubicBezTo>
                      <a:pt x="726" y="822"/>
                      <a:pt x="725" y="819"/>
                      <a:pt x="724" y="817"/>
                    </a:cubicBezTo>
                    <a:cubicBezTo>
                      <a:pt x="723" y="814"/>
                      <a:pt x="722" y="811"/>
                      <a:pt x="721" y="808"/>
                    </a:cubicBezTo>
                    <a:cubicBezTo>
                      <a:pt x="720" y="806"/>
                      <a:pt x="720" y="803"/>
                      <a:pt x="719" y="800"/>
                    </a:cubicBezTo>
                    <a:cubicBezTo>
                      <a:pt x="718" y="798"/>
                      <a:pt x="717" y="795"/>
                      <a:pt x="716" y="792"/>
                    </a:cubicBezTo>
                    <a:cubicBezTo>
                      <a:pt x="715" y="789"/>
                      <a:pt x="714" y="787"/>
                      <a:pt x="713" y="784"/>
                    </a:cubicBezTo>
                    <a:cubicBezTo>
                      <a:pt x="712" y="781"/>
                      <a:pt x="711" y="779"/>
                      <a:pt x="710" y="776"/>
                    </a:cubicBezTo>
                    <a:cubicBezTo>
                      <a:pt x="709" y="773"/>
                      <a:pt x="708" y="771"/>
                      <a:pt x="707" y="768"/>
                    </a:cubicBezTo>
                    <a:cubicBezTo>
                      <a:pt x="706" y="765"/>
                      <a:pt x="705" y="763"/>
                      <a:pt x="704" y="760"/>
                    </a:cubicBezTo>
                    <a:cubicBezTo>
                      <a:pt x="703" y="758"/>
                      <a:pt x="702" y="755"/>
                      <a:pt x="701" y="752"/>
                    </a:cubicBezTo>
                    <a:cubicBezTo>
                      <a:pt x="700" y="750"/>
                      <a:pt x="699" y="747"/>
                      <a:pt x="697" y="744"/>
                    </a:cubicBezTo>
                    <a:cubicBezTo>
                      <a:pt x="696" y="742"/>
                      <a:pt x="695" y="739"/>
                      <a:pt x="694" y="737"/>
                    </a:cubicBezTo>
                    <a:cubicBezTo>
                      <a:pt x="693" y="734"/>
                      <a:pt x="692" y="731"/>
                      <a:pt x="691" y="729"/>
                    </a:cubicBezTo>
                    <a:cubicBezTo>
                      <a:pt x="689" y="726"/>
                      <a:pt x="688" y="724"/>
                      <a:pt x="687" y="721"/>
                    </a:cubicBezTo>
                    <a:cubicBezTo>
                      <a:pt x="686" y="719"/>
                      <a:pt x="685" y="716"/>
                      <a:pt x="683" y="714"/>
                    </a:cubicBezTo>
                    <a:cubicBezTo>
                      <a:pt x="682" y="711"/>
                      <a:pt x="681" y="709"/>
                      <a:pt x="680" y="706"/>
                    </a:cubicBezTo>
                    <a:cubicBezTo>
                      <a:pt x="678" y="704"/>
                      <a:pt x="677" y="701"/>
                      <a:pt x="676" y="698"/>
                    </a:cubicBezTo>
                    <a:cubicBezTo>
                      <a:pt x="674" y="696"/>
                      <a:pt x="673" y="694"/>
                      <a:pt x="672" y="691"/>
                    </a:cubicBezTo>
                    <a:cubicBezTo>
                      <a:pt x="671" y="689"/>
                      <a:pt x="669" y="686"/>
                      <a:pt x="668" y="683"/>
                    </a:cubicBezTo>
                    <a:cubicBezTo>
                      <a:pt x="666" y="681"/>
                      <a:pt x="665" y="679"/>
                      <a:pt x="664" y="677"/>
                    </a:cubicBezTo>
                    <a:cubicBezTo>
                      <a:pt x="662" y="674"/>
                      <a:pt x="661" y="671"/>
                      <a:pt x="659" y="669"/>
                    </a:cubicBezTo>
                    <a:cubicBezTo>
                      <a:pt x="658" y="667"/>
                      <a:pt x="657" y="664"/>
                      <a:pt x="655" y="662"/>
                    </a:cubicBezTo>
                    <a:cubicBezTo>
                      <a:pt x="654" y="659"/>
                      <a:pt x="652" y="657"/>
                      <a:pt x="651" y="654"/>
                    </a:cubicBezTo>
                    <a:cubicBezTo>
                      <a:pt x="649" y="652"/>
                      <a:pt x="648" y="650"/>
                      <a:pt x="647" y="648"/>
                    </a:cubicBezTo>
                    <a:cubicBezTo>
                      <a:pt x="645" y="645"/>
                      <a:pt x="643" y="643"/>
                      <a:pt x="642" y="640"/>
                    </a:cubicBezTo>
                    <a:cubicBezTo>
                      <a:pt x="640" y="638"/>
                      <a:pt x="639" y="636"/>
                      <a:pt x="638" y="634"/>
                    </a:cubicBezTo>
                    <a:cubicBezTo>
                      <a:pt x="636" y="631"/>
                      <a:pt x="634" y="629"/>
                      <a:pt x="633" y="626"/>
                    </a:cubicBezTo>
                    <a:cubicBezTo>
                      <a:pt x="631" y="624"/>
                      <a:pt x="630" y="622"/>
                      <a:pt x="629" y="620"/>
                    </a:cubicBezTo>
                    <a:cubicBezTo>
                      <a:pt x="627" y="618"/>
                      <a:pt x="625" y="615"/>
                      <a:pt x="623" y="612"/>
                    </a:cubicBezTo>
                    <a:cubicBezTo>
                      <a:pt x="622" y="610"/>
                      <a:pt x="620" y="609"/>
                      <a:pt x="619" y="607"/>
                    </a:cubicBezTo>
                    <a:cubicBezTo>
                      <a:pt x="617" y="604"/>
                      <a:pt x="615" y="601"/>
                      <a:pt x="613" y="599"/>
                    </a:cubicBezTo>
                    <a:cubicBezTo>
                      <a:pt x="612" y="597"/>
                      <a:pt x="611" y="596"/>
                      <a:pt x="610" y="595"/>
                    </a:cubicBezTo>
                    <a:cubicBezTo>
                      <a:pt x="598" y="579"/>
                      <a:pt x="586" y="564"/>
                      <a:pt x="573" y="550"/>
                    </a:cubicBezTo>
                    <a:cubicBezTo>
                      <a:pt x="572" y="549"/>
                      <a:pt x="571" y="548"/>
                      <a:pt x="571" y="547"/>
                    </a:cubicBezTo>
                    <a:cubicBezTo>
                      <a:pt x="568" y="545"/>
                      <a:pt x="565" y="542"/>
                      <a:pt x="563" y="539"/>
                    </a:cubicBezTo>
                    <a:cubicBezTo>
                      <a:pt x="562" y="538"/>
                      <a:pt x="561" y="536"/>
                      <a:pt x="559" y="535"/>
                    </a:cubicBezTo>
                    <a:cubicBezTo>
                      <a:pt x="557" y="533"/>
                      <a:pt x="554" y="530"/>
                      <a:pt x="552" y="527"/>
                    </a:cubicBezTo>
                    <a:cubicBezTo>
                      <a:pt x="550" y="526"/>
                      <a:pt x="549" y="525"/>
                      <a:pt x="548" y="523"/>
                    </a:cubicBezTo>
                    <a:cubicBezTo>
                      <a:pt x="545" y="521"/>
                      <a:pt x="543" y="518"/>
                      <a:pt x="540" y="516"/>
                    </a:cubicBezTo>
                    <a:cubicBezTo>
                      <a:pt x="539" y="514"/>
                      <a:pt x="537" y="513"/>
                      <a:pt x="536" y="511"/>
                    </a:cubicBezTo>
                    <a:cubicBezTo>
                      <a:pt x="533" y="509"/>
                      <a:pt x="531" y="507"/>
                      <a:pt x="528" y="505"/>
                    </a:cubicBezTo>
                    <a:cubicBezTo>
                      <a:pt x="527" y="503"/>
                      <a:pt x="525" y="502"/>
                      <a:pt x="524" y="500"/>
                    </a:cubicBezTo>
                    <a:cubicBezTo>
                      <a:pt x="521" y="498"/>
                      <a:pt x="519" y="496"/>
                      <a:pt x="516" y="493"/>
                    </a:cubicBezTo>
                    <a:cubicBezTo>
                      <a:pt x="514" y="492"/>
                      <a:pt x="513" y="490"/>
                      <a:pt x="511" y="489"/>
                    </a:cubicBezTo>
                    <a:cubicBezTo>
                      <a:pt x="509" y="487"/>
                      <a:pt x="506" y="485"/>
                      <a:pt x="504" y="482"/>
                    </a:cubicBezTo>
                    <a:cubicBezTo>
                      <a:pt x="502" y="481"/>
                      <a:pt x="500" y="479"/>
                      <a:pt x="498" y="478"/>
                    </a:cubicBezTo>
                    <a:cubicBezTo>
                      <a:pt x="496" y="476"/>
                      <a:pt x="493" y="474"/>
                      <a:pt x="491" y="472"/>
                    </a:cubicBezTo>
                    <a:cubicBezTo>
                      <a:pt x="489" y="470"/>
                      <a:pt x="487" y="469"/>
                      <a:pt x="485" y="467"/>
                    </a:cubicBezTo>
                    <a:cubicBezTo>
                      <a:pt x="483" y="465"/>
                      <a:pt x="480" y="463"/>
                      <a:pt x="478" y="461"/>
                    </a:cubicBezTo>
                    <a:cubicBezTo>
                      <a:pt x="476" y="460"/>
                      <a:pt x="474" y="459"/>
                      <a:pt x="472" y="457"/>
                    </a:cubicBezTo>
                    <a:cubicBezTo>
                      <a:pt x="469" y="455"/>
                      <a:pt x="467" y="453"/>
                      <a:pt x="464" y="451"/>
                    </a:cubicBezTo>
                    <a:cubicBezTo>
                      <a:pt x="462" y="450"/>
                      <a:pt x="460" y="449"/>
                      <a:pt x="459" y="447"/>
                    </a:cubicBezTo>
                    <a:cubicBezTo>
                      <a:pt x="456" y="445"/>
                      <a:pt x="453" y="444"/>
                      <a:pt x="451" y="442"/>
                    </a:cubicBezTo>
                    <a:cubicBezTo>
                      <a:pt x="449" y="440"/>
                      <a:pt x="447" y="439"/>
                      <a:pt x="445" y="438"/>
                    </a:cubicBezTo>
                    <a:cubicBezTo>
                      <a:pt x="442" y="436"/>
                      <a:pt x="440" y="434"/>
                      <a:pt x="437" y="432"/>
                    </a:cubicBezTo>
                    <a:cubicBezTo>
                      <a:pt x="435" y="431"/>
                      <a:pt x="433" y="430"/>
                      <a:pt x="431" y="428"/>
                    </a:cubicBezTo>
                    <a:cubicBezTo>
                      <a:pt x="428" y="427"/>
                      <a:pt x="425" y="425"/>
                      <a:pt x="423" y="423"/>
                    </a:cubicBezTo>
                    <a:cubicBezTo>
                      <a:pt x="421" y="422"/>
                      <a:pt x="419" y="421"/>
                      <a:pt x="417" y="419"/>
                    </a:cubicBezTo>
                    <a:cubicBezTo>
                      <a:pt x="414" y="418"/>
                      <a:pt x="411" y="416"/>
                      <a:pt x="408" y="414"/>
                    </a:cubicBezTo>
                    <a:cubicBezTo>
                      <a:pt x="406" y="413"/>
                      <a:pt x="404" y="412"/>
                      <a:pt x="402" y="411"/>
                    </a:cubicBezTo>
                    <a:cubicBezTo>
                      <a:pt x="399" y="409"/>
                      <a:pt x="397" y="407"/>
                      <a:pt x="394" y="406"/>
                    </a:cubicBezTo>
                    <a:cubicBezTo>
                      <a:pt x="392" y="405"/>
                      <a:pt x="390" y="403"/>
                      <a:pt x="388" y="402"/>
                    </a:cubicBezTo>
                    <a:cubicBezTo>
                      <a:pt x="385" y="401"/>
                      <a:pt x="382" y="399"/>
                      <a:pt x="379" y="398"/>
                    </a:cubicBezTo>
                    <a:cubicBezTo>
                      <a:pt x="377" y="397"/>
                      <a:pt x="375" y="395"/>
                      <a:pt x="373" y="394"/>
                    </a:cubicBezTo>
                    <a:cubicBezTo>
                      <a:pt x="370" y="393"/>
                      <a:pt x="367" y="391"/>
                      <a:pt x="364" y="390"/>
                    </a:cubicBezTo>
                    <a:cubicBezTo>
                      <a:pt x="362" y="389"/>
                      <a:pt x="360" y="388"/>
                      <a:pt x="358" y="387"/>
                    </a:cubicBezTo>
                    <a:cubicBezTo>
                      <a:pt x="355" y="385"/>
                      <a:pt x="352" y="384"/>
                      <a:pt x="349" y="383"/>
                    </a:cubicBezTo>
                    <a:cubicBezTo>
                      <a:pt x="347" y="381"/>
                      <a:pt x="345" y="380"/>
                      <a:pt x="342" y="379"/>
                    </a:cubicBezTo>
                    <a:cubicBezTo>
                      <a:pt x="340" y="378"/>
                      <a:pt x="337" y="377"/>
                      <a:pt x="334" y="375"/>
                    </a:cubicBezTo>
                    <a:cubicBezTo>
                      <a:pt x="331" y="374"/>
                      <a:pt x="329" y="373"/>
                      <a:pt x="327" y="372"/>
                    </a:cubicBezTo>
                    <a:cubicBezTo>
                      <a:pt x="324" y="371"/>
                      <a:pt x="321" y="370"/>
                      <a:pt x="318" y="369"/>
                    </a:cubicBezTo>
                    <a:cubicBezTo>
                      <a:pt x="316" y="368"/>
                      <a:pt x="314" y="367"/>
                      <a:pt x="311" y="366"/>
                    </a:cubicBezTo>
                    <a:cubicBezTo>
                      <a:pt x="308" y="365"/>
                      <a:pt x="305" y="363"/>
                      <a:pt x="302" y="362"/>
                    </a:cubicBezTo>
                    <a:cubicBezTo>
                      <a:pt x="300" y="361"/>
                      <a:pt x="298" y="361"/>
                      <a:pt x="295" y="360"/>
                    </a:cubicBezTo>
                    <a:cubicBezTo>
                      <a:pt x="292" y="359"/>
                      <a:pt x="290" y="357"/>
                      <a:pt x="287" y="356"/>
                    </a:cubicBezTo>
                    <a:cubicBezTo>
                      <a:pt x="284" y="355"/>
                      <a:pt x="282" y="355"/>
                      <a:pt x="279" y="354"/>
                    </a:cubicBezTo>
                    <a:cubicBezTo>
                      <a:pt x="276" y="353"/>
                      <a:pt x="273" y="352"/>
                      <a:pt x="270" y="351"/>
                    </a:cubicBezTo>
                    <a:cubicBezTo>
                      <a:pt x="268" y="350"/>
                      <a:pt x="266" y="349"/>
                      <a:pt x="263" y="348"/>
                    </a:cubicBezTo>
                    <a:cubicBezTo>
                      <a:pt x="260" y="347"/>
                      <a:pt x="257" y="346"/>
                      <a:pt x="254" y="345"/>
                    </a:cubicBezTo>
                    <a:cubicBezTo>
                      <a:pt x="252" y="345"/>
                      <a:pt x="249" y="344"/>
                      <a:pt x="247" y="343"/>
                    </a:cubicBezTo>
                    <a:cubicBezTo>
                      <a:pt x="244" y="342"/>
                      <a:pt x="241" y="341"/>
                      <a:pt x="238" y="341"/>
                    </a:cubicBezTo>
                    <a:cubicBezTo>
                      <a:pt x="235" y="340"/>
                      <a:pt x="233" y="339"/>
                      <a:pt x="230" y="339"/>
                    </a:cubicBezTo>
                    <a:cubicBezTo>
                      <a:pt x="227" y="338"/>
                      <a:pt x="224" y="337"/>
                      <a:pt x="221" y="336"/>
                    </a:cubicBezTo>
                    <a:cubicBezTo>
                      <a:pt x="219" y="335"/>
                      <a:pt x="216" y="335"/>
                      <a:pt x="214" y="334"/>
                    </a:cubicBezTo>
                    <a:cubicBezTo>
                      <a:pt x="211" y="333"/>
                      <a:pt x="207" y="333"/>
                      <a:pt x="204" y="332"/>
                    </a:cubicBezTo>
                    <a:cubicBezTo>
                      <a:pt x="202" y="331"/>
                      <a:pt x="199" y="331"/>
                      <a:pt x="197" y="330"/>
                    </a:cubicBezTo>
                    <a:cubicBezTo>
                      <a:pt x="191" y="329"/>
                      <a:pt x="185" y="328"/>
                      <a:pt x="179" y="327"/>
                    </a:cubicBezTo>
                    <a:cubicBezTo>
                      <a:pt x="176" y="326"/>
                      <a:pt x="173" y="326"/>
                      <a:pt x="171" y="325"/>
                    </a:cubicBezTo>
                    <a:cubicBezTo>
                      <a:pt x="168" y="325"/>
                      <a:pt x="165" y="324"/>
                      <a:pt x="163" y="324"/>
                    </a:cubicBezTo>
                    <a:cubicBezTo>
                      <a:pt x="159" y="323"/>
                      <a:pt x="156" y="323"/>
                      <a:pt x="153" y="322"/>
                    </a:cubicBezTo>
                    <a:cubicBezTo>
                      <a:pt x="151" y="322"/>
                      <a:pt x="148" y="321"/>
                      <a:pt x="145" y="321"/>
                    </a:cubicBezTo>
                    <a:cubicBezTo>
                      <a:pt x="142" y="321"/>
                      <a:pt x="139" y="320"/>
                      <a:pt x="136" y="320"/>
                    </a:cubicBezTo>
                    <a:cubicBezTo>
                      <a:pt x="133" y="319"/>
                      <a:pt x="131" y="319"/>
                      <a:pt x="128" y="319"/>
                    </a:cubicBezTo>
                    <a:cubicBezTo>
                      <a:pt x="125" y="318"/>
                      <a:pt x="122" y="318"/>
                      <a:pt x="118" y="318"/>
                    </a:cubicBezTo>
                    <a:cubicBezTo>
                      <a:pt x="116" y="317"/>
                      <a:pt x="113" y="317"/>
                      <a:pt x="110" y="317"/>
                    </a:cubicBezTo>
                    <a:cubicBezTo>
                      <a:pt x="107" y="317"/>
                      <a:pt x="104" y="316"/>
                      <a:pt x="101" y="316"/>
                    </a:cubicBezTo>
                    <a:cubicBezTo>
                      <a:pt x="98" y="316"/>
                      <a:pt x="95" y="316"/>
                      <a:pt x="93" y="316"/>
                    </a:cubicBezTo>
                    <a:cubicBezTo>
                      <a:pt x="90" y="315"/>
                      <a:pt x="87" y="315"/>
                      <a:pt x="85" y="315"/>
                    </a:cubicBezTo>
                    <a:cubicBezTo>
                      <a:pt x="85" y="159"/>
                      <a:pt x="85" y="159"/>
                      <a:pt x="85" y="159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209" y="223"/>
                      <a:pt x="209" y="223"/>
                      <a:pt x="209" y="223"/>
                    </a:cubicBezTo>
                    <a:cubicBezTo>
                      <a:pt x="213" y="237"/>
                      <a:pt x="224" y="249"/>
                      <a:pt x="238" y="252"/>
                    </a:cubicBezTo>
                    <a:cubicBezTo>
                      <a:pt x="314" y="271"/>
                      <a:pt x="387" y="301"/>
                      <a:pt x="454" y="341"/>
                    </a:cubicBezTo>
                    <a:cubicBezTo>
                      <a:pt x="465" y="348"/>
                      <a:pt x="480" y="349"/>
                      <a:pt x="492" y="343"/>
                    </a:cubicBezTo>
                    <a:cubicBezTo>
                      <a:pt x="591" y="292"/>
                      <a:pt x="591" y="292"/>
                      <a:pt x="591" y="292"/>
                    </a:cubicBezTo>
                    <a:cubicBezTo>
                      <a:pt x="777" y="477"/>
                      <a:pt x="777" y="477"/>
                      <a:pt x="777" y="477"/>
                    </a:cubicBezTo>
                    <a:cubicBezTo>
                      <a:pt x="726" y="576"/>
                      <a:pt x="726" y="576"/>
                      <a:pt x="726" y="576"/>
                    </a:cubicBezTo>
                    <a:cubicBezTo>
                      <a:pt x="720" y="589"/>
                      <a:pt x="720" y="603"/>
                      <a:pt x="727" y="615"/>
                    </a:cubicBezTo>
                    <a:cubicBezTo>
                      <a:pt x="768" y="682"/>
                      <a:pt x="798" y="754"/>
                      <a:pt x="816" y="830"/>
                    </a:cubicBezTo>
                    <a:cubicBezTo>
                      <a:pt x="820" y="845"/>
                      <a:pt x="831" y="856"/>
                      <a:pt x="846" y="859"/>
                    </a:cubicBezTo>
                    <a:cubicBezTo>
                      <a:pt x="989" y="895"/>
                      <a:pt x="989" y="895"/>
                      <a:pt x="989" y="895"/>
                    </a:cubicBezTo>
                    <a:lnTo>
                      <a:pt x="989" y="115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31" name="Группа 230"/>
          <p:cNvGrpSpPr/>
          <p:nvPr/>
        </p:nvGrpSpPr>
        <p:grpSpPr>
          <a:xfrm>
            <a:off x="436856" y="4020120"/>
            <a:ext cx="879024" cy="879024"/>
            <a:chOff x="1809748" y="2083712"/>
            <a:chExt cx="381000" cy="381000"/>
          </a:xfrm>
        </p:grpSpPr>
        <p:sp>
          <p:nvSpPr>
            <p:cNvPr id="232" name="Овал 231"/>
            <p:cNvSpPr/>
            <p:nvPr/>
          </p:nvSpPr>
          <p:spPr>
            <a:xfrm>
              <a:off x="1809748" y="2083712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33" name="Group 5"/>
            <p:cNvGrpSpPr>
              <a:grpSpLocks noChangeAspect="1"/>
            </p:cNvGrpSpPr>
            <p:nvPr/>
          </p:nvGrpSpPr>
          <p:grpSpPr bwMode="auto">
            <a:xfrm>
              <a:off x="1859738" y="2125033"/>
              <a:ext cx="281020" cy="298356"/>
              <a:chOff x="2521" y="2336"/>
              <a:chExt cx="697" cy="740"/>
            </a:xfrm>
          </p:grpSpPr>
          <p:sp>
            <p:nvSpPr>
              <p:cNvPr id="23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521" y="2336"/>
                <a:ext cx="697" cy="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5" name="Freeform 6"/>
              <p:cNvSpPr>
                <a:spLocks/>
              </p:cNvSpPr>
              <p:nvPr/>
            </p:nvSpPr>
            <p:spPr bwMode="auto">
              <a:xfrm>
                <a:off x="2659" y="2695"/>
                <a:ext cx="29" cy="29"/>
              </a:xfrm>
              <a:custGeom>
                <a:avLst/>
                <a:gdLst>
                  <a:gd name="T0" fmla="*/ 79 w 80"/>
                  <a:gd name="T1" fmla="*/ 33 h 80"/>
                  <a:gd name="T2" fmla="*/ 77 w 80"/>
                  <a:gd name="T3" fmla="*/ 25 h 80"/>
                  <a:gd name="T4" fmla="*/ 73 w 80"/>
                  <a:gd name="T5" fmla="*/ 18 h 80"/>
                  <a:gd name="T6" fmla="*/ 68 w 80"/>
                  <a:gd name="T7" fmla="*/ 12 h 80"/>
                  <a:gd name="T8" fmla="*/ 62 w 80"/>
                  <a:gd name="T9" fmla="*/ 7 h 80"/>
                  <a:gd name="T10" fmla="*/ 55 w 80"/>
                  <a:gd name="T11" fmla="*/ 3 h 80"/>
                  <a:gd name="T12" fmla="*/ 47 w 80"/>
                  <a:gd name="T13" fmla="*/ 1 h 80"/>
                  <a:gd name="T14" fmla="*/ 32 w 80"/>
                  <a:gd name="T15" fmla="*/ 1 h 80"/>
                  <a:gd name="T16" fmla="*/ 24 w 80"/>
                  <a:gd name="T17" fmla="*/ 3 h 80"/>
                  <a:gd name="T18" fmla="*/ 17 w 80"/>
                  <a:gd name="T19" fmla="*/ 7 h 80"/>
                  <a:gd name="T20" fmla="*/ 11 w 80"/>
                  <a:gd name="T21" fmla="*/ 12 h 80"/>
                  <a:gd name="T22" fmla="*/ 6 w 80"/>
                  <a:gd name="T23" fmla="*/ 18 h 80"/>
                  <a:gd name="T24" fmla="*/ 3 w 80"/>
                  <a:gd name="T25" fmla="*/ 25 h 80"/>
                  <a:gd name="T26" fmla="*/ 0 w 80"/>
                  <a:gd name="T27" fmla="*/ 33 h 80"/>
                  <a:gd name="T28" fmla="*/ 0 w 80"/>
                  <a:gd name="T29" fmla="*/ 40 h 80"/>
                  <a:gd name="T30" fmla="*/ 0 w 80"/>
                  <a:gd name="T31" fmla="*/ 48 h 80"/>
                  <a:gd name="T32" fmla="*/ 3 w 80"/>
                  <a:gd name="T33" fmla="*/ 56 h 80"/>
                  <a:gd name="T34" fmla="*/ 6 w 80"/>
                  <a:gd name="T35" fmla="*/ 63 h 80"/>
                  <a:gd name="T36" fmla="*/ 11 w 80"/>
                  <a:gd name="T37" fmla="*/ 69 h 80"/>
                  <a:gd name="T38" fmla="*/ 17 w 80"/>
                  <a:gd name="T39" fmla="*/ 74 h 80"/>
                  <a:gd name="T40" fmla="*/ 24 w 80"/>
                  <a:gd name="T41" fmla="*/ 77 h 80"/>
                  <a:gd name="T42" fmla="*/ 32 w 80"/>
                  <a:gd name="T43" fmla="*/ 80 h 80"/>
                  <a:gd name="T44" fmla="*/ 40 w 80"/>
                  <a:gd name="T45" fmla="*/ 80 h 80"/>
                  <a:gd name="T46" fmla="*/ 47 w 80"/>
                  <a:gd name="T47" fmla="*/ 80 h 80"/>
                  <a:gd name="T48" fmla="*/ 55 w 80"/>
                  <a:gd name="T49" fmla="*/ 77 h 80"/>
                  <a:gd name="T50" fmla="*/ 62 w 80"/>
                  <a:gd name="T51" fmla="*/ 74 h 80"/>
                  <a:gd name="T52" fmla="*/ 68 w 80"/>
                  <a:gd name="T53" fmla="*/ 69 h 80"/>
                  <a:gd name="T54" fmla="*/ 80 w 80"/>
                  <a:gd name="T55" fmla="*/ 40 h 80"/>
                  <a:gd name="T56" fmla="*/ 79 w 80"/>
                  <a:gd name="T57" fmla="*/ 3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80">
                    <a:moveTo>
                      <a:pt x="79" y="33"/>
                    </a:moveTo>
                    <a:cubicBezTo>
                      <a:pt x="78" y="30"/>
                      <a:pt x="78" y="28"/>
                      <a:pt x="77" y="25"/>
                    </a:cubicBezTo>
                    <a:cubicBezTo>
                      <a:pt x="76" y="23"/>
                      <a:pt x="74" y="20"/>
                      <a:pt x="73" y="18"/>
                    </a:cubicBezTo>
                    <a:cubicBezTo>
                      <a:pt x="71" y="16"/>
                      <a:pt x="70" y="14"/>
                      <a:pt x="68" y="12"/>
                    </a:cubicBezTo>
                    <a:cubicBezTo>
                      <a:pt x="66" y="10"/>
                      <a:pt x="64" y="9"/>
                      <a:pt x="62" y="7"/>
                    </a:cubicBezTo>
                    <a:cubicBezTo>
                      <a:pt x="60" y="6"/>
                      <a:pt x="57" y="4"/>
                      <a:pt x="55" y="3"/>
                    </a:cubicBezTo>
                    <a:cubicBezTo>
                      <a:pt x="52" y="2"/>
                      <a:pt x="50" y="2"/>
                      <a:pt x="47" y="1"/>
                    </a:cubicBezTo>
                    <a:cubicBezTo>
                      <a:pt x="42" y="0"/>
                      <a:pt x="37" y="0"/>
                      <a:pt x="32" y="1"/>
                    </a:cubicBezTo>
                    <a:cubicBezTo>
                      <a:pt x="29" y="2"/>
                      <a:pt x="27" y="2"/>
                      <a:pt x="24" y="3"/>
                    </a:cubicBezTo>
                    <a:cubicBezTo>
                      <a:pt x="22" y="4"/>
                      <a:pt x="20" y="6"/>
                      <a:pt x="17" y="7"/>
                    </a:cubicBezTo>
                    <a:cubicBezTo>
                      <a:pt x="15" y="9"/>
                      <a:pt x="13" y="10"/>
                      <a:pt x="11" y="12"/>
                    </a:cubicBezTo>
                    <a:cubicBezTo>
                      <a:pt x="9" y="14"/>
                      <a:pt x="8" y="16"/>
                      <a:pt x="6" y="18"/>
                    </a:cubicBezTo>
                    <a:cubicBezTo>
                      <a:pt x="5" y="20"/>
                      <a:pt x="4" y="23"/>
                      <a:pt x="3" y="25"/>
                    </a:cubicBezTo>
                    <a:cubicBezTo>
                      <a:pt x="2" y="28"/>
                      <a:pt x="1" y="30"/>
                      <a:pt x="0" y="33"/>
                    </a:cubicBezTo>
                    <a:cubicBezTo>
                      <a:pt x="0" y="35"/>
                      <a:pt x="0" y="38"/>
                      <a:pt x="0" y="40"/>
                    </a:cubicBezTo>
                    <a:cubicBezTo>
                      <a:pt x="0" y="43"/>
                      <a:pt x="0" y="46"/>
                      <a:pt x="0" y="48"/>
                    </a:cubicBezTo>
                    <a:cubicBezTo>
                      <a:pt x="1" y="51"/>
                      <a:pt x="2" y="53"/>
                      <a:pt x="3" y="56"/>
                    </a:cubicBezTo>
                    <a:cubicBezTo>
                      <a:pt x="4" y="58"/>
                      <a:pt x="5" y="60"/>
                      <a:pt x="6" y="63"/>
                    </a:cubicBezTo>
                    <a:cubicBezTo>
                      <a:pt x="8" y="65"/>
                      <a:pt x="9" y="67"/>
                      <a:pt x="11" y="69"/>
                    </a:cubicBezTo>
                    <a:cubicBezTo>
                      <a:pt x="13" y="71"/>
                      <a:pt x="15" y="72"/>
                      <a:pt x="17" y="74"/>
                    </a:cubicBezTo>
                    <a:cubicBezTo>
                      <a:pt x="20" y="75"/>
                      <a:pt x="22" y="76"/>
                      <a:pt x="24" y="77"/>
                    </a:cubicBezTo>
                    <a:cubicBezTo>
                      <a:pt x="27" y="78"/>
                      <a:pt x="29" y="79"/>
                      <a:pt x="32" y="80"/>
                    </a:cubicBezTo>
                    <a:cubicBezTo>
                      <a:pt x="34" y="80"/>
                      <a:pt x="37" y="80"/>
                      <a:pt x="40" y="80"/>
                    </a:cubicBezTo>
                    <a:cubicBezTo>
                      <a:pt x="42" y="80"/>
                      <a:pt x="45" y="80"/>
                      <a:pt x="47" y="80"/>
                    </a:cubicBezTo>
                    <a:cubicBezTo>
                      <a:pt x="50" y="79"/>
                      <a:pt x="52" y="78"/>
                      <a:pt x="55" y="77"/>
                    </a:cubicBezTo>
                    <a:cubicBezTo>
                      <a:pt x="57" y="76"/>
                      <a:pt x="60" y="75"/>
                      <a:pt x="62" y="74"/>
                    </a:cubicBezTo>
                    <a:cubicBezTo>
                      <a:pt x="64" y="72"/>
                      <a:pt x="66" y="71"/>
                      <a:pt x="68" y="69"/>
                    </a:cubicBezTo>
                    <a:cubicBezTo>
                      <a:pt x="75" y="61"/>
                      <a:pt x="80" y="51"/>
                      <a:pt x="80" y="40"/>
                    </a:cubicBezTo>
                    <a:cubicBezTo>
                      <a:pt x="80" y="38"/>
                      <a:pt x="79" y="35"/>
                      <a:pt x="79" y="33"/>
                    </a:cubicBezTo>
                    <a:close/>
                  </a:path>
                </a:pathLst>
              </a:custGeom>
              <a:solidFill>
                <a:srgbClr val="507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6" name="Freeform 7"/>
              <p:cNvSpPr>
                <a:spLocks/>
              </p:cNvSpPr>
              <p:nvPr/>
            </p:nvSpPr>
            <p:spPr bwMode="auto">
              <a:xfrm>
                <a:off x="2674" y="2518"/>
                <a:ext cx="363" cy="377"/>
              </a:xfrm>
              <a:custGeom>
                <a:avLst/>
                <a:gdLst>
                  <a:gd name="T0" fmla="*/ 481 w 1003"/>
                  <a:gd name="T1" fmla="*/ 0 h 1044"/>
                  <a:gd name="T2" fmla="*/ 117 w 1003"/>
                  <a:gd name="T3" fmla="*/ 148 h 1044"/>
                  <a:gd name="T4" fmla="*/ 116 w 1003"/>
                  <a:gd name="T5" fmla="*/ 204 h 1044"/>
                  <a:gd name="T6" fmla="*/ 173 w 1003"/>
                  <a:gd name="T7" fmla="*/ 205 h 1044"/>
                  <a:gd name="T8" fmla="*/ 481 w 1003"/>
                  <a:gd name="T9" fmla="*/ 80 h 1044"/>
                  <a:gd name="T10" fmla="*/ 923 w 1003"/>
                  <a:gd name="T11" fmla="*/ 522 h 1044"/>
                  <a:gd name="T12" fmla="*/ 481 w 1003"/>
                  <a:gd name="T13" fmla="*/ 964 h 1044"/>
                  <a:gd name="T14" fmla="*/ 81 w 1003"/>
                  <a:gd name="T15" fmla="*/ 712 h 1044"/>
                  <a:gd name="T16" fmla="*/ 28 w 1003"/>
                  <a:gd name="T17" fmla="*/ 693 h 1044"/>
                  <a:gd name="T18" fmla="*/ 9 w 1003"/>
                  <a:gd name="T19" fmla="*/ 746 h 1044"/>
                  <a:gd name="T20" fmla="*/ 199 w 1003"/>
                  <a:gd name="T21" fmla="*/ 961 h 1044"/>
                  <a:gd name="T22" fmla="*/ 481 w 1003"/>
                  <a:gd name="T23" fmla="*/ 1044 h 1044"/>
                  <a:gd name="T24" fmla="*/ 1003 w 1003"/>
                  <a:gd name="T25" fmla="*/ 522 h 1044"/>
                  <a:gd name="T26" fmla="*/ 481 w 1003"/>
                  <a:gd name="T27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3" h="1044">
                    <a:moveTo>
                      <a:pt x="481" y="0"/>
                    </a:moveTo>
                    <a:cubicBezTo>
                      <a:pt x="344" y="0"/>
                      <a:pt x="215" y="52"/>
                      <a:pt x="117" y="148"/>
                    </a:cubicBezTo>
                    <a:cubicBezTo>
                      <a:pt x="101" y="163"/>
                      <a:pt x="101" y="189"/>
                      <a:pt x="116" y="204"/>
                    </a:cubicBezTo>
                    <a:cubicBezTo>
                      <a:pt x="131" y="220"/>
                      <a:pt x="157" y="221"/>
                      <a:pt x="173" y="205"/>
                    </a:cubicBezTo>
                    <a:cubicBezTo>
                      <a:pt x="256" y="124"/>
                      <a:pt x="365" y="80"/>
                      <a:pt x="481" y="80"/>
                    </a:cubicBezTo>
                    <a:cubicBezTo>
                      <a:pt x="725" y="80"/>
                      <a:pt x="923" y="278"/>
                      <a:pt x="923" y="522"/>
                    </a:cubicBezTo>
                    <a:cubicBezTo>
                      <a:pt x="923" y="766"/>
                      <a:pt x="725" y="964"/>
                      <a:pt x="481" y="964"/>
                    </a:cubicBezTo>
                    <a:cubicBezTo>
                      <a:pt x="311" y="964"/>
                      <a:pt x="155" y="865"/>
                      <a:pt x="81" y="712"/>
                    </a:cubicBezTo>
                    <a:cubicBezTo>
                      <a:pt x="72" y="692"/>
                      <a:pt x="48" y="683"/>
                      <a:pt x="28" y="693"/>
                    </a:cubicBezTo>
                    <a:cubicBezTo>
                      <a:pt x="8" y="703"/>
                      <a:pt x="0" y="726"/>
                      <a:pt x="9" y="746"/>
                    </a:cubicBezTo>
                    <a:cubicBezTo>
                      <a:pt x="51" y="834"/>
                      <a:pt x="117" y="908"/>
                      <a:pt x="199" y="961"/>
                    </a:cubicBezTo>
                    <a:cubicBezTo>
                      <a:pt x="283" y="1016"/>
                      <a:pt x="380" y="1044"/>
                      <a:pt x="481" y="1044"/>
                    </a:cubicBezTo>
                    <a:cubicBezTo>
                      <a:pt x="769" y="1044"/>
                      <a:pt x="1003" y="810"/>
                      <a:pt x="1003" y="522"/>
                    </a:cubicBezTo>
                    <a:cubicBezTo>
                      <a:pt x="1003" y="234"/>
                      <a:pt x="769" y="0"/>
                      <a:pt x="481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7" name="Freeform 8"/>
              <p:cNvSpPr>
                <a:spLocks/>
              </p:cNvSpPr>
              <p:nvPr/>
            </p:nvSpPr>
            <p:spPr bwMode="auto">
              <a:xfrm>
                <a:off x="2769" y="2645"/>
                <a:ext cx="186" cy="116"/>
              </a:xfrm>
              <a:custGeom>
                <a:avLst/>
                <a:gdLst>
                  <a:gd name="T0" fmla="*/ 500 w 515"/>
                  <a:gd name="T1" fmla="*/ 18 h 322"/>
                  <a:gd name="T2" fmla="*/ 443 w 515"/>
                  <a:gd name="T3" fmla="*/ 15 h 322"/>
                  <a:gd name="T4" fmla="*/ 203 w 515"/>
                  <a:gd name="T5" fmla="*/ 231 h 322"/>
                  <a:gd name="T6" fmla="*/ 69 w 515"/>
                  <a:gd name="T7" fmla="*/ 137 h 322"/>
                  <a:gd name="T8" fmla="*/ 13 w 515"/>
                  <a:gd name="T9" fmla="*/ 147 h 322"/>
                  <a:gd name="T10" fmla="*/ 23 w 515"/>
                  <a:gd name="T11" fmla="*/ 203 h 322"/>
                  <a:gd name="T12" fmla="*/ 183 w 515"/>
                  <a:gd name="T13" fmla="*/ 315 h 322"/>
                  <a:gd name="T14" fmla="*/ 206 w 515"/>
                  <a:gd name="T15" fmla="*/ 322 h 322"/>
                  <a:gd name="T16" fmla="*/ 233 w 515"/>
                  <a:gd name="T17" fmla="*/ 312 h 322"/>
                  <a:gd name="T18" fmla="*/ 497 w 515"/>
                  <a:gd name="T19" fmla="*/ 75 h 322"/>
                  <a:gd name="T20" fmla="*/ 500 w 515"/>
                  <a:gd name="T21" fmla="*/ 18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5" h="322">
                    <a:moveTo>
                      <a:pt x="500" y="18"/>
                    </a:moveTo>
                    <a:cubicBezTo>
                      <a:pt x="485" y="2"/>
                      <a:pt x="460" y="0"/>
                      <a:pt x="443" y="15"/>
                    </a:cubicBezTo>
                    <a:cubicBezTo>
                      <a:pt x="203" y="231"/>
                      <a:pt x="203" y="231"/>
                      <a:pt x="203" y="231"/>
                    </a:cubicBezTo>
                    <a:cubicBezTo>
                      <a:pt x="69" y="137"/>
                      <a:pt x="69" y="137"/>
                      <a:pt x="69" y="137"/>
                    </a:cubicBezTo>
                    <a:cubicBezTo>
                      <a:pt x="51" y="125"/>
                      <a:pt x="26" y="129"/>
                      <a:pt x="13" y="147"/>
                    </a:cubicBezTo>
                    <a:cubicBezTo>
                      <a:pt x="0" y="165"/>
                      <a:pt x="5" y="190"/>
                      <a:pt x="23" y="203"/>
                    </a:cubicBezTo>
                    <a:cubicBezTo>
                      <a:pt x="183" y="315"/>
                      <a:pt x="183" y="315"/>
                      <a:pt x="183" y="315"/>
                    </a:cubicBezTo>
                    <a:cubicBezTo>
                      <a:pt x="190" y="319"/>
                      <a:pt x="198" y="322"/>
                      <a:pt x="206" y="322"/>
                    </a:cubicBezTo>
                    <a:cubicBezTo>
                      <a:pt x="216" y="322"/>
                      <a:pt x="226" y="318"/>
                      <a:pt x="233" y="312"/>
                    </a:cubicBezTo>
                    <a:cubicBezTo>
                      <a:pt x="497" y="75"/>
                      <a:pt x="497" y="75"/>
                      <a:pt x="497" y="75"/>
                    </a:cubicBezTo>
                    <a:cubicBezTo>
                      <a:pt x="513" y="60"/>
                      <a:pt x="515" y="35"/>
                      <a:pt x="500" y="1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Freeform 9"/>
              <p:cNvSpPr>
                <a:spLocks/>
              </p:cNvSpPr>
              <p:nvPr/>
            </p:nvSpPr>
            <p:spPr bwMode="auto">
              <a:xfrm>
                <a:off x="2521" y="2381"/>
                <a:ext cx="295" cy="651"/>
              </a:xfrm>
              <a:custGeom>
                <a:avLst/>
                <a:gdLst>
                  <a:gd name="T0" fmla="*/ 817 w 817"/>
                  <a:gd name="T1" fmla="*/ 1722 h 1802"/>
                  <a:gd name="T2" fmla="*/ 80 w 817"/>
                  <a:gd name="T3" fmla="*/ 901 h 1802"/>
                  <a:gd name="T4" fmla="*/ 817 w 817"/>
                  <a:gd name="T5" fmla="*/ 80 h 1802"/>
                  <a:gd name="T6" fmla="*/ 817 w 817"/>
                  <a:gd name="T7" fmla="*/ 0 h 1802"/>
                  <a:gd name="T8" fmla="*/ 265 w 817"/>
                  <a:gd name="T9" fmla="*/ 261 h 1802"/>
                  <a:gd name="T10" fmla="*/ 0 w 817"/>
                  <a:gd name="T11" fmla="*/ 901 h 1802"/>
                  <a:gd name="T12" fmla="*/ 265 w 817"/>
                  <a:gd name="T13" fmla="*/ 1541 h 1802"/>
                  <a:gd name="T14" fmla="*/ 817 w 817"/>
                  <a:gd name="T15" fmla="*/ 1802 h 1802"/>
                  <a:gd name="T16" fmla="*/ 817 w 817"/>
                  <a:gd name="T17" fmla="*/ 1722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7" h="1802">
                    <a:moveTo>
                      <a:pt x="817" y="1722"/>
                    </a:moveTo>
                    <a:cubicBezTo>
                      <a:pt x="403" y="1677"/>
                      <a:pt x="80" y="1326"/>
                      <a:pt x="80" y="901"/>
                    </a:cubicBezTo>
                    <a:cubicBezTo>
                      <a:pt x="80" y="476"/>
                      <a:pt x="403" y="125"/>
                      <a:pt x="817" y="80"/>
                    </a:cubicBezTo>
                    <a:cubicBezTo>
                      <a:pt x="817" y="0"/>
                      <a:pt x="817" y="0"/>
                      <a:pt x="817" y="0"/>
                    </a:cubicBezTo>
                    <a:cubicBezTo>
                      <a:pt x="609" y="20"/>
                      <a:pt x="415" y="111"/>
                      <a:pt x="265" y="261"/>
                    </a:cubicBezTo>
                    <a:cubicBezTo>
                      <a:pt x="94" y="432"/>
                      <a:pt x="0" y="659"/>
                      <a:pt x="0" y="901"/>
                    </a:cubicBezTo>
                    <a:cubicBezTo>
                      <a:pt x="0" y="1143"/>
                      <a:pt x="94" y="1370"/>
                      <a:pt x="265" y="1541"/>
                    </a:cubicBezTo>
                    <a:cubicBezTo>
                      <a:pt x="415" y="1691"/>
                      <a:pt x="609" y="1782"/>
                      <a:pt x="817" y="1802"/>
                    </a:cubicBezTo>
                    <a:lnTo>
                      <a:pt x="817" y="1722"/>
                    </a:lnTo>
                    <a:close/>
                  </a:path>
                </a:pathLst>
              </a:custGeom>
              <a:solidFill>
                <a:srgbClr val="507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9" name="Freeform 10"/>
              <p:cNvSpPr>
                <a:spLocks/>
              </p:cNvSpPr>
              <p:nvPr/>
            </p:nvSpPr>
            <p:spPr bwMode="auto">
              <a:xfrm>
                <a:off x="2591" y="2452"/>
                <a:ext cx="225" cy="509"/>
              </a:xfrm>
              <a:custGeom>
                <a:avLst/>
                <a:gdLst>
                  <a:gd name="T0" fmla="*/ 609 w 621"/>
                  <a:gd name="T1" fmla="*/ 2 h 1410"/>
                  <a:gd name="T2" fmla="*/ 576 w 621"/>
                  <a:gd name="T3" fmla="*/ 8 h 1410"/>
                  <a:gd name="T4" fmla="*/ 533 w 621"/>
                  <a:gd name="T5" fmla="*/ 17 h 1410"/>
                  <a:gd name="T6" fmla="*/ 500 w 621"/>
                  <a:gd name="T7" fmla="*/ 26 h 1410"/>
                  <a:gd name="T8" fmla="*/ 468 w 621"/>
                  <a:gd name="T9" fmla="*/ 37 h 1410"/>
                  <a:gd name="T10" fmla="*/ 436 w 621"/>
                  <a:gd name="T11" fmla="*/ 50 h 1410"/>
                  <a:gd name="T12" fmla="*/ 405 w 621"/>
                  <a:gd name="T13" fmla="*/ 64 h 1410"/>
                  <a:gd name="T14" fmla="*/ 375 w 621"/>
                  <a:gd name="T15" fmla="*/ 79 h 1410"/>
                  <a:gd name="T16" fmla="*/ 346 w 621"/>
                  <a:gd name="T17" fmla="*/ 95 h 1410"/>
                  <a:gd name="T18" fmla="*/ 318 w 621"/>
                  <a:gd name="T19" fmla="*/ 113 h 1410"/>
                  <a:gd name="T20" fmla="*/ 290 w 621"/>
                  <a:gd name="T21" fmla="*/ 132 h 1410"/>
                  <a:gd name="T22" fmla="*/ 264 w 621"/>
                  <a:gd name="T23" fmla="*/ 153 h 1410"/>
                  <a:gd name="T24" fmla="*/ 238 w 621"/>
                  <a:gd name="T25" fmla="*/ 174 h 1410"/>
                  <a:gd name="T26" fmla="*/ 214 w 621"/>
                  <a:gd name="T27" fmla="*/ 197 h 1410"/>
                  <a:gd name="T28" fmla="*/ 192 w 621"/>
                  <a:gd name="T29" fmla="*/ 220 h 1410"/>
                  <a:gd name="T30" fmla="*/ 141 w 621"/>
                  <a:gd name="T31" fmla="*/ 280 h 1410"/>
                  <a:gd name="T32" fmla="*/ 122 w 621"/>
                  <a:gd name="T33" fmla="*/ 307 h 1410"/>
                  <a:gd name="T34" fmla="*/ 104 w 621"/>
                  <a:gd name="T35" fmla="*/ 335 h 1410"/>
                  <a:gd name="T36" fmla="*/ 87 w 621"/>
                  <a:gd name="T37" fmla="*/ 364 h 1410"/>
                  <a:gd name="T38" fmla="*/ 71 w 621"/>
                  <a:gd name="T39" fmla="*/ 394 h 1410"/>
                  <a:gd name="T40" fmla="*/ 57 w 621"/>
                  <a:gd name="T41" fmla="*/ 425 h 1410"/>
                  <a:gd name="T42" fmla="*/ 44 w 621"/>
                  <a:gd name="T43" fmla="*/ 457 h 1410"/>
                  <a:gd name="T44" fmla="*/ 33 w 621"/>
                  <a:gd name="T45" fmla="*/ 489 h 1410"/>
                  <a:gd name="T46" fmla="*/ 23 w 621"/>
                  <a:gd name="T47" fmla="*/ 523 h 1410"/>
                  <a:gd name="T48" fmla="*/ 15 w 621"/>
                  <a:gd name="T49" fmla="*/ 556 h 1410"/>
                  <a:gd name="T50" fmla="*/ 9 w 621"/>
                  <a:gd name="T51" fmla="*/ 591 h 1410"/>
                  <a:gd name="T52" fmla="*/ 4 w 621"/>
                  <a:gd name="T53" fmla="*/ 626 h 1410"/>
                  <a:gd name="T54" fmla="*/ 1 w 621"/>
                  <a:gd name="T55" fmla="*/ 662 h 1410"/>
                  <a:gd name="T56" fmla="*/ 0 w 621"/>
                  <a:gd name="T57" fmla="*/ 705 h 1410"/>
                  <a:gd name="T58" fmla="*/ 1 w 621"/>
                  <a:gd name="T59" fmla="*/ 748 h 1410"/>
                  <a:gd name="T60" fmla="*/ 4 w 621"/>
                  <a:gd name="T61" fmla="*/ 784 h 1410"/>
                  <a:gd name="T62" fmla="*/ 9 w 621"/>
                  <a:gd name="T63" fmla="*/ 819 h 1410"/>
                  <a:gd name="T64" fmla="*/ 15 w 621"/>
                  <a:gd name="T65" fmla="*/ 854 h 1410"/>
                  <a:gd name="T66" fmla="*/ 23 w 621"/>
                  <a:gd name="T67" fmla="*/ 887 h 1410"/>
                  <a:gd name="T68" fmla="*/ 33 w 621"/>
                  <a:gd name="T69" fmla="*/ 921 h 1410"/>
                  <a:gd name="T70" fmla="*/ 44 w 621"/>
                  <a:gd name="T71" fmla="*/ 953 h 1410"/>
                  <a:gd name="T72" fmla="*/ 57 w 621"/>
                  <a:gd name="T73" fmla="*/ 985 h 1410"/>
                  <a:gd name="T74" fmla="*/ 71 w 621"/>
                  <a:gd name="T75" fmla="*/ 1015 h 1410"/>
                  <a:gd name="T76" fmla="*/ 87 w 621"/>
                  <a:gd name="T77" fmla="*/ 1046 h 1410"/>
                  <a:gd name="T78" fmla="*/ 104 w 621"/>
                  <a:gd name="T79" fmla="*/ 1075 h 1410"/>
                  <a:gd name="T80" fmla="*/ 122 w 621"/>
                  <a:gd name="T81" fmla="*/ 1103 h 1410"/>
                  <a:gd name="T82" fmla="*/ 141 w 621"/>
                  <a:gd name="T83" fmla="*/ 1130 h 1410"/>
                  <a:gd name="T84" fmla="*/ 192 w 621"/>
                  <a:gd name="T85" fmla="*/ 1190 h 1410"/>
                  <a:gd name="T86" fmla="*/ 214 w 621"/>
                  <a:gd name="T87" fmla="*/ 1213 h 1410"/>
                  <a:gd name="T88" fmla="*/ 238 w 621"/>
                  <a:gd name="T89" fmla="*/ 1236 h 1410"/>
                  <a:gd name="T90" fmla="*/ 264 w 621"/>
                  <a:gd name="T91" fmla="*/ 1257 h 1410"/>
                  <a:gd name="T92" fmla="*/ 290 w 621"/>
                  <a:gd name="T93" fmla="*/ 1278 h 1410"/>
                  <a:gd name="T94" fmla="*/ 318 w 621"/>
                  <a:gd name="T95" fmla="*/ 1297 h 1410"/>
                  <a:gd name="T96" fmla="*/ 346 w 621"/>
                  <a:gd name="T97" fmla="*/ 1315 h 1410"/>
                  <a:gd name="T98" fmla="*/ 375 w 621"/>
                  <a:gd name="T99" fmla="*/ 1331 h 1410"/>
                  <a:gd name="T100" fmla="*/ 405 w 621"/>
                  <a:gd name="T101" fmla="*/ 1346 h 1410"/>
                  <a:gd name="T102" fmla="*/ 436 w 621"/>
                  <a:gd name="T103" fmla="*/ 1360 h 1410"/>
                  <a:gd name="T104" fmla="*/ 468 w 621"/>
                  <a:gd name="T105" fmla="*/ 1373 h 1410"/>
                  <a:gd name="T106" fmla="*/ 500 w 621"/>
                  <a:gd name="T107" fmla="*/ 1384 h 1410"/>
                  <a:gd name="T108" fmla="*/ 533 w 621"/>
                  <a:gd name="T109" fmla="*/ 1393 h 1410"/>
                  <a:gd name="T110" fmla="*/ 576 w 621"/>
                  <a:gd name="T111" fmla="*/ 1402 h 1410"/>
                  <a:gd name="T112" fmla="*/ 609 w 621"/>
                  <a:gd name="T113" fmla="*/ 1408 h 1410"/>
                  <a:gd name="T114" fmla="*/ 80 w 621"/>
                  <a:gd name="T115" fmla="*/ 705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1410">
                    <a:moveTo>
                      <a:pt x="621" y="81"/>
                    </a:moveTo>
                    <a:cubicBezTo>
                      <a:pt x="621" y="0"/>
                      <a:pt x="621" y="0"/>
                      <a:pt x="621" y="0"/>
                    </a:cubicBezTo>
                    <a:cubicBezTo>
                      <a:pt x="620" y="1"/>
                      <a:pt x="619" y="1"/>
                      <a:pt x="619" y="1"/>
                    </a:cubicBezTo>
                    <a:cubicBezTo>
                      <a:pt x="615" y="1"/>
                      <a:pt x="612" y="2"/>
                      <a:pt x="609" y="2"/>
                    </a:cubicBezTo>
                    <a:cubicBezTo>
                      <a:pt x="607" y="2"/>
                      <a:pt x="604" y="3"/>
                      <a:pt x="601" y="3"/>
                    </a:cubicBezTo>
                    <a:cubicBezTo>
                      <a:pt x="598" y="4"/>
                      <a:pt x="595" y="4"/>
                      <a:pt x="592" y="5"/>
                    </a:cubicBezTo>
                    <a:cubicBezTo>
                      <a:pt x="589" y="5"/>
                      <a:pt x="587" y="6"/>
                      <a:pt x="584" y="6"/>
                    </a:cubicBezTo>
                    <a:cubicBezTo>
                      <a:pt x="581" y="7"/>
                      <a:pt x="578" y="7"/>
                      <a:pt x="576" y="8"/>
                    </a:cubicBezTo>
                    <a:cubicBezTo>
                      <a:pt x="570" y="9"/>
                      <a:pt x="564" y="10"/>
                      <a:pt x="558" y="11"/>
                    </a:cubicBezTo>
                    <a:cubicBezTo>
                      <a:pt x="555" y="12"/>
                      <a:pt x="553" y="12"/>
                      <a:pt x="550" y="13"/>
                    </a:cubicBezTo>
                    <a:cubicBezTo>
                      <a:pt x="547" y="14"/>
                      <a:pt x="544" y="14"/>
                      <a:pt x="541" y="15"/>
                    </a:cubicBezTo>
                    <a:cubicBezTo>
                      <a:pt x="538" y="16"/>
                      <a:pt x="536" y="16"/>
                      <a:pt x="533" y="17"/>
                    </a:cubicBezTo>
                    <a:cubicBezTo>
                      <a:pt x="530" y="18"/>
                      <a:pt x="527" y="19"/>
                      <a:pt x="524" y="20"/>
                    </a:cubicBezTo>
                    <a:cubicBezTo>
                      <a:pt x="522" y="20"/>
                      <a:pt x="519" y="21"/>
                      <a:pt x="517" y="22"/>
                    </a:cubicBezTo>
                    <a:cubicBezTo>
                      <a:pt x="514" y="22"/>
                      <a:pt x="511" y="23"/>
                      <a:pt x="508" y="24"/>
                    </a:cubicBezTo>
                    <a:cubicBezTo>
                      <a:pt x="505" y="25"/>
                      <a:pt x="503" y="26"/>
                      <a:pt x="500" y="26"/>
                    </a:cubicBezTo>
                    <a:cubicBezTo>
                      <a:pt x="497" y="27"/>
                      <a:pt x="494" y="28"/>
                      <a:pt x="491" y="29"/>
                    </a:cubicBezTo>
                    <a:cubicBezTo>
                      <a:pt x="489" y="30"/>
                      <a:pt x="486" y="31"/>
                      <a:pt x="484" y="32"/>
                    </a:cubicBezTo>
                    <a:cubicBezTo>
                      <a:pt x="481" y="33"/>
                      <a:pt x="478" y="34"/>
                      <a:pt x="475" y="35"/>
                    </a:cubicBezTo>
                    <a:cubicBezTo>
                      <a:pt x="473" y="36"/>
                      <a:pt x="470" y="36"/>
                      <a:pt x="468" y="37"/>
                    </a:cubicBezTo>
                    <a:cubicBezTo>
                      <a:pt x="465" y="38"/>
                      <a:pt x="462" y="40"/>
                      <a:pt x="459" y="41"/>
                    </a:cubicBezTo>
                    <a:cubicBezTo>
                      <a:pt x="457" y="42"/>
                      <a:pt x="454" y="42"/>
                      <a:pt x="452" y="43"/>
                    </a:cubicBezTo>
                    <a:cubicBezTo>
                      <a:pt x="449" y="44"/>
                      <a:pt x="446" y="46"/>
                      <a:pt x="443" y="47"/>
                    </a:cubicBezTo>
                    <a:cubicBezTo>
                      <a:pt x="441" y="48"/>
                      <a:pt x="439" y="49"/>
                      <a:pt x="436" y="50"/>
                    </a:cubicBezTo>
                    <a:cubicBezTo>
                      <a:pt x="433" y="51"/>
                      <a:pt x="430" y="52"/>
                      <a:pt x="427" y="53"/>
                    </a:cubicBezTo>
                    <a:cubicBezTo>
                      <a:pt x="425" y="54"/>
                      <a:pt x="423" y="55"/>
                      <a:pt x="421" y="56"/>
                    </a:cubicBezTo>
                    <a:cubicBezTo>
                      <a:pt x="418" y="58"/>
                      <a:pt x="415" y="59"/>
                      <a:pt x="412" y="60"/>
                    </a:cubicBezTo>
                    <a:cubicBezTo>
                      <a:pt x="410" y="61"/>
                      <a:pt x="408" y="62"/>
                      <a:pt x="405" y="64"/>
                    </a:cubicBezTo>
                    <a:cubicBezTo>
                      <a:pt x="402" y="65"/>
                      <a:pt x="400" y="66"/>
                      <a:pt x="397" y="68"/>
                    </a:cubicBezTo>
                    <a:cubicBezTo>
                      <a:pt x="395" y="69"/>
                      <a:pt x="392" y="70"/>
                      <a:pt x="390" y="71"/>
                    </a:cubicBezTo>
                    <a:cubicBezTo>
                      <a:pt x="387" y="72"/>
                      <a:pt x="385" y="74"/>
                      <a:pt x="382" y="75"/>
                    </a:cubicBezTo>
                    <a:cubicBezTo>
                      <a:pt x="380" y="76"/>
                      <a:pt x="377" y="78"/>
                      <a:pt x="375" y="79"/>
                    </a:cubicBezTo>
                    <a:cubicBezTo>
                      <a:pt x="372" y="80"/>
                      <a:pt x="370" y="82"/>
                      <a:pt x="367" y="83"/>
                    </a:cubicBezTo>
                    <a:cubicBezTo>
                      <a:pt x="365" y="85"/>
                      <a:pt x="363" y="86"/>
                      <a:pt x="360" y="87"/>
                    </a:cubicBezTo>
                    <a:cubicBezTo>
                      <a:pt x="358" y="88"/>
                      <a:pt x="355" y="90"/>
                      <a:pt x="352" y="92"/>
                    </a:cubicBezTo>
                    <a:cubicBezTo>
                      <a:pt x="350" y="93"/>
                      <a:pt x="348" y="94"/>
                      <a:pt x="346" y="95"/>
                    </a:cubicBezTo>
                    <a:cubicBezTo>
                      <a:pt x="343" y="97"/>
                      <a:pt x="340" y="99"/>
                      <a:pt x="338" y="100"/>
                    </a:cubicBezTo>
                    <a:cubicBezTo>
                      <a:pt x="336" y="102"/>
                      <a:pt x="334" y="103"/>
                      <a:pt x="332" y="104"/>
                    </a:cubicBezTo>
                    <a:cubicBezTo>
                      <a:pt x="329" y="106"/>
                      <a:pt x="326" y="108"/>
                      <a:pt x="324" y="109"/>
                    </a:cubicBezTo>
                    <a:cubicBezTo>
                      <a:pt x="322" y="111"/>
                      <a:pt x="320" y="112"/>
                      <a:pt x="318" y="113"/>
                    </a:cubicBezTo>
                    <a:cubicBezTo>
                      <a:pt x="315" y="115"/>
                      <a:pt x="312" y="117"/>
                      <a:pt x="310" y="119"/>
                    </a:cubicBezTo>
                    <a:cubicBezTo>
                      <a:pt x="308" y="120"/>
                      <a:pt x="306" y="121"/>
                      <a:pt x="304" y="123"/>
                    </a:cubicBezTo>
                    <a:cubicBezTo>
                      <a:pt x="301" y="125"/>
                      <a:pt x="298" y="126"/>
                      <a:pt x="296" y="128"/>
                    </a:cubicBezTo>
                    <a:cubicBezTo>
                      <a:pt x="294" y="130"/>
                      <a:pt x="292" y="131"/>
                      <a:pt x="290" y="132"/>
                    </a:cubicBezTo>
                    <a:cubicBezTo>
                      <a:pt x="288" y="134"/>
                      <a:pt x="285" y="136"/>
                      <a:pt x="282" y="138"/>
                    </a:cubicBezTo>
                    <a:cubicBezTo>
                      <a:pt x="281" y="140"/>
                      <a:pt x="279" y="141"/>
                      <a:pt x="277" y="142"/>
                    </a:cubicBezTo>
                    <a:cubicBezTo>
                      <a:pt x="274" y="144"/>
                      <a:pt x="272" y="146"/>
                      <a:pt x="269" y="149"/>
                    </a:cubicBezTo>
                    <a:cubicBezTo>
                      <a:pt x="267" y="150"/>
                      <a:pt x="266" y="151"/>
                      <a:pt x="264" y="153"/>
                    </a:cubicBezTo>
                    <a:cubicBezTo>
                      <a:pt x="261" y="155"/>
                      <a:pt x="259" y="157"/>
                      <a:pt x="256" y="159"/>
                    </a:cubicBezTo>
                    <a:cubicBezTo>
                      <a:pt x="254" y="160"/>
                      <a:pt x="253" y="162"/>
                      <a:pt x="251" y="163"/>
                    </a:cubicBezTo>
                    <a:cubicBezTo>
                      <a:pt x="248" y="166"/>
                      <a:pt x="246" y="168"/>
                      <a:pt x="243" y="170"/>
                    </a:cubicBezTo>
                    <a:cubicBezTo>
                      <a:pt x="242" y="171"/>
                      <a:pt x="240" y="173"/>
                      <a:pt x="238" y="174"/>
                    </a:cubicBezTo>
                    <a:cubicBezTo>
                      <a:pt x="236" y="177"/>
                      <a:pt x="233" y="179"/>
                      <a:pt x="231" y="181"/>
                    </a:cubicBezTo>
                    <a:cubicBezTo>
                      <a:pt x="229" y="183"/>
                      <a:pt x="228" y="184"/>
                      <a:pt x="226" y="185"/>
                    </a:cubicBezTo>
                    <a:cubicBezTo>
                      <a:pt x="224" y="188"/>
                      <a:pt x="221" y="190"/>
                      <a:pt x="219" y="193"/>
                    </a:cubicBezTo>
                    <a:cubicBezTo>
                      <a:pt x="217" y="194"/>
                      <a:pt x="216" y="195"/>
                      <a:pt x="214" y="197"/>
                    </a:cubicBezTo>
                    <a:cubicBezTo>
                      <a:pt x="212" y="199"/>
                      <a:pt x="209" y="202"/>
                      <a:pt x="207" y="204"/>
                    </a:cubicBezTo>
                    <a:cubicBezTo>
                      <a:pt x="205" y="206"/>
                      <a:pt x="204" y="207"/>
                      <a:pt x="203" y="208"/>
                    </a:cubicBezTo>
                    <a:cubicBezTo>
                      <a:pt x="200" y="211"/>
                      <a:pt x="198" y="214"/>
                      <a:pt x="195" y="216"/>
                    </a:cubicBezTo>
                    <a:cubicBezTo>
                      <a:pt x="194" y="217"/>
                      <a:pt x="193" y="219"/>
                      <a:pt x="192" y="220"/>
                    </a:cubicBezTo>
                    <a:cubicBezTo>
                      <a:pt x="189" y="223"/>
                      <a:pt x="186" y="226"/>
                      <a:pt x="184" y="228"/>
                    </a:cubicBezTo>
                    <a:cubicBezTo>
                      <a:pt x="183" y="229"/>
                      <a:pt x="182" y="230"/>
                      <a:pt x="182" y="231"/>
                    </a:cubicBezTo>
                    <a:cubicBezTo>
                      <a:pt x="169" y="245"/>
                      <a:pt x="156" y="260"/>
                      <a:pt x="144" y="276"/>
                    </a:cubicBezTo>
                    <a:cubicBezTo>
                      <a:pt x="143" y="277"/>
                      <a:pt x="142" y="278"/>
                      <a:pt x="141" y="280"/>
                    </a:cubicBezTo>
                    <a:cubicBezTo>
                      <a:pt x="139" y="282"/>
                      <a:pt x="137" y="285"/>
                      <a:pt x="135" y="288"/>
                    </a:cubicBezTo>
                    <a:cubicBezTo>
                      <a:pt x="134" y="290"/>
                      <a:pt x="133" y="292"/>
                      <a:pt x="132" y="293"/>
                    </a:cubicBezTo>
                    <a:cubicBezTo>
                      <a:pt x="130" y="296"/>
                      <a:pt x="128" y="299"/>
                      <a:pt x="126" y="301"/>
                    </a:cubicBezTo>
                    <a:cubicBezTo>
                      <a:pt x="124" y="303"/>
                      <a:pt x="123" y="305"/>
                      <a:pt x="122" y="307"/>
                    </a:cubicBezTo>
                    <a:cubicBezTo>
                      <a:pt x="120" y="310"/>
                      <a:pt x="118" y="312"/>
                      <a:pt x="117" y="315"/>
                    </a:cubicBezTo>
                    <a:cubicBezTo>
                      <a:pt x="115" y="317"/>
                      <a:pt x="114" y="319"/>
                      <a:pt x="113" y="321"/>
                    </a:cubicBezTo>
                    <a:cubicBezTo>
                      <a:pt x="111" y="324"/>
                      <a:pt x="109" y="326"/>
                      <a:pt x="108" y="329"/>
                    </a:cubicBezTo>
                    <a:cubicBezTo>
                      <a:pt x="106" y="331"/>
                      <a:pt x="105" y="333"/>
                      <a:pt x="104" y="335"/>
                    </a:cubicBezTo>
                    <a:cubicBezTo>
                      <a:pt x="102" y="338"/>
                      <a:pt x="101" y="341"/>
                      <a:pt x="99" y="343"/>
                    </a:cubicBezTo>
                    <a:cubicBezTo>
                      <a:pt x="98" y="345"/>
                      <a:pt x="96" y="348"/>
                      <a:pt x="95" y="350"/>
                    </a:cubicBezTo>
                    <a:cubicBezTo>
                      <a:pt x="94" y="352"/>
                      <a:pt x="92" y="355"/>
                      <a:pt x="91" y="358"/>
                    </a:cubicBezTo>
                    <a:cubicBezTo>
                      <a:pt x="89" y="360"/>
                      <a:pt x="88" y="362"/>
                      <a:pt x="87" y="364"/>
                    </a:cubicBezTo>
                    <a:cubicBezTo>
                      <a:pt x="85" y="367"/>
                      <a:pt x="84" y="370"/>
                      <a:pt x="82" y="372"/>
                    </a:cubicBezTo>
                    <a:cubicBezTo>
                      <a:pt x="81" y="375"/>
                      <a:pt x="80" y="377"/>
                      <a:pt x="79" y="379"/>
                    </a:cubicBezTo>
                    <a:cubicBezTo>
                      <a:pt x="77" y="382"/>
                      <a:pt x="76" y="385"/>
                      <a:pt x="75" y="387"/>
                    </a:cubicBezTo>
                    <a:cubicBezTo>
                      <a:pt x="74" y="390"/>
                      <a:pt x="72" y="392"/>
                      <a:pt x="71" y="394"/>
                    </a:cubicBezTo>
                    <a:cubicBezTo>
                      <a:pt x="70" y="397"/>
                      <a:pt x="69" y="400"/>
                      <a:pt x="67" y="402"/>
                    </a:cubicBezTo>
                    <a:cubicBezTo>
                      <a:pt x="66" y="405"/>
                      <a:pt x="65" y="407"/>
                      <a:pt x="64" y="410"/>
                    </a:cubicBezTo>
                    <a:cubicBezTo>
                      <a:pt x="63" y="412"/>
                      <a:pt x="62" y="415"/>
                      <a:pt x="60" y="418"/>
                    </a:cubicBezTo>
                    <a:cubicBezTo>
                      <a:pt x="59" y="420"/>
                      <a:pt x="58" y="423"/>
                      <a:pt x="57" y="425"/>
                    </a:cubicBezTo>
                    <a:cubicBezTo>
                      <a:pt x="56" y="428"/>
                      <a:pt x="55" y="431"/>
                      <a:pt x="54" y="433"/>
                    </a:cubicBezTo>
                    <a:cubicBezTo>
                      <a:pt x="53" y="436"/>
                      <a:pt x="52" y="439"/>
                      <a:pt x="50" y="441"/>
                    </a:cubicBezTo>
                    <a:cubicBezTo>
                      <a:pt x="49" y="444"/>
                      <a:pt x="48" y="446"/>
                      <a:pt x="47" y="449"/>
                    </a:cubicBezTo>
                    <a:cubicBezTo>
                      <a:pt x="46" y="452"/>
                      <a:pt x="45" y="454"/>
                      <a:pt x="44" y="457"/>
                    </a:cubicBezTo>
                    <a:cubicBezTo>
                      <a:pt x="43" y="460"/>
                      <a:pt x="42" y="462"/>
                      <a:pt x="41" y="465"/>
                    </a:cubicBezTo>
                    <a:cubicBezTo>
                      <a:pt x="40" y="468"/>
                      <a:pt x="39" y="470"/>
                      <a:pt x="39" y="473"/>
                    </a:cubicBezTo>
                    <a:cubicBezTo>
                      <a:pt x="38" y="476"/>
                      <a:pt x="37" y="479"/>
                      <a:pt x="36" y="481"/>
                    </a:cubicBezTo>
                    <a:cubicBezTo>
                      <a:pt x="35" y="484"/>
                      <a:pt x="34" y="487"/>
                      <a:pt x="33" y="489"/>
                    </a:cubicBezTo>
                    <a:cubicBezTo>
                      <a:pt x="32" y="492"/>
                      <a:pt x="31" y="495"/>
                      <a:pt x="31" y="498"/>
                    </a:cubicBezTo>
                    <a:cubicBezTo>
                      <a:pt x="30" y="500"/>
                      <a:pt x="29" y="503"/>
                      <a:pt x="28" y="506"/>
                    </a:cubicBezTo>
                    <a:cubicBezTo>
                      <a:pt x="27" y="509"/>
                      <a:pt x="26" y="511"/>
                      <a:pt x="26" y="514"/>
                    </a:cubicBezTo>
                    <a:cubicBezTo>
                      <a:pt x="25" y="517"/>
                      <a:pt x="24" y="520"/>
                      <a:pt x="23" y="523"/>
                    </a:cubicBezTo>
                    <a:cubicBezTo>
                      <a:pt x="23" y="525"/>
                      <a:pt x="22" y="528"/>
                      <a:pt x="21" y="531"/>
                    </a:cubicBezTo>
                    <a:cubicBezTo>
                      <a:pt x="21" y="534"/>
                      <a:pt x="20" y="536"/>
                      <a:pt x="19" y="539"/>
                    </a:cubicBezTo>
                    <a:cubicBezTo>
                      <a:pt x="19" y="542"/>
                      <a:pt x="18" y="545"/>
                      <a:pt x="17" y="547"/>
                    </a:cubicBezTo>
                    <a:cubicBezTo>
                      <a:pt x="17" y="550"/>
                      <a:pt x="16" y="553"/>
                      <a:pt x="15" y="556"/>
                    </a:cubicBezTo>
                    <a:cubicBezTo>
                      <a:pt x="15" y="559"/>
                      <a:pt x="14" y="562"/>
                      <a:pt x="14" y="564"/>
                    </a:cubicBezTo>
                    <a:cubicBezTo>
                      <a:pt x="13" y="567"/>
                      <a:pt x="12" y="570"/>
                      <a:pt x="12" y="573"/>
                    </a:cubicBezTo>
                    <a:cubicBezTo>
                      <a:pt x="11" y="576"/>
                      <a:pt x="11" y="579"/>
                      <a:pt x="10" y="582"/>
                    </a:cubicBezTo>
                    <a:cubicBezTo>
                      <a:pt x="10" y="585"/>
                      <a:pt x="9" y="588"/>
                      <a:pt x="9" y="591"/>
                    </a:cubicBezTo>
                    <a:cubicBezTo>
                      <a:pt x="8" y="593"/>
                      <a:pt x="8" y="596"/>
                      <a:pt x="8" y="599"/>
                    </a:cubicBezTo>
                    <a:cubicBezTo>
                      <a:pt x="7" y="602"/>
                      <a:pt x="7" y="605"/>
                      <a:pt x="6" y="608"/>
                    </a:cubicBezTo>
                    <a:cubicBezTo>
                      <a:pt x="6" y="611"/>
                      <a:pt x="5" y="614"/>
                      <a:pt x="5" y="616"/>
                    </a:cubicBezTo>
                    <a:cubicBezTo>
                      <a:pt x="5" y="619"/>
                      <a:pt x="4" y="623"/>
                      <a:pt x="4" y="626"/>
                    </a:cubicBezTo>
                    <a:cubicBezTo>
                      <a:pt x="4" y="628"/>
                      <a:pt x="3" y="631"/>
                      <a:pt x="3" y="634"/>
                    </a:cubicBezTo>
                    <a:cubicBezTo>
                      <a:pt x="3" y="637"/>
                      <a:pt x="3" y="640"/>
                      <a:pt x="2" y="644"/>
                    </a:cubicBezTo>
                    <a:cubicBezTo>
                      <a:pt x="2" y="646"/>
                      <a:pt x="2" y="649"/>
                      <a:pt x="2" y="651"/>
                    </a:cubicBezTo>
                    <a:cubicBezTo>
                      <a:pt x="1" y="655"/>
                      <a:pt x="1" y="658"/>
                      <a:pt x="1" y="662"/>
                    </a:cubicBezTo>
                    <a:cubicBezTo>
                      <a:pt x="1" y="664"/>
                      <a:pt x="1" y="667"/>
                      <a:pt x="1" y="669"/>
                    </a:cubicBezTo>
                    <a:cubicBezTo>
                      <a:pt x="0" y="673"/>
                      <a:pt x="0" y="677"/>
                      <a:pt x="0" y="681"/>
                    </a:cubicBezTo>
                    <a:cubicBezTo>
                      <a:pt x="0" y="683"/>
                      <a:pt x="0" y="685"/>
                      <a:pt x="0" y="687"/>
                    </a:cubicBezTo>
                    <a:cubicBezTo>
                      <a:pt x="0" y="693"/>
                      <a:pt x="0" y="699"/>
                      <a:pt x="0" y="705"/>
                    </a:cubicBezTo>
                    <a:cubicBezTo>
                      <a:pt x="0" y="711"/>
                      <a:pt x="0" y="717"/>
                      <a:pt x="0" y="723"/>
                    </a:cubicBezTo>
                    <a:cubicBezTo>
                      <a:pt x="0" y="725"/>
                      <a:pt x="0" y="727"/>
                      <a:pt x="0" y="729"/>
                    </a:cubicBezTo>
                    <a:cubicBezTo>
                      <a:pt x="0" y="733"/>
                      <a:pt x="0" y="737"/>
                      <a:pt x="1" y="741"/>
                    </a:cubicBezTo>
                    <a:cubicBezTo>
                      <a:pt x="1" y="743"/>
                      <a:pt x="1" y="746"/>
                      <a:pt x="1" y="748"/>
                    </a:cubicBezTo>
                    <a:cubicBezTo>
                      <a:pt x="1" y="752"/>
                      <a:pt x="1" y="755"/>
                      <a:pt x="2" y="759"/>
                    </a:cubicBezTo>
                    <a:cubicBezTo>
                      <a:pt x="2" y="761"/>
                      <a:pt x="2" y="764"/>
                      <a:pt x="2" y="766"/>
                    </a:cubicBezTo>
                    <a:cubicBezTo>
                      <a:pt x="3" y="770"/>
                      <a:pt x="3" y="773"/>
                      <a:pt x="3" y="776"/>
                    </a:cubicBezTo>
                    <a:cubicBezTo>
                      <a:pt x="3" y="779"/>
                      <a:pt x="4" y="782"/>
                      <a:pt x="4" y="784"/>
                    </a:cubicBezTo>
                    <a:cubicBezTo>
                      <a:pt x="4" y="787"/>
                      <a:pt x="5" y="791"/>
                      <a:pt x="5" y="794"/>
                    </a:cubicBezTo>
                    <a:cubicBezTo>
                      <a:pt x="5" y="796"/>
                      <a:pt x="6" y="799"/>
                      <a:pt x="6" y="802"/>
                    </a:cubicBezTo>
                    <a:cubicBezTo>
                      <a:pt x="7" y="805"/>
                      <a:pt x="7" y="808"/>
                      <a:pt x="8" y="811"/>
                    </a:cubicBezTo>
                    <a:cubicBezTo>
                      <a:pt x="8" y="814"/>
                      <a:pt x="8" y="817"/>
                      <a:pt x="9" y="819"/>
                    </a:cubicBezTo>
                    <a:cubicBezTo>
                      <a:pt x="9" y="822"/>
                      <a:pt x="10" y="825"/>
                      <a:pt x="10" y="828"/>
                    </a:cubicBezTo>
                    <a:cubicBezTo>
                      <a:pt x="11" y="831"/>
                      <a:pt x="11" y="834"/>
                      <a:pt x="12" y="837"/>
                    </a:cubicBezTo>
                    <a:cubicBezTo>
                      <a:pt x="12" y="840"/>
                      <a:pt x="13" y="843"/>
                      <a:pt x="14" y="846"/>
                    </a:cubicBezTo>
                    <a:cubicBezTo>
                      <a:pt x="14" y="848"/>
                      <a:pt x="15" y="851"/>
                      <a:pt x="15" y="854"/>
                    </a:cubicBezTo>
                    <a:cubicBezTo>
                      <a:pt x="16" y="857"/>
                      <a:pt x="17" y="860"/>
                      <a:pt x="17" y="863"/>
                    </a:cubicBezTo>
                    <a:cubicBezTo>
                      <a:pt x="18" y="865"/>
                      <a:pt x="19" y="868"/>
                      <a:pt x="19" y="871"/>
                    </a:cubicBezTo>
                    <a:cubicBezTo>
                      <a:pt x="20" y="874"/>
                      <a:pt x="21" y="876"/>
                      <a:pt x="21" y="879"/>
                    </a:cubicBezTo>
                    <a:cubicBezTo>
                      <a:pt x="22" y="882"/>
                      <a:pt x="23" y="885"/>
                      <a:pt x="23" y="887"/>
                    </a:cubicBezTo>
                    <a:cubicBezTo>
                      <a:pt x="24" y="890"/>
                      <a:pt x="25" y="893"/>
                      <a:pt x="26" y="896"/>
                    </a:cubicBezTo>
                    <a:cubicBezTo>
                      <a:pt x="26" y="899"/>
                      <a:pt x="27" y="901"/>
                      <a:pt x="28" y="904"/>
                    </a:cubicBezTo>
                    <a:cubicBezTo>
                      <a:pt x="29" y="907"/>
                      <a:pt x="30" y="910"/>
                      <a:pt x="31" y="912"/>
                    </a:cubicBezTo>
                    <a:cubicBezTo>
                      <a:pt x="31" y="915"/>
                      <a:pt x="32" y="918"/>
                      <a:pt x="33" y="921"/>
                    </a:cubicBezTo>
                    <a:cubicBezTo>
                      <a:pt x="34" y="923"/>
                      <a:pt x="35" y="926"/>
                      <a:pt x="36" y="929"/>
                    </a:cubicBezTo>
                    <a:cubicBezTo>
                      <a:pt x="37" y="931"/>
                      <a:pt x="38" y="934"/>
                      <a:pt x="39" y="937"/>
                    </a:cubicBezTo>
                    <a:cubicBezTo>
                      <a:pt x="39" y="940"/>
                      <a:pt x="40" y="942"/>
                      <a:pt x="41" y="945"/>
                    </a:cubicBezTo>
                    <a:cubicBezTo>
                      <a:pt x="42" y="948"/>
                      <a:pt x="43" y="950"/>
                      <a:pt x="44" y="953"/>
                    </a:cubicBezTo>
                    <a:cubicBezTo>
                      <a:pt x="45" y="956"/>
                      <a:pt x="46" y="958"/>
                      <a:pt x="47" y="961"/>
                    </a:cubicBezTo>
                    <a:cubicBezTo>
                      <a:pt x="48" y="964"/>
                      <a:pt x="49" y="966"/>
                      <a:pt x="50" y="969"/>
                    </a:cubicBezTo>
                    <a:cubicBezTo>
                      <a:pt x="52" y="971"/>
                      <a:pt x="53" y="974"/>
                      <a:pt x="54" y="977"/>
                    </a:cubicBezTo>
                    <a:cubicBezTo>
                      <a:pt x="55" y="979"/>
                      <a:pt x="56" y="982"/>
                      <a:pt x="57" y="985"/>
                    </a:cubicBezTo>
                    <a:cubicBezTo>
                      <a:pt x="58" y="987"/>
                      <a:pt x="59" y="990"/>
                      <a:pt x="60" y="992"/>
                    </a:cubicBezTo>
                    <a:cubicBezTo>
                      <a:pt x="62" y="995"/>
                      <a:pt x="63" y="998"/>
                      <a:pt x="64" y="1000"/>
                    </a:cubicBezTo>
                    <a:cubicBezTo>
                      <a:pt x="65" y="1003"/>
                      <a:pt x="66" y="1005"/>
                      <a:pt x="67" y="1008"/>
                    </a:cubicBezTo>
                    <a:cubicBezTo>
                      <a:pt x="69" y="1010"/>
                      <a:pt x="70" y="1013"/>
                      <a:pt x="71" y="1015"/>
                    </a:cubicBezTo>
                    <a:cubicBezTo>
                      <a:pt x="72" y="1018"/>
                      <a:pt x="74" y="1020"/>
                      <a:pt x="75" y="1023"/>
                    </a:cubicBezTo>
                    <a:cubicBezTo>
                      <a:pt x="76" y="1025"/>
                      <a:pt x="77" y="1028"/>
                      <a:pt x="79" y="1031"/>
                    </a:cubicBezTo>
                    <a:cubicBezTo>
                      <a:pt x="80" y="1033"/>
                      <a:pt x="81" y="1035"/>
                      <a:pt x="82" y="1038"/>
                    </a:cubicBezTo>
                    <a:cubicBezTo>
                      <a:pt x="84" y="1040"/>
                      <a:pt x="85" y="1043"/>
                      <a:pt x="87" y="1046"/>
                    </a:cubicBezTo>
                    <a:cubicBezTo>
                      <a:pt x="88" y="1048"/>
                      <a:pt x="89" y="1050"/>
                      <a:pt x="91" y="1052"/>
                    </a:cubicBezTo>
                    <a:cubicBezTo>
                      <a:pt x="92" y="1055"/>
                      <a:pt x="94" y="1058"/>
                      <a:pt x="95" y="1060"/>
                    </a:cubicBezTo>
                    <a:cubicBezTo>
                      <a:pt x="96" y="1062"/>
                      <a:pt x="98" y="1065"/>
                      <a:pt x="99" y="1067"/>
                    </a:cubicBezTo>
                    <a:cubicBezTo>
                      <a:pt x="101" y="1069"/>
                      <a:pt x="102" y="1072"/>
                      <a:pt x="104" y="1075"/>
                    </a:cubicBezTo>
                    <a:cubicBezTo>
                      <a:pt x="105" y="1077"/>
                      <a:pt x="106" y="1079"/>
                      <a:pt x="108" y="1081"/>
                    </a:cubicBezTo>
                    <a:cubicBezTo>
                      <a:pt x="109" y="1084"/>
                      <a:pt x="111" y="1086"/>
                      <a:pt x="113" y="1089"/>
                    </a:cubicBezTo>
                    <a:cubicBezTo>
                      <a:pt x="114" y="1091"/>
                      <a:pt x="115" y="1093"/>
                      <a:pt x="117" y="1095"/>
                    </a:cubicBezTo>
                    <a:cubicBezTo>
                      <a:pt x="118" y="1098"/>
                      <a:pt x="120" y="1100"/>
                      <a:pt x="122" y="1103"/>
                    </a:cubicBezTo>
                    <a:cubicBezTo>
                      <a:pt x="123" y="1105"/>
                      <a:pt x="124" y="1107"/>
                      <a:pt x="126" y="1109"/>
                    </a:cubicBezTo>
                    <a:cubicBezTo>
                      <a:pt x="128" y="1111"/>
                      <a:pt x="130" y="1114"/>
                      <a:pt x="132" y="1117"/>
                    </a:cubicBezTo>
                    <a:cubicBezTo>
                      <a:pt x="133" y="1118"/>
                      <a:pt x="134" y="1120"/>
                      <a:pt x="135" y="1122"/>
                    </a:cubicBezTo>
                    <a:cubicBezTo>
                      <a:pt x="137" y="1125"/>
                      <a:pt x="139" y="1128"/>
                      <a:pt x="141" y="1130"/>
                    </a:cubicBezTo>
                    <a:cubicBezTo>
                      <a:pt x="142" y="1132"/>
                      <a:pt x="143" y="1133"/>
                      <a:pt x="144" y="1134"/>
                    </a:cubicBezTo>
                    <a:cubicBezTo>
                      <a:pt x="156" y="1150"/>
                      <a:pt x="169" y="1165"/>
                      <a:pt x="182" y="1179"/>
                    </a:cubicBezTo>
                    <a:cubicBezTo>
                      <a:pt x="182" y="1180"/>
                      <a:pt x="183" y="1181"/>
                      <a:pt x="184" y="1182"/>
                    </a:cubicBezTo>
                    <a:cubicBezTo>
                      <a:pt x="186" y="1184"/>
                      <a:pt x="189" y="1187"/>
                      <a:pt x="192" y="1190"/>
                    </a:cubicBezTo>
                    <a:cubicBezTo>
                      <a:pt x="193" y="1191"/>
                      <a:pt x="194" y="1193"/>
                      <a:pt x="195" y="1194"/>
                    </a:cubicBezTo>
                    <a:cubicBezTo>
                      <a:pt x="198" y="1196"/>
                      <a:pt x="200" y="1199"/>
                      <a:pt x="203" y="1202"/>
                    </a:cubicBezTo>
                    <a:cubicBezTo>
                      <a:pt x="204" y="1203"/>
                      <a:pt x="205" y="1204"/>
                      <a:pt x="207" y="1206"/>
                    </a:cubicBezTo>
                    <a:cubicBezTo>
                      <a:pt x="209" y="1208"/>
                      <a:pt x="212" y="1211"/>
                      <a:pt x="214" y="1213"/>
                    </a:cubicBezTo>
                    <a:cubicBezTo>
                      <a:pt x="216" y="1215"/>
                      <a:pt x="217" y="1216"/>
                      <a:pt x="219" y="1217"/>
                    </a:cubicBezTo>
                    <a:cubicBezTo>
                      <a:pt x="221" y="1220"/>
                      <a:pt x="224" y="1222"/>
                      <a:pt x="226" y="1225"/>
                    </a:cubicBezTo>
                    <a:cubicBezTo>
                      <a:pt x="228" y="1226"/>
                      <a:pt x="229" y="1227"/>
                      <a:pt x="231" y="1229"/>
                    </a:cubicBezTo>
                    <a:cubicBezTo>
                      <a:pt x="233" y="1231"/>
                      <a:pt x="236" y="1233"/>
                      <a:pt x="238" y="1236"/>
                    </a:cubicBezTo>
                    <a:cubicBezTo>
                      <a:pt x="240" y="1237"/>
                      <a:pt x="242" y="1239"/>
                      <a:pt x="243" y="1240"/>
                    </a:cubicBezTo>
                    <a:cubicBezTo>
                      <a:pt x="246" y="1242"/>
                      <a:pt x="248" y="1244"/>
                      <a:pt x="251" y="1247"/>
                    </a:cubicBezTo>
                    <a:cubicBezTo>
                      <a:pt x="253" y="1248"/>
                      <a:pt x="254" y="1249"/>
                      <a:pt x="256" y="1251"/>
                    </a:cubicBezTo>
                    <a:cubicBezTo>
                      <a:pt x="259" y="1253"/>
                      <a:pt x="261" y="1255"/>
                      <a:pt x="264" y="1257"/>
                    </a:cubicBezTo>
                    <a:cubicBezTo>
                      <a:pt x="266" y="1259"/>
                      <a:pt x="267" y="1260"/>
                      <a:pt x="269" y="1261"/>
                    </a:cubicBezTo>
                    <a:cubicBezTo>
                      <a:pt x="272" y="1264"/>
                      <a:pt x="274" y="1266"/>
                      <a:pt x="277" y="1268"/>
                    </a:cubicBezTo>
                    <a:cubicBezTo>
                      <a:pt x="279" y="1269"/>
                      <a:pt x="281" y="1270"/>
                      <a:pt x="282" y="1272"/>
                    </a:cubicBezTo>
                    <a:cubicBezTo>
                      <a:pt x="285" y="1274"/>
                      <a:pt x="288" y="1276"/>
                      <a:pt x="290" y="1278"/>
                    </a:cubicBezTo>
                    <a:cubicBezTo>
                      <a:pt x="292" y="1279"/>
                      <a:pt x="294" y="1280"/>
                      <a:pt x="296" y="1282"/>
                    </a:cubicBezTo>
                    <a:cubicBezTo>
                      <a:pt x="298" y="1284"/>
                      <a:pt x="301" y="1285"/>
                      <a:pt x="304" y="1287"/>
                    </a:cubicBezTo>
                    <a:cubicBezTo>
                      <a:pt x="306" y="1289"/>
                      <a:pt x="308" y="1290"/>
                      <a:pt x="310" y="1291"/>
                    </a:cubicBezTo>
                    <a:cubicBezTo>
                      <a:pt x="312" y="1293"/>
                      <a:pt x="315" y="1295"/>
                      <a:pt x="318" y="1297"/>
                    </a:cubicBezTo>
                    <a:cubicBezTo>
                      <a:pt x="320" y="1298"/>
                      <a:pt x="322" y="1299"/>
                      <a:pt x="324" y="1301"/>
                    </a:cubicBezTo>
                    <a:cubicBezTo>
                      <a:pt x="326" y="1302"/>
                      <a:pt x="329" y="1304"/>
                      <a:pt x="332" y="1306"/>
                    </a:cubicBezTo>
                    <a:cubicBezTo>
                      <a:pt x="334" y="1307"/>
                      <a:pt x="336" y="1308"/>
                      <a:pt x="338" y="1310"/>
                    </a:cubicBezTo>
                    <a:cubicBezTo>
                      <a:pt x="340" y="1311"/>
                      <a:pt x="343" y="1313"/>
                      <a:pt x="346" y="1315"/>
                    </a:cubicBezTo>
                    <a:cubicBezTo>
                      <a:pt x="348" y="1316"/>
                      <a:pt x="350" y="1317"/>
                      <a:pt x="352" y="1318"/>
                    </a:cubicBezTo>
                    <a:cubicBezTo>
                      <a:pt x="355" y="1320"/>
                      <a:pt x="358" y="1322"/>
                      <a:pt x="360" y="1323"/>
                    </a:cubicBezTo>
                    <a:cubicBezTo>
                      <a:pt x="363" y="1324"/>
                      <a:pt x="365" y="1325"/>
                      <a:pt x="367" y="1327"/>
                    </a:cubicBezTo>
                    <a:cubicBezTo>
                      <a:pt x="370" y="1328"/>
                      <a:pt x="372" y="1330"/>
                      <a:pt x="375" y="1331"/>
                    </a:cubicBezTo>
                    <a:cubicBezTo>
                      <a:pt x="377" y="1332"/>
                      <a:pt x="380" y="1334"/>
                      <a:pt x="382" y="1335"/>
                    </a:cubicBezTo>
                    <a:cubicBezTo>
                      <a:pt x="385" y="1336"/>
                      <a:pt x="387" y="1338"/>
                      <a:pt x="390" y="1339"/>
                    </a:cubicBezTo>
                    <a:cubicBezTo>
                      <a:pt x="392" y="1340"/>
                      <a:pt x="395" y="1341"/>
                      <a:pt x="397" y="1342"/>
                    </a:cubicBezTo>
                    <a:cubicBezTo>
                      <a:pt x="400" y="1344"/>
                      <a:pt x="402" y="1345"/>
                      <a:pt x="405" y="1346"/>
                    </a:cubicBezTo>
                    <a:cubicBezTo>
                      <a:pt x="408" y="1348"/>
                      <a:pt x="410" y="1349"/>
                      <a:pt x="412" y="1350"/>
                    </a:cubicBezTo>
                    <a:cubicBezTo>
                      <a:pt x="415" y="1351"/>
                      <a:pt x="418" y="1352"/>
                      <a:pt x="421" y="1354"/>
                    </a:cubicBezTo>
                    <a:cubicBezTo>
                      <a:pt x="423" y="1355"/>
                      <a:pt x="425" y="1356"/>
                      <a:pt x="427" y="1357"/>
                    </a:cubicBezTo>
                    <a:cubicBezTo>
                      <a:pt x="430" y="1358"/>
                      <a:pt x="433" y="1359"/>
                      <a:pt x="436" y="1360"/>
                    </a:cubicBezTo>
                    <a:cubicBezTo>
                      <a:pt x="439" y="1361"/>
                      <a:pt x="441" y="1362"/>
                      <a:pt x="443" y="1363"/>
                    </a:cubicBezTo>
                    <a:cubicBezTo>
                      <a:pt x="446" y="1364"/>
                      <a:pt x="449" y="1366"/>
                      <a:pt x="452" y="1367"/>
                    </a:cubicBezTo>
                    <a:cubicBezTo>
                      <a:pt x="454" y="1368"/>
                      <a:pt x="457" y="1368"/>
                      <a:pt x="459" y="1369"/>
                    </a:cubicBezTo>
                    <a:cubicBezTo>
                      <a:pt x="462" y="1370"/>
                      <a:pt x="465" y="1372"/>
                      <a:pt x="468" y="1373"/>
                    </a:cubicBezTo>
                    <a:cubicBezTo>
                      <a:pt x="470" y="1374"/>
                      <a:pt x="473" y="1374"/>
                      <a:pt x="475" y="1375"/>
                    </a:cubicBezTo>
                    <a:cubicBezTo>
                      <a:pt x="478" y="1376"/>
                      <a:pt x="481" y="1377"/>
                      <a:pt x="484" y="1378"/>
                    </a:cubicBezTo>
                    <a:cubicBezTo>
                      <a:pt x="486" y="1379"/>
                      <a:pt x="489" y="1380"/>
                      <a:pt x="491" y="1381"/>
                    </a:cubicBezTo>
                    <a:cubicBezTo>
                      <a:pt x="494" y="1382"/>
                      <a:pt x="497" y="1383"/>
                      <a:pt x="500" y="1384"/>
                    </a:cubicBezTo>
                    <a:cubicBezTo>
                      <a:pt x="503" y="1384"/>
                      <a:pt x="505" y="1385"/>
                      <a:pt x="508" y="1386"/>
                    </a:cubicBezTo>
                    <a:cubicBezTo>
                      <a:pt x="511" y="1387"/>
                      <a:pt x="514" y="1388"/>
                      <a:pt x="517" y="1388"/>
                    </a:cubicBezTo>
                    <a:cubicBezTo>
                      <a:pt x="519" y="1389"/>
                      <a:pt x="522" y="1390"/>
                      <a:pt x="524" y="1390"/>
                    </a:cubicBezTo>
                    <a:cubicBezTo>
                      <a:pt x="527" y="1391"/>
                      <a:pt x="530" y="1392"/>
                      <a:pt x="533" y="1393"/>
                    </a:cubicBezTo>
                    <a:cubicBezTo>
                      <a:pt x="536" y="1394"/>
                      <a:pt x="538" y="1394"/>
                      <a:pt x="541" y="1395"/>
                    </a:cubicBezTo>
                    <a:cubicBezTo>
                      <a:pt x="544" y="1396"/>
                      <a:pt x="547" y="1396"/>
                      <a:pt x="550" y="1397"/>
                    </a:cubicBezTo>
                    <a:cubicBezTo>
                      <a:pt x="553" y="1398"/>
                      <a:pt x="555" y="1398"/>
                      <a:pt x="558" y="1399"/>
                    </a:cubicBezTo>
                    <a:cubicBezTo>
                      <a:pt x="564" y="1400"/>
                      <a:pt x="570" y="1401"/>
                      <a:pt x="576" y="1402"/>
                    </a:cubicBezTo>
                    <a:cubicBezTo>
                      <a:pt x="578" y="1403"/>
                      <a:pt x="581" y="1403"/>
                      <a:pt x="584" y="1404"/>
                    </a:cubicBezTo>
                    <a:cubicBezTo>
                      <a:pt x="587" y="1404"/>
                      <a:pt x="589" y="1405"/>
                      <a:pt x="592" y="1405"/>
                    </a:cubicBezTo>
                    <a:cubicBezTo>
                      <a:pt x="595" y="1406"/>
                      <a:pt x="598" y="1406"/>
                      <a:pt x="601" y="1407"/>
                    </a:cubicBezTo>
                    <a:cubicBezTo>
                      <a:pt x="604" y="1407"/>
                      <a:pt x="607" y="1408"/>
                      <a:pt x="609" y="1408"/>
                    </a:cubicBezTo>
                    <a:cubicBezTo>
                      <a:pt x="612" y="1408"/>
                      <a:pt x="615" y="1409"/>
                      <a:pt x="619" y="1409"/>
                    </a:cubicBezTo>
                    <a:cubicBezTo>
                      <a:pt x="619" y="1409"/>
                      <a:pt x="620" y="1409"/>
                      <a:pt x="621" y="1410"/>
                    </a:cubicBezTo>
                    <a:cubicBezTo>
                      <a:pt x="621" y="1329"/>
                      <a:pt x="621" y="1329"/>
                      <a:pt x="621" y="1329"/>
                    </a:cubicBezTo>
                    <a:cubicBezTo>
                      <a:pt x="315" y="1286"/>
                      <a:pt x="80" y="1022"/>
                      <a:pt x="80" y="705"/>
                    </a:cubicBezTo>
                    <a:cubicBezTo>
                      <a:pt x="80" y="388"/>
                      <a:pt x="315" y="124"/>
                      <a:pt x="621" y="81"/>
                    </a:cubicBezTo>
                    <a:close/>
                  </a:path>
                </a:pathLst>
              </a:custGeom>
              <a:solidFill>
                <a:srgbClr val="507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Freeform 11"/>
              <p:cNvSpPr>
                <a:spLocks noEditPoints="1"/>
              </p:cNvSpPr>
              <p:nvPr/>
            </p:nvSpPr>
            <p:spPr bwMode="auto">
              <a:xfrm>
                <a:off x="2832" y="2336"/>
                <a:ext cx="386" cy="740"/>
              </a:xfrm>
              <a:custGeom>
                <a:avLst/>
                <a:gdLst>
                  <a:gd name="T0" fmla="*/ 854 w 1069"/>
                  <a:gd name="T1" fmla="*/ 441 h 2048"/>
                  <a:gd name="T2" fmla="*/ 244 w 1069"/>
                  <a:gd name="T3" fmla="*/ 30 h 2048"/>
                  <a:gd name="T4" fmla="*/ 45 w 1069"/>
                  <a:gd name="T5" fmla="*/ 394 h 2048"/>
                  <a:gd name="T6" fmla="*/ 45 w 1069"/>
                  <a:gd name="T7" fmla="*/ 2048 h 2048"/>
                  <a:gd name="T8" fmla="*/ 581 w 1069"/>
                  <a:gd name="T9" fmla="*/ 1841 h 2048"/>
                  <a:gd name="T10" fmla="*/ 888 w 1069"/>
                  <a:gd name="T11" fmla="*/ 1260 h 2048"/>
                  <a:gd name="T12" fmla="*/ 989 w 1069"/>
                  <a:gd name="T13" fmla="*/ 1153 h 2048"/>
                  <a:gd name="T14" fmla="*/ 777 w 1069"/>
                  <a:gd name="T15" fmla="*/ 1571 h 2048"/>
                  <a:gd name="T16" fmla="*/ 209 w 1069"/>
                  <a:gd name="T17" fmla="*/ 1825 h 2048"/>
                  <a:gd name="T18" fmla="*/ 93 w 1069"/>
                  <a:gd name="T19" fmla="*/ 1732 h 2048"/>
                  <a:gd name="T20" fmla="*/ 136 w 1069"/>
                  <a:gd name="T21" fmla="*/ 1728 h 2048"/>
                  <a:gd name="T22" fmla="*/ 179 w 1069"/>
                  <a:gd name="T23" fmla="*/ 1721 h 2048"/>
                  <a:gd name="T24" fmla="*/ 230 w 1069"/>
                  <a:gd name="T25" fmla="*/ 1709 h 2048"/>
                  <a:gd name="T26" fmla="*/ 270 w 1069"/>
                  <a:gd name="T27" fmla="*/ 1697 h 2048"/>
                  <a:gd name="T28" fmla="*/ 311 w 1069"/>
                  <a:gd name="T29" fmla="*/ 1682 h 2048"/>
                  <a:gd name="T30" fmla="*/ 349 w 1069"/>
                  <a:gd name="T31" fmla="*/ 1665 h 2048"/>
                  <a:gd name="T32" fmla="*/ 388 w 1069"/>
                  <a:gd name="T33" fmla="*/ 1646 h 2048"/>
                  <a:gd name="T34" fmla="*/ 423 w 1069"/>
                  <a:gd name="T35" fmla="*/ 1625 h 2048"/>
                  <a:gd name="T36" fmla="*/ 459 w 1069"/>
                  <a:gd name="T37" fmla="*/ 1601 h 2048"/>
                  <a:gd name="T38" fmla="*/ 491 w 1069"/>
                  <a:gd name="T39" fmla="*/ 1576 h 2048"/>
                  <a:gd name="T40" fmla="*/ 524 w 1069"/>
                  <a:gd name="T41" fmla="*/ 1548 h 2048"/>
                  <a:gd name="T42" fmla="*/ 552 w 1069"/>
                  <a:gd name="T43" fmla="*/ 1521 h 2048"/>
                  <a:gd name="T44" fmla="*/ 610 w 1069"/>
                  <a:gd name="T45" fmla="*/ 1453 h 2048"/>
                  <a:gd name="T46" fmla="*/ 633 w 1069"/>
                  <a:gd name="T47" fmla="*/ 1422 h 2048"/>
                  <a:gd name="T48" fmla="*/ 655 w 1069"/>
                  <a:gd name="T49" fmla="*/ 1386 h 2048"/>
                  <a:gd name="T50" fmla="*/ 676 w 1069"/>
                  <a:gd name="T51" fmla="*/ 1350 h 2048"/>
                  <a:gd name="T52" fmla="*/ 694 w 1069"/>
                  <a:gd name="T53" fmla="*/ 1311 h 2048"/>
                  <a:gd name="T54" fmla="*/ 710 w 1069"/>
                  <a:gd name="T55" fmla="*/ 1272 h 2048"/>
                  <a:gd name="T56" fmla="*/ 724 w 1069"/>
                  <a:gd name="T57" fmla="*/ 1231 h 2048"/>
                  <a:gd name="T58" fmla="*/ 735 w 1069"/>
                  <a:gd name="T59" fmla="*/ 1190 h 2048"/>
                  <a:gd name="T60" fmla="*/ 744 w 1069"/>
                  <a:gd name="T61" fmla="*/ 1147 h 2048"/>
                  <a:gd name="T62" fmla="*/ 750 w 1069"/>
                  <a:gd name="T63" fmla="*/ 1103 h 2048"/>
                  <a:gd name="T64" fmla="*/ 754 w 1069"/>
                  <a:gd name="T65" fmla="*/ 1060 h 2048"/>
                  <a:gd name="T66" fmla="*/ 754 w 1069"/>
                  <a:gd name="T67" fmla="*/ 1000 h 2048"/>
                  <a:gd name="T68" fmla="*/ 751 w 1069"/>
                  <a:gd name="T69" fmla="*/ 953 h 2048"/>
                  <a:gd name="T70" fmla="*/ 746 w 1069"/>
                  <a:gd name="T71" fmla="*/ 910 h 2048"/>
                  <a:gd name="T72" fmla="*/ 737 w 1069"/>
                  <a:gd name="T73" fmla="*/ 866 h 2048"/>
                  <a:gd name="T74" fmla="*/ 726 w 1069"/>
                  <a:gd name="T75" fmla="*/ 825 h 2048"/>
                  <a:gd name="T76" fmla="*/ 713 w 1069"/>
                  <a:gd name="T77" fmla="*/ 784 h 2048"/>
                  <a:gd name="T78" fmla="*/ 697 w 1069"/>
                  <a:gd name="T79" fmla="*/ 744 h 2048"/>
                  <a:gd name="T80" fmla="*/ 680 w 1069"/>
                  <a:gd name="T81" fmla="*/ 706 h 2048"/>
                  <a:gd name="T82" fmla="*/ 659 w 1069"/>
                  <a:gd name="T83" fmla="*/ 669 h 2048"/>
                  <a:gd name="T84" fmla="*/ 638 w 1069"/>
                  <a:gd name="T85" fmla="*/ 634 h 2048"/>
                  <a:gd name="T86" fmla="*/ 613 w 1069"/>
                  <a:gd name="T87" fmla="*/ 599 h 2048"/>
                  <a:gd name="T88" fmla="*/ 559 w 1069"/>
                  <a:gd name="T89" fmla="*/ 535 h 2048"/>
                  <a:gd name="T90" fmla="*/ 528 w 1069"/>
                  <a:gd name="T91" fmla="*/ 505 h 2048"/>
                  <a:gd name="T92" fmla="*/ 498 w 1069"/>
                  <a:gd name="T93" fmla="*/ 478 h 2048"/>
                  <a:gd name="T94" fmla="*/ 464 w 1069"/>
                  <a:gd name="T95" fmla="*/ 451 h 2048"/>
                  <a:gd name="T96" fmla="*/ 431 w 1069"/>
                  <a:gd name="T97" fmla="*/ 428 h 2048"/>
                  <a:gd name="T98" fmla="*/ 394 w 1069"/>
                  <a:gd name="T99" fmla="*/ 406 h 2048"/>
                  <a:gd name="T100" fmla="*/ 358 w 1069"/>
                  <a:gd name="T101" fmla="*/ 387 h 2048"/>
                  <a:gd name="T102" fmla="*/ 318 w 1069"/>
                  <a:gd name="T103" fmla="*/ 369 h 2048"/>
                  <a:gd name="T104" fmla="*/ 279 w 1069"/>
                  <a:gd name="T105" fmla="*/ 354 h 2048"/>
                  <a:gd name="T106" fmla="*/ 238 w 1069"/>
                  <a:gd name="T107" fmla="*/ 341 h 2048"/>
                  <a:gd name="T108" fmla="*/ 197 w 1069"/>
                  <a:gd name="T109" fmla="*/ 330 h 2048"/>
                  <a:gd name="T110" fmla="*/ 145 w 1069"/>
                  <a:gd name="T111" fmla="*/ 321 h 2048"/>
                  <a:gd name="T112" fmla="*/ 101 w 1069"/>
                  <a:gd name="T113" fmla="*/ 316 h 2048"/>
                  <a:gd name="T114" fmla="*/ 174 w 1069"/>
                  <a:gd name="T115" fmla="*/ 80 h 2048"/>
                  <a:gd name="T116" fmla="*/ 591 w 1069"/>
                  <a:gd name="T117" fmla="*/ 292 h 2048"/>
                  <a:gd name="T118" fmla="*/ 846 w 1069"/>
                  <a:gd name="T119" fmla="*/ 859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9" h="2048">
                    <a:moveTo>
                      <a:pt x="1038" y="825"/>
                    </a:moveTo>
                    <a:cubicBezTo>
                      <a:pt x="888" y="787"/>
                      <a:pt x="888" y="787"/>
                      <a:pt x="888" y="787"/>
                    </a:cubicBezTo>
                    <a:cubicBezTo>
                      <a:pt x="869" y="720"/>
                      <a:pt x="842" y="655"/>
                      <a:pt x="807" y="593"/>
                    </a:cubicBezTo>
                    <a:cubicBezTo>
                      <a:pt x="862" y="488"/>
                      <a:pt x="862" y="488"/>
                      <a:pt x="862" y="488"/>
                    </a:cubicBezTo>
                    <a:cubicBezTo>
                      <a:pt x="869" y="472"/>
                      <a:pt x="867" y="454"/>
                      <a:pt x="854" y="441"/>
                    </a:cubicBezTo>
                    <a:cubicBezTo>
                      <a:pt x="627" y="214"/>
                      <a:pt x="627" y="214"/>
                      <a:pt x="627" y="214"/>
                    </a:cubicBezTo>
                    <a:cubicBezTo>
                      <a:pt x="615" y="202"/>
                      <a:pt x="596" y="199"/>
                      <a:pt x="581" y="207"/>
                    </a:cubicBezTo>
                    <a:cubicBezTo>
                      <a:pt x="475" y="261"/>
                      <a:pt x="475" y="261"/>
                      <a:pt x="475" y="261"/>
                    </a:cubicBezTo>
                    <a:cubicBezTo>
                      <a:pt x="414" y="227"/>
                      <a:pt x="349" y="200"/>
                      <a:pt x="281" y="181"/>
                    </a:cubicBezTo>
                    <a:cubicBezTo>
                      <a:pt x="244" y="30"/>
                      <a:pt x="244" y="30"/>
                      <a:pt x="244" y="30"/>
                    </a:cubicBezTo>
                    <a:cubicBezTo>
                      <a:pt x="240" y="13"/>
                      <a:pt x="223" y="0"/>
                      <a:pt x="20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3" y="0"/>
                      <a:pt x="5" y="18"/>
                      <a:pt x="5" y="40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15" y="394"/>
                      <a:pt x="30" y="394"/>
                      <a:pt x="45" y="394"/>
                    </a:cubicBezTo>
                    <a:cubicBezTo>
                      <a:pt x="392" y="394"/>
                      <a:pt x="675" y="677"/>
                      <a:pt x="675" y="1024"/>
                    </a:cubicBezTo>
                    <a:cubicBezTo>
                      <a:pt x="675" y="1371"/>
                      <a:pt x="392" y="1654"/>
                      <a:pt x="45" y="1654"/>
                    </a:cubicBezTo>
                    <a:cubicBezTo>
                      <a:pt x="30" y="1654"/>
                      <a:pt x="15" y="1654"/>
                      <a:pt x="0" y="1653"/>
                    </a:cubicBezTo>
                    <a:cubicBezTo>
                      <a:pt x="5" y="2008"/>
                      <a:pt x="5" y="2008"/>
                      <a:pt x="5" y="2008"/>
                    </a:cubicBezTo>
                    <a:cubicBezTo>
                      <a:pt x="5" y="2030"/>
                      <a:pt x="23" y="2048"/>
                      <a:pt x="45" y="2048"/>
                    </a:cubicBezTo>
                    <a:cubicBezTo>
                      <a:pt x="205" y="2048"/>
                      <a:pt x="205" y="2048"/>
                      <a:pt x="205" y="2048"/>
                    </a:cubicBezTo>
                    <a:cubicBezTo>
                      <a:pt x="223" y="2048"/>
                      <a:pt x="240" y="2035"/>
                      <a:pt x="244" y="2018"/>
                    </a:cubicBezTo>
                    <a:cubicBezTo>
                      <a:pt x="281" y="1867"/>
                      <a:pt x="281" y="1867"/>
                      <a:pt x="281" y="1867"/>
                    </a:cubicBezTo>
                    <a:cubicBezTo>
                      <a:pt x="349" y="1848"/>
                      <a:pt x="414" y="1821"/>
                      <a:pt x="475" y="1787"/>
                    </a:cubicBezTo>
                    <a:cubicBezTo>
                      <a:pt x="581" y="1841"/>
                      <a:pt x="581" y="1841"/>
                      <a:pt x="581" y="1841"/>
                    </a:cubicBezTo>
                    <a:cubicBezTo>
                      <a:pt x="596" y="1849"/>
                      <a:pt x="615" y="1846"/>
                      <a:pt x="627" y="1834"/>
                    </a:cubicBezTo>
                    <a:cubicBezTo>
                      <a:pt x="854" y="1607"/>
                      <a:pt x="854" y="1607"/>
                      <a:pt x="854" y="1607"/>
                    </a:cubicBezTo>
                    <a:cubicBezTo>
                      <a:pt x="867" y="1594"/>
                      <a:pt x="869" y="1576"/>
                      <a:pt x="862" y="1560"/>
                    </a:cubicBezTo>
                    <a:cubicBezTo>
                      <a:pt x="807" y="1455"/>
                      <a:pt x="807" y="1455"/>
                      <a:pt x="807" y="1455"/>
                    </a:cubicBezTo>
                    <a:cubicBezTo>
                      <a:pt x="842" y="1393"/>
                      <a:pt x="869" y="1328"/>
                      <a:pt x="888" y="1260"/>
                    </a:cubicBezTo>
                    <a:cubicBezTo>
                      <a:pt x="1038" y="1223"/>
                      <a:pt x="1038" y="1223"/>
                      <a:pt x="1038" y="1223"/>
                    </a:cubicBezTo>
                    <a:cubicBezTo>
                      <a:pt x="1056" y="1219"/>
                      <a:pt x="1069" y="1203"/>
                      <a:pt x="1069" y="1184"/>
                    </a:cubicBezTo>
                    <a:cubicBezTo>
                      <a:pt x="1069" y="864"/>
                      <a:pt x="1069" y="864"/>
                      <a:pt x="1069" y="864"/>
                    </a:cubicBezTo>
                    <a:cubicBezTo>
                      <a:pt x="1069" y="845"/>
                      <a:pt x="1056" y="829"/>
                      <a:pt x="1038" y="825"/>
                    </a:cubicBezTo>
                    <a:close/>
                    <a:moveTo>
                      <a:pt x="989" y="1153"/>
                    </a:moveTo>
                    <a:cubicBezTo>
                      <a:pt x="846" y="1189"/>
                      <a:pt x="846" y="1189"/>
                      <a:pt x="846" y="1189"/>
                    </a:cubicBezTo>
                    <a:cubicBezTo>
                      <a:pt x="831" y="1192"/>
                      <a:pt x="820" y="1203"/>
                      <a:pt x="816" y="1218"/>
                    </a:cubicBezTo>
                    <a:cubicBezTo>
                      <a:pt x="798" y="1294"/>
                      <a:pt x="768" y="1366"/>
                      <a:pt x="727" y="1433"/>
                    </a:cubicBezTo>
                    <a:cubicBezTo>
                      <a:pt x="720" y="1445"/>
                      <a:pt x="720" y="1459"/>
                      <a:pt x="726" y="1472"/>
                    </a:cubicBezTo>
                    <a:cubicBezTo>
                      <a:pt x="777" y="1571"/>
                      <a:pt x="777" y="1571"/>
                      <a:pt x="777" y="1571"/>
                    </a:cubicBezTo>
                    <a:cubicBezTo>
                      <a:pt x="591" y="1756"/>
                      <a:pt x="591" y="1756"/>
                      <a:pt x="591" y="1756"/>
                    </a:cubicBezTo>
                    <a:cubicBezTo>
                      <a:pt x="492" y="1705"/>
                      <a:pt x="492" y="1705"/>
                      <a:pt x="492" y="1705"/>
                    </a:cubicBezTo>
                    <a:cubicBezTo>
                      <a:pt x="480" y="1699"/>
                      <a:pt x="465" y="1700"/>
                      <a:pt x="454" y="1707"/>
                    </a:cubicBezTo>
                    <a:cubicBezTo>
                      <a:pt x="387" y="1747"/>
                      <a:pt x="314" y="1777"/>
                      <a:pt x="238" y="1796"/>
                    </a:cubicBezTo>
                    <a:cubicBezTo>
                      <a:pt x="224" y="1799"/>
                      <a:pt x="213" y="1811"/>
                      <a:pt x="209" y="1825"/>
                    </a:cubicBezTo>
                    <a:cubicBezTo>
                      <a:pt x="174" y="1968"/>
                      <a:pt x="174" y="1968"/>
                      <a:pt x="174" y="1968"/>
                    </a:cubicBezTo>
                    <a:cubicBezTo>
                      <a:pt x="85" y="1968"/>
                      <a:pt x="85" y="1968"/>
                      <a:pt x="85" y="1968"/>
                    </a:cubicBezTo>
                    <a:cubicBezTo>
                      <a:pt x="85" y="1889"/>
                      <a:pt x="85" y="1889"/>
                      <a:pt x="85" y="1889"/>
                    </a:cubicBezTo>
                    <a:cubicBezTo>
                      <a:pt x="85" y="1733"/>
                      <a:pt x="85" y="1733"/>
                      <a:pt x="85" y="1733"/>
                    </a:cubicBezTo>
                    <a:cubicBezTo>
                      <a:pt x="87" y="1733"/>
                      <a:pt x="90" y="1733"/>
                      <a:pt x="93" y="1732"/>
                    </a:cubicBezTo>
                    <a:cubicBezTo>
                      <a:pt x="95" y="1732"/>
                      <a:pt x="98" y="1732"/>
                      <a:pt x="101" y="1732"/>
                    </a:cubicBezTo>
                    <a:cubicBezTo>
                      <a:pt x="104" y="1732"/>
                      <a:pt x="107" y="1731"/>
                      <a:pt x="110" y="1731"/>
                    </a:cubicBezTo>
                    <a:cubicBezTo>
                      <a:pt x="113" y="1731"/>
                      <a:pt x="116" y="1731"/>
                      <a:pt x="118" y="1730"/>
                    </a:cubicBezTo>
                    <a:cubicBezTo>
                      <a:pt x="122" y="1730"/>
                      <a:pt x="125" y="1730"/>
                      <a:pt x="128" y="1729"/>
                    </a:cubicBezTo>
                    <a:cubicBezTo>
                      <a:pt x="131" y="1729"/>
                      <a:pt x="133" y="1729"/>
                      <a:pt x="136" y="1728"/>
                    </a:cubicBezTo>
                    <a:cubicBezTo>
                      <a:pt x="139" y="1728"/>
                      <a:pt x="142" y="1727"/>
                      <a:pt x="145" y="1727"/>
                    </a:cubicBezTo>
                    <a:cubicBezTo>
                      <a:pt x="148" y="1727"/>
                      <a:pt x="151" y="1726"/>
                      <a:pt x="153" y="1726"/>
                    </a:cubicBezTo>
                    <a:cubicBezTo>
                      <a:pt x="156" y="1725"/>
                      <a:pt x="159" y="1725"/>
                      <a:pt x="163" y="1724"/>
                    </a:cubicBezTo>
                    <a:cubicBezTo>
                      <a:pt x="165" y="1724"/>
                      <a:pt x="168" y="1723"/>
                      <a:pt x="171" y="1723"/>
                    </a:cubicBezTo>
                    <a:cubicBezTo>
                      <a:pt x="173" y="1722"/>
                      <a:pt x="176" y="1722"/>
                      <a:pt x="179" y="1721"/>
                    </a:cubicBezTo>
                    <a:cubicBezTo>
                      <a:pt x="185" y="1720"/>
                      <a:pt x="191" y="1719"/>
                      <a:pt x="197" y="1718"/>
                    </a:cubicBezTo>
                    <a:cubicBezTo>
                      <a:pt x="199" y="1717"/>
                      <a:pt x="202" y="1717"/>
                      <a:pt x="204" y="1716"/>
                    </a:cubicBezTo>
                    <a:cubicBezTo>
                      <a:pt x="207" y="1715"/>
                      <a:pt x="211" y="1715"/>
                      <a:pt x="214" y="1714"/>
                    </a:cubicBezTo>
                    <a:cubicBezTo>
                      <a:pt x="216" y="1713"/>
                      <a:pt x="219" y="1713"/>
                      <a:pt x="221" y="1712"/>
                    </a:cubicBezTo>
                    <a:cubicBezTo>
                      <a:pt x="224" y="1711"/>
                      <a:pt x="227" y="1710"/>
                      <a:pt x="230" y="1709"/>
                    </a:cubicBezTo>
                    <a:cubicBezTo>
                      <a:pt x="233" y="1709"/>
                      <a:pt x="235" y="1708"/>
                      <a:pt x="238" y="1707"/>
                    </a:cubicBezTo>
                    <a:cubicBezTo>
                      <a:pt x="241" y="1707"/>
                      <a:pt x="244" y="1706"/>
                      <a:pt x="247" y="1705"/>
                    </a:cubicBezTo>
                    <a:cubicBezTo>
                      <a:pt x="249" y="1704"/>
                      <a:pt x="252" y="1703"/>
                      <a:pt x="254" y="1703"/>
                    </a:cubicBezTo>
                    <a:cubicBezTo>
                      <a:pt x="257" y="1702"/>
                      <a:pt x="260" y="1701"/>
                      <a:pt x="263" y="1700"/>
                    </a:cubicBezTo>
                    <a:cubicBezTo>
                      <a:pt x="266" y="1699"/>
                      <a:pt x="268" y="1698"/>
                      <a:pt x="270" y="1697"/>
                    </a:cubicBezTo>
                    <a:cubicBezTo>
                      <a:pt x="273" y="1696"/>
                      <a:pt x="276" y="1695"/>
                      <a:pt x="279" y="1694"/>
                    </a:cubicBezTo>
                    <a:cubicBezTo>
                      <a:pt x="282" y="1693"/>
                      <a:pt x="284" y="1693"/>
                      <a:pt x="287" y="1692"/>
                    </a:cubicBezTo>
                    <a:cubicBezTo>
                      <a:pt x="290" y="1691"/>
                      <a:pt x="292" y="1689"/>
                      <a:pt x="295" y="1688"/>
                    </a:cubicBezTo>
                    <a:cubicBezTo>
                      <a:pt x="298" y="1687"/>
                      <a:pt x="300" y="1687"/>
                      <a:pt x="302" y="1686"/>
                    </a:cubicBezTo>
                    <a:cubicBezTo>
                      <a:pt x="305" y="1685"/>
                      <a:pt x="308" y="1683"/>
                      <a:pt x="311" y="1682"/>
                    </a:cubicBezTo>
                    <a:cubicBezTo>
                      <a:pt x="314" y="1681"/>
                      <a:pt x="316" y="1680"/>
                      <a:pt x="318" y="1679"/>
                    </a:cubicBezTo>
                    <a:cubicBezTo>
                      <a:pt x="321" y="1678"/>
                      <a:pt x="324" y="1677"/>
                      <a:pt x="327" y="1676"/>
                    </a:cubicBezTo>
                    <a:cubicBezTo>
                      <a:pt x="329" y="1675"/>
                      <a:pt x="331" y="1674"/>
                      <a:pt x="334" y="1673"/>
                    </a:cubicBezTo>
                    <a:cubicBezTo>
                      <a:pt x="337" y="1671"/>
                      <a:pt x="340" y="1670"/>
                      <a:pt x="342" y="1669"/>
                    </a:cubicBezTo>
                    <a:cubicBezTo>
                      <a:pt x="345" y="1668"/>
                      <a:pt x="347" y="1667"/>
                      <a:pt x="349" y="1665"/>
                    </a:cubicBezTo>
                    <a:cubicBezTo>
                      <a:pt x="352" y="1664"/>
                      <a:pt x="355" y="1663"/>
                      <a:pt x="358" y="1661"/>
                    </a:cubicBezTo>
                    <a:cubicBezTo>
                      <a:pt x="360" y="1660"/>
                      <a:pt x="362" y="1659"/>
                      <a:pt x="364" y="1658"/>
                    </a:cubicBezTo>
                    <a:cubicBezTo>
                      <a:pt x="367" y="1657"/>
                      <a:pt x="370" y="1655"/>
                      <a:pt x="373" y="1654"/>
                    </a:cubicBezTo>
                    <a:cubicBezTo>
                      <a:pt x="375" y="1653"/>
                      <a:pt x="377" y="1651"/>
                      <a:pt x="379" y="1650"/>
                    </a:cubicBezTo>
                    <a:cubicBezTo>
                      <a:pt x="382" y="1649"/>
                      <a:pt x="385" y="1647"/>
                      <a:pt x="388" y="1646"/>
                    </a:cubicBezTo>
                    <a:cubicBezTo>
                      <a:pt x="390" y="1644"/>
                      <a:pt x="392" y="1643"/>
                      <a:pt x="394" y="1642"/>
                    </a:cubicBezTo>
                    <a:cubicBezTo>
                      <a:pt x="397" y="1641"/>
                      <a:pt x="399" y="1639"/>
                      <a:pt x="402" y="1637"/>
                    </a:cubicBezTo>
                    <a:cubicBezTo>
                      <a:pt x="404" y="1636"/>
                      <a:pt x="406" y="1635"/>
                      <a:pt x="408" y="1634"/>
                    </a:cubicBezTo>
                    <a:cubicBezTo>
                      <a:pt x="411" y="1632"/>
                      <a:pt x="414" y="1630"/>
                      <a:pt x="417" y="1629"/>
                    </a:cubicBezTo>
                    <a:cubicBezTo>
                      <a:pt x="419" y="1627"/>
                      <a:pt x="421" y="1626"/>
                      <a:pt x="423" y="1625"/>
                    </a:cubicBezTo>
                    <a:cubicBezTo>
                      <a:pt x="425" y="1623"/>
                      <a:pt x="428" y="1621"/>
                      <a:pt x="431" y="1620"/>
                    </a:cubicBezTo>
                    <a:cubicBezTo>
                      <a:pt x="433" y="1618"/>
                      <a:pt x="435" y="1617"/>
                      <a:pt x="437" y="1616"/>
                    </a:cubicBezTo>
                    <a:cubicBezTo>
                      <a:pt x="440" y="1614"/>
                      <a:pt x="442" y="1612"/>
                      <a:pt x="445" y="1610"/>
                    </a:cubicBezTo>
                    <a:cubicBezTo>
                      <a:pt x="447" y="1609"/>
                      <a:pt x="449" y="1608"/>
                      <a:pt x="451" y="1606"/>
                    </a:cubicBezTo>
                    <a:cubicBezTo>
                      <a:pt x="453" y="1604"/>
                      <a:pt x="456" y="1603"/>
                      <a:pt x="459" y="1601"/>
                    </a:cubicBezTo>
                    <a:cubicBezTo>
                      <a:pt x="460" y="1599"/>
                      <a:pt x="462" y="1598"/>
                      <a:pt x="464" y="1597"/>
                    </a:cubicBezTo>
                    <a:cubicBezTo>
                      <a:pt x="467" y="1595"/>
                      <a:pt x="469" y="1593"/>
                      <a:pt x="472" y="1591"/>
                    </a:cubicBezTo>
                    <a:cubicBezTo>
                      <a:pt x="474" y="1589"/>
                      <a:pt x="476" y="1588"/>
                      <a:pt x="478" y="1586"/>
                    </a:cubicBezTo>
                    <a:cubicBezTo>
                      <a:pt x="480" y="1585"/>
                      <a:pt x="483" y="1583"/>
                      <a:pt x="485" y="1581"/>
                    </a:cubicBezTo>
                    <a:cubicBezTo>
                      <a:pt x="487" y="1579"/>
                      <a:pt x="489" y="1578"/>
                      <a:pt x="491" y="1576"/>
                    </a:cubicBezTo>
                    <a:cubicBezTo>
                      <a:pt x="493" y="1574"/>
                      <a:pt x="496" y="1572"/>
                      <a:pt x="498" y="1570"/>
                    </a:cubicBezTo>
                    <a:cubicBezTo>
                      <a:pt x="500" y="1568"/>
                      <a:pt x="502" y="1567"/>
                      <a:pt x="504" y="1566"/>
                    </a:cubicBezTo>
                    <a:cubicBezTo>
                      <a:pt x="506" y="1563"/>
                      <a:pt x="509" y="1561"/>
                      <a:pt x="511" y="1559"/>
                    </a:cubicBezTo>
                    <a:cubicBezTo>
                      <a:pt x="513" y="1558"/>
                      <a:pt x="514" y="1556"/>
                      <a:pt x="516" y="1555"/>
                    </a:cubicBezTo>
                    <a:cubicBezTo>
                      <a:pt x="519" y="1552"/>
                      <a:pt x="521" y="1550"/>
                      <a:pt x="524" y="1548"/>
                    </a:cubicBezTo>
                    <a:cubicBezTo>
                      <a:pt x="525" y="1546"/>
                      <a:pt x="527" y="1545"/>
                      <a:pt x="528" y="1543"/>
                    </a:cubicBezTo>
                    <a:cubicBezTo>
                      <a:pt x="531" y="1541"/>
                      <a:pt x="533" y="1539"/>
                      <a:pt x="536" y="1536"/>
                    </a:cubicBezTo>
                    <a:cubicBezTo>
                      <a:pt x="537" y="1535"/>
                      <a:pt x="539" y="1534"/>
                      <a:pt x="540" y="1532"/>
                    </a:cubicBezTo>
                    <a:cubicBezTo>
                      <a:pt x="543" y="1530"/>
                      <a:pt x="545" y="1527"/>
                      <a:pt x="548" y="1525"/>
                    </a:cubicBezTo>
                    <a:cubicBezTo>
                      <a:pt x="549" y="1523"/>
                      <a:pt x="550" y="1522"/>
                      <a:pt x="552" y="1521"/>
                    </a:cubicBezTo>
                    <a:cubicBezTo>
                      <a:pt x="554" y="1518"/>
                      <a:pt x="557" y="1515"/>
                      <a:pt x="559" y="1513"/>
                    </a:cubicBezTo>
                    <a:cubicBezTo>
                      <a:pt x="561" y="1512"/>
                      <a:pt x="562" y="1510"/>
                      <a:pt x="563" y="1509"/>
                    </a:cubicBezTo>
                    <a:cubicBezTo>
                      <a:pt x="565" y="1506"/>
                      <a:pt x="568" y="1503"/>
                      <a:pt x="571" y="1501"/>
                    </a:cubicBezTo>
                    <a:cubicBezTo>
                      <a:pt x="571" y="1500"/>
                      <a:pt x="572" y="1499"/>
                      <a:pt x="573" y="1498"/>
                    </a:cubicBezTo>
                    <a:cubicBezTo>
                      <a:pt x="586" y="1484"/>
                      <a:pt x="598" y="1469"/>
                      <a:pt x="610" y="1453"/>
                    </a:cubicBezTo>
                    <a:cubicBezTo>
                      <a:pt x="611" y="1452"/>
                      <a:pt x="612" y="1451"/>
                      <a:pt x="613" y="1449"/>
                    </a:cubicBezTo>
                    <a:cubicBezTo>
                      <a:pt x="615" y="1447"/>
                      <a:pt x="617" y="1444"/>
                      <a:pt x="619" y="1441"/>
                    </a:cubicBezTo>
                    <a:cubicBezTo>
                      <a:pt x="620" y="1439"/>
                      <a:pt x="622" y="1437"/>
                      <a:pt x="623" y="1436"/>
                    </a:cubicBezTo>
                    <a:cubicBezTo>
                      <a:pt x="625" y="1433"/>
                      <a:pt x="627" y="1430"/>
                      <a:pt x="629" y="1428"/>
                    </a:cubicBezTo>
                    <a:cubicBezTo>
                      <a:pt x="630" y="1426"/>
                      <a:pt x="631" y="1424"/>
                      <a:pt x="633" y="1422"/>
                    </a:cubicBezTo>
                    <a:cubicBezTo>
                      <a:pt x="634" y="1419"/>
                      <a:pt x="636" y="1417"/>
                      <a:pt x="638" y="1414"/>
                    </a:cubicBezTo>
                    <a:cubicBezTo>
                      <a:pt x="639" y="1412"/>
                      <a:pt x="640" y="1410"/>
                      <a:pt x="642" y="1408"/>
                    </a:cubicBezTo>
                    <a:cubicBezTo>
                      <a:pt x="643" y="1405"/>
                      <a:pt x="645" y="1403"/>
                      <a:pt x="647" y="1400"/>
                    </a:cubicBezTo>
                    <a:cubicBezTo>
                      <a:pt x="648" y="1398"/>
                      <a:pt x="649" y="1396"/>
                      <a:pt x="651" y="1394"/>
                    </a:cubicBezTo>
                    <a:cubicBezTo>
                      <a:pt x="652" y="1391"/>
                      <a:pt x="654" y="1388"/>
                      <a:pt x="655" y="1386"/>
                    </a:cubicBezTo>
                    <a:cubicBezTo>
                      <a:pt x="657" y="1384"/>
                      <a:pt x="658" y="1381"/>
                      <a:pt x="659" y="1379"/>
                    </a:cubicBezTo>
                    <a:cubicBezTo>
                      <a:pt x="661" y="1377"/>
                      <a:pt x="662" y="1374"/>
                      <a:pt x="664" y="1371"/>
                    </a:cubicBezTo>
                    <a:cubicBezTo>
                      <a:pt x="665" y="1369"/>
                      <a:pt x="666" y="1367"/>
                      <a:pt x="668" y="1365"/>
                    </a:cubicBezTo>
                    <a:cubicBezTo>
                      <a:pt x="669" y="1362"/>
                      <a:pt x="671" y="1359"/>
                      <a:pt x="672" y="1357"/>
                    </a:cubicBezTo>
                    <a:cubicBezTo>
                      <a:pt x="673" y="1354"/>
                      <a:pt x="674" y="1352"/>
                      <a:pt x="676" y="1350"/>
                    </a:cubicBezTo>
                    <a:cubicBezTo>
                      <a:pt x="677" y="1347"/>
                      <a:pt x="678" y="1344"/>
                      <a:pt x="680" y="1342"/>
                    </a:cubicBezTo>
                    <a:cubicBezTo>
                      <a:pt x="681" y="1339"/>
                      <a:pt x="682" y="1337"/>
                      <a:pt x="683" y="1334"/>
                    </a:cubicBezTo>
                    <a:cubicBezTo>
                      <a:pt x="685" y="1332"/>
                      <a:pt x="686" y="1329"/>
                      <a:pt x="687" y="1327"/>
                    </a:cubicBezTo>
                    <a:cubicBezTo>
                      <a:pt x="688" y="1324"/>
                      <a:pt x="689" y="1322"/>
                      <a:pt x="691" y="1319"/>
                    </a:cubicBezTo>
                    <a:cubicBezTo>
                      <a:pt x="692" y="1316"/>
                      <a:pt x="693" y="1314"/>
                      <a:pt x="694" y="1311"/>
                    </a:cubicBezTo>
                    <a:cubicBezTo>
                      <a:pt x="695" y="1309"/>
                      <a:pt x="696" y="1306"/>
                      <a:pt x="697" y="1304"/>
                    </a:cubicBezTo>
                    <a:cubicBezTo>
                      <a:pt x="699" y="1301"/>
                      <a:pt x="700" y="1298"/>
                      <a:pt x="701" y="1296"/>
                    </a:cubicBezTo>
                    <a:cubicBezTo>
                      <a:pt x="702" y="1293"/>
                      <a:pt x="703" y="1290"/>
                      <a:pt x="704" y="1288"/>
                    </a:cubicBezTo>
                    <a:cubicBezTo>
                      <a:pt x="705" y="1285"/>
                      <a:pt x="706" y="1283"/>
                      <a:pt x="707" y="1280"/>
                    </a:cubicBezTo>
                    <a:cubicBezTo>
                      <a:pt x="708" y="1277"/>
                      <a:pt x="709" y="1275"/>
                      <a:pt x="710" y="1272"/>
                    </a:cubicBezTo>
                    <a:cubicBezTo>
                      <a:pt x="711" y="1269"/>
                      <a:pt x="712" y="1267"/>
                      <a:pt x="713" y="1264"/>
                    </a:cubicBezTo>
                    <a:cubicBezTo>
                      <a:pt x="714" y="1261"/>
                      <a:pt x="715" y="1259"/>
                      <a:pt x="716" y="1256"/>
                    </a:cubicBezTo>
                    <a:cubicBezTo>
                      <a:pt x="717" y="1253"/>
                      <a:pt x="718" y="1250"/>
                      <a:pt x="719" y="1248"/>
                    </a:cubicBezTo>
                    <a:cubicBezTo>
                      <a:pt x="720" y="1245"/>
                      <a:pt x="720" y="1242"/>
                      <a:pt x="721" y="1240"/>
                    </a:cubicBezTo>
                    <a:cubicBezTo>
                      <a:pt x="722" y="1237"/>
                      <a:pt x="723" y="1234"/>
                      <a:pt x="724" y="1231"/>
                    </a:cubicBezTo>
                    <a:cubicBezTo>
                      <a:pt x="725" y="1229"/>
                      <a:pt x="726" y="1226"/>
                      <a:pt x="726" y="1223"/>
                    </a:cubicBezTo>
                    <a:cubicBezTo>
                      <a:pt x="727" y="1220"/>
                      <a:pt x="728" y="1218"/>
                      <a:pt x="729" y="1215"/>
                    </a:cubicBezTo>
                    <a:cubicBezTo>
                      <a:pt x="730" y="1212"/>
                      <a:pt x="730" y="1209"/>
                      <a:pt x="731" y="1206"/>
                    </a:cubicBezTo>
                    <a:cubicBezTo>
                      <a:pt x="732" y="1204"/>
                      <a:pt x="732" y="1201"/>
                      <a:pt x="733" y="1198"/>
                    </a:cubicBezTo>
                    <a:cubicBezTo>
                      <a:pt x="734" y="1195"/>
                      <a:pt x="735" y="1193"/>
                      <a:pt x="735" y="1190"/>
                    </a:cubicBezTo>
                    <a:cubicBezTo>
                      <a:pt x="736" y="1187"/>
                      <a:pt x="737" y="1184"/>
                      <a:pt x="737" y="1182"/>
                    </a:cubicBezTo>
                    <a:cubicBezTo>
                      <a:pt x="738" y="1179"/>
                      <a:pt x="738" y="1176"/>
                      <a:pt x="739" y="1173"/>
                    </a:cubicBezTo>
                    <a:cubicBezTo>
                      <a:pt x="740" y="1170"/>
                      <a:pt x="740" y="1167"/>
                      <a:pt x="741" y="1165"/>
                    </a:cubicBezTo>
                    <a:cubicBezTo>
                      <a:pt x="741" y="1162"/>
                      <a:pt x="742" y="1159"/>
                      <a:pt x="743" y="1156"/>
                    </a:cubicBezTo>
                    <a:cubicBezTo>
                      <a:pt x="743" y="1153"/>
                      <a:pt x="744" y="1150"/>
                      <a:pt x="744" y="1147"/>
                    </a:cubicBezTo>
                    <a:cubicBezTo>
                      <a:pt x="745" y="1144"/>
                      <a:pt x="745" y="1141"/>
                      <a:pt x="746" y="1138"/>
                    </a:cubicBezTo>
                    <a:cubicBezTo>
                      <a:pt x="746" y="1136"/>
                      <a:pt x="746" y="1133"/>
                      <a:pt x="747" y="1130"/>
                    </a:cubicBezTo>
                    <a:cubicBezTo>
                      <a:pt x="747" y="1127"/>
                      <a:pt x="748" y="1124"/>
                      <a:pt x="748" y="1121"/>
                    </a:cubicBezTo>
                    <a:cubicBezTo>
                      <a:pt x="749" y="1118"/>
                      <a:pt x="749" y="1115"/>
                      <a:pt x="749" y="1113"/>
                    </a:cubicBezTo>
                    <a:cubicBezTo>
                      <a:pt x="750" y="1110"/>
                      <a:pt x="750" y="1106"/>
                      <a:pt x="750" y="1103"/>
                    </a:cubicBezTo>
                    <a:cubicBezTo>
                      <a:pt x="751" y="1101"/>
                      <a:pt x="751" y="1098"/>
                      <a:pt x="751" y="1095"/>
                    </a:cubicBezTo>
                    <a:cubicBezTo>
                      <a:pt x="752" y="1092"/>
                      <a:pt x="752" y="1089"/>
                      <a:pt x="752" y="1085"/>
                    </a:cubicBezTo>
                    <a:cubicBezTo>
                      <a:pt x="752" y="1083"/>
                      <a:pt x="753" y="1080"/>
                      <a:pt x="753" y="1078"/>
                    </a:cubicBezTo>
                    <a:cubicBezTo>
                      <a:pt x="753" y="1074"/>
                      <a:pt x="753" y="1071"/>
                      <a:pt x="753" y="1067"/>
                    </a:cubicBezTo>
                    <a:cubicBezTo>
                      <a:pt x="754" y="1065"/>
                      <a:pt x="754" y="1062"/>
                      <a:pt x="754" y="1060"/>
                    </a:cubicBezTo>
                    <a:cubicBezTo>
                      <a:pt x="754" y="1056"/>
                      <a:pt x="754" y="1052"/>
                      <a:pt x="754" y="1048"/>
                    </a:cubicBezTo>
                    <a:cubicBezTo>
                      <a:pt x="754" y="1046"/>
                      <a:pt x="755" y="1044"/>
                      <a:pt x="755" y="1042"/>
                    </a:cubicBezTo>
                    <a:cubicBezTo>
                      <a:pt x="755" y="1036"/>
                      <a:pt x="755" y="1030"/>
                      <a:pt x="755" y="1024"/>
                    </a:cubicBezTo>
                    <a:cubicBezTo>
                      <a:pt x="755" y="1018"/>
                      <a:pt x="755" y="1012"/>
                      <a:pt x="755" y="1006"/>
                    </a:cubicBezTo>
                    <a:cubicBezTo>
                      <a:pt x="755" y="1004"/>
                      <a:pt x="754" y="1002"/>
                      <a:pt x="754" y="1000"/>
                    </a:cubicBezTo>
                    <a:cubicBezTo>
                      <a:pt x="754" y="996"/>
                      <a:pt x="754" y="992"/>
                      <a:pt x="754" y="988"/>
                    </a:cubicBezTo>
                    <a:cubicBezTo>
                      <a:pt x="754" y="986"/>
                      <a:pt x="754" y="983"/>
                      <a:pt x="753" y="981"/>
                    </a:cubicBezTo>
                    <a:cubicBezTo>
                      <a:pt x="753" y="977"/>
                      <a:pt x="753" y="974"/>
                      <a:pt x="753" y="970"/>
                    </a:cubicBezTo>
                    <a:cubicBezTo>
                      <a:pt x="753" y="968"/>
                      <a:pt x="752" y="965"/>
                      <a:pt x="752" y="963"/>
                    </a:cubicBezTo>
                    <a:cubicBezTo>
                      <a:pt x="752" y="959"/>
                      <a:pt x="752" y="956"/>
                      <a:pt x="751" y="953"/>
                    </a:cubicBezTo>
                    <a:cubicBezTo>
                      <a:pt x="751" y="950"/>
                      <a:pt x="751" y="947"/>
                      <a:pt x="750" y="945"/>
                    </a:cubicBezTo>
                    <a:cubicBezTo>
                      <a:pt x="750" y="942"/>
                      <a:pt x="750" y="938"/>
                      <a:pt x="749" y="935"/>
                    </a:cubicBezTo>
                    <a:cubicBezTo>
                      <a:pt x="749" y="933"/>
                      <a:pt x="749" y="930"/>
                      <a:pt x="748" y="927"/>
                    </a:cubicBezTo>
                    <a:cubicBezTo>
                      <a:pt x="748" y="924"/>
                      <a:pt x="747" y="921"/>
                      <a:pt x="747" y="918"/>
                    </a:cubicBezTo>
                    <a:cubicBezTo>
                      <a:pt x="746" y="915"/>
                      <a:pt x="746" y="912"/>
                      <a:pt x="746" y="910"/>
                    </a:cubicBezTo>
                    <a:cubicBezTo>
                      <a:pt x="745" y="907"/>
                      <a:pt x="745" y="904"/>
                      <a:pt x="744" y="901"/>
                    </a:cubicBezTo>
                    <a:cubicBezTo>
                      <a:pt x="744" y="898"/>
                      <a:pt x="743" y="895"/>
                      <a:pt x="743" y="892"/>
                    </a:cubicBezTo>
                    <a:cubicBezTo>
                      <a:pt x="742" y="889"/>
                      <a:pt x="741" y="886"/>
                      <a:pt x="741" y="883"/>
                    </a:cubicBezTo>
                    <a:cubicBezTo>
                      <a:pt x="740" y="881"/>
                      <a:pt x="740" y="878"/>
                      <a:pt x="739" y="875"/>
                    </a:cubicBezTo>
                    <a:cubicBezTo>
                      <a:pt x="738" y="872"/>
                      <a:pt x="738" y="869"/>
                      <a:pt x="737" y="866"/>
                    </a:cubicBezTo>
                    <a:cubicBezTo>
                      <a:pt x="737" y="864"/>
                      <a:pt x="736" y="861"/>
                      <a:pt x="735" y="858"/>
                    </a:cubicBezTo>
                    <a:cubicBezTo>
                      <a:pt x="735" y="855"/>
                      <a:pt x="734" y="853"/>
                      <a:pt x="733" y="850"/>
                    </a:cubicBezTo>
                    <a:cubicBezTo>
                      <a:pt x="732" y="847"/>
                      <a:pt x="732" y="844"/>
                      <a:pt x="731" y="842"/>
                    </a:cubicBezTo>
                    <a:cubicBezTo>
                      <a:pt x="730" y="839"/>
                      <a:pt x="730" y="836"/>
                      <a:pt x="729" y="833"/>
                    </a:cubicBezTo>
                    <a:cubicBezTo>
                      <a:pt x="728" y="830"/>
                      <a:pt x="727" y="828"/>
                      <a:pt x="726" y="825"/>
                    </a:cubicBezTo>
                    <a:cubicBezTo>
                      <a:pt x="726" y="822"/>
                      <a:pt x="725" y="819"/>
                      <a:pt x="724" y="817"/>
                    </a:cubicBezTo>
                    <a:cubicBezTo>
                      <a:pt x="723" y="814"/>
                      <a:pt x="722" y="811"/>
                      <a:pt x="721" y="808"/>
                    </a:cubicBezTo>
                    <a:cubicBezTo>
                      <a:pt x="720" y="806"/>
                      <a:pt x="720" y="803"/>
                      <a:pt x="719" y="800"/>
                    </a:cubicBezTo>
                    <a:cubicBezTo>
                      <a:pt x="718" y="798"/>
                      <a:pt x="717" y="795"/>
                      <a:pt x="716" y="792"/>
                    </a:cubicBezTo>
                    <a:cubicBezTo>
                      <a:pt x="715" y="789"/>
                      <a:pt x="714" y="787"/>
                      <a:pt x="713" y="784"/>
                    </a:cubicBezTo>
                    <a:cubicBezTo>
                      <a:pt x="712" y="781"/>
                      <a:pt x="711" y="779"/>
                      <a:pt x="710" y="776"/>
                    </a:cubicBezTo>
                    <a:cubicBezTo>
                      <a:pt x="709" y="773"/>
                      <a:pt x="708" y="771"/>
                      <a:pt x="707" y="768"/>
                    </a:cubicBezTo>
                    <a:cubicBezTo>
                      <a:pt x="706" y="765"/>
                      <a:pt x="705" y="763"/>
                      <a:pt x="704" y="760"/>
                    </a:cubicBezTo>
                    <a:cubicBezTo>
                      <a:pt x="703" y="758"/>
                      <a:pt x="702" y="755"/>
                      <a:pt x="701" y="752"/>
                    </a:cubicBezTo>
                    <a:cubicBezTo>
                      <a:pt x="700" y="750"/>
                      <a:pt x="699" y="747"/>
                      <a:pt x="697" y="744"/>
                    </a:cubicBezTo>
                    <a:cubicBezTo>
                      <a:pt x="696" y="742"/>
                      <a:pt x="695" y="739"/>
                      <a:pt x="694" y="737"/>
                    </a:cubicBezTo>
                    <a:cubicBezTo>
                      <a:pt x="693" y="734"/>
                      <a:pt x="692" y="731"/>
                      <a:pt x="691" y="729"/>
                    </a:cubicBezTo>
                    <a:cubicBezTo>
                      <a:pt x="689" y="726"/>
                      <a:pt x="688" y="724"/>
                      <a:pt x="687" y="721"/>
                    </a:cubicBezTo>
                    <a:cubicBezTo>
                      <a:pt x="686" y="719"/>
                      <a:pt x="685" y="716"/>
                      <a:pt x="683" y="714"/>
                    </a:cubicBezTo>
                    <a:cubicBezTo>
                      <a:pt x="682" y="711"/>
                      <a:pt x="681" y="709"/>
                      <a:pt x="680" y="706"/>
                    </a:cubicBezTo>
                    <a:cubicBezTo>
                      <a:pt x="678" y="704"/>
                      <a:pt x="677" y="701"/>
                      <a:pt x="676" y="698"/>
                    </a:cubicBezTo>
                    <a:cubicBezTo>
                      <a:pt x="674" y="696"/>
                      <a:pt x="673" y="694"/>
                      <a:pt x="672" y="691"/>
                    </a:cubicBezTo>
                    <a:cubicBezTo>
                      <a:pt x="671" y="689"/>
                      <a:pt x="669" y="686"/>
                      <a:pt x="668" y="683"/>
                    </a:cubicBezTo>
                    <a:cubicBezTo>
                      <a:pt x="666" y="681"/>
                      <a:pt x="665" y="679"/>
                      <a:pt x="664" y="677"/>
                    </a:cubicBezTo>
                    <a:cubicBezTo>
                      <a:pt x="662" y="674"/>
                      <a:pt x="661" y="671"/>
                      <a:pt x="659" y="669"/>
                    </a:cubicBezTo>
                    <a:cubicBezTo>
                      <a:pt x="658" y="667"/>
                      <a:pt x="657" y="664"/>
                      <a:pt x="655" y="662"/>
                    </a:cubicBezTo>
                    <a:cubicBezTo>
                      <a:pt x="654" y="659"/>
                      <a:pt x="652" y="657"/>
                      <a:pt x="651" y="654"/>
                    </a:cubicBezTo>
                    <a:cubicBezTo>
                      <a:pt x="649" y="652"/>
                      <a:pt x="648" y="650"/>
                      <a:pt x="647" y="648"/>
                    </a:cubicBezTo>
                    <a:cubicBezTo>
                      <a:pt x="645" y="645"/>
                      <a:pt x="643" y="643"/>
                      <a:pt x="642" y="640"/>
                    </a:cubicBezTo>
                    <a:cubicBezTo>
                      <a:pt x="640" y="638"/>
                      <a:pt x="639" y="636"/>
                      <a:pt x="638" y="634"/>
                    </a:cubicBezTo>
                    <a:cubicBezTo>
                      <a:pt x="636" y="631"/>
                      <a:pt x="634" y="629"/>
                      <a:pt x="633" y="626"/>
                    </a:cubicBezTo>
                    <a:cubicBezTo>
                      <a:pt x="631" y="624"/>
                      <a:pt x="630" y="622"/>
                      <a:pt x="629" y="620"/>
                    </a:cubicBezTo>
                    <a:cubicBezTo>
                      <a:pt x="627" y="618"/>
                      <a:pt x="625" y="615"/>
                      <a:pt x="623" y="612"/>
                    </a:cubicBezTo>
                    <a:cubicBezTo>
                      <a:pt x="622" y="610"/>
                      <a:pt x="620" y="609"/>
                      <a:pt x="619" y="607"/>
                    </a:cubicBezTo>
                    <a:cubicBezTo>
                      <a:pt x="617" y="604"/>
                      <a:pt x="615" y="601"/>
                      <a:pt x="613" y="599"/>
                    </a:cubicBezTo>
                    <a:cubicBezTo>
                      <a:pt x="612" y="597"/>
                      <a:pt x="611" y="596"/>
                      <a:pt x="610" y="595"/>
                    </a:cubicBezTo>
                    <a:cubicBezTo>
                      <a:pt x="598" y="579"/>
                      <a:pt x="586" y="564"/>
                      <a:pt x="573" y="550"/>
                    </a:cubicBezTo>
                    <a:cubicBezTo>
                      <a:pt x="572" y="549"/>
                      <a:pt x="571" y="548"/>
                      <a:pt x="571" y="547"/>
                    </a:cubicBezTo>
                    <a:cubicBezTo>
                      <a:pt x="568" y="545"/>
                      <a:pt x="565" y="542"/>
                      <a:pt x="563" y="539"/>
                    </a:cubicBezTo>
                    <a:cubicBezTo>
                      <a:pt x="562" y="538"/>
                      <a:pt x="561" y="536"/>
                      <a:pt x="559" y="535"/>
                    </a:cubicBezTo>
                    <a:cubicBezTo>
                      <a:pt x="557" y="533"/>
                      <a:pt x="554" y="530"/>
                      <a:pt x="552" y="527"/>
                    </a:cubicBezTo>
                    <a:cubicBezTo>
                      <a:pt x="550" y="526"/>
                      <a:pt x="549" y="525"/>
                      <a:pt x="548" y="523"/>
                    </a:cubicBezTo>
                    <a:cubicBezTo>
                      <a:pt x="545" y="521"/>
                      <a:pt x="543" y="518"/>
                      <a:pt x="540" y="516"/>
                    </a:cubicBezTo>
                    <a:cubicBezTo>
                      <a:pt x="539" y="514"/>
                      <a:pt x="537" y="513"/>
                      <a:pt x="536" y="511"/>
                    </a:cubicBezTo>
                    <a:cubicBezTo>
                      <a:pt x="533" y="509"/>
                      <a:pt x="531" y="507"/>
                      <a:pt x="528" y="505"/>
                    </a:cubicBezTo>
                    <a:cubicBezTo>
                      <a:pt x="527" y="503"/>
                      <a:pt x="525" y="502"/>
                      <a:pt x="524" y="500"/>
                    </a:cubicBezTo>
                    <a:cubicBezTo>
                      <a:pt x="521" y="498"/>
                      <a:pt x="519" y="496"/>
                      <a:pt x="516" y="493"/>
                    </a:cubicBezTo>
                    <a:cubicBezTo>
                      <a:pt x="514" y="492"/>
                      <a:pt x="513" y="490"/>
                      <a:pt x="511" y="489"/>
                    </a:cubicBezTo>
                    <a:cubicBezTo>
                      <a:pt x="509" y="487"/>
                      <a:pt x="506" y="485"/>
                      <a:pt x="504" y="482"/>
                    </a:cubicBezTo>
                    <a:cubicBezTo>
                      <a:pt x="502" y="481"/>
                      <a:pt x="500" y="479"/>
                      <a:pt x="498" y="478"/>
                    </a:cubicBezTo>
                    <a:cubicBezTo>
                      <a:pt x="496" y="476"/>
                      <a:pt x="493" y="474"/>
                      <a:pt x="491" y="472"/>
                    </a:cubicBezTo>
                    <a:cubicBezTo>
                      <a:pt x="489" y="470"/>
                      <a:pt x="487" y="469"/>
                      <a:pt x="485" y="467"/>
                    </a:cubicBezTo>
                    <a:cubicBezTo>
                      <a:pt x="483" y="465"/>
                      <a:pt x="480" y="463"/>
                      <a:pt x="478" y="461"/>
                    </a:cubicBezTo>
                    <a:cubicBezTo>
                      <a:pt x="476" y="460"/>
                      <a:pt x="474" y="459"/>
                      <a:pt x="472" y="457"/>
                    </a:cubicBezTo>
                    <a:cubicBezTo>
                      <a:pt x="469" y="455"/>
                      <a:pt x="467" y="453"/>
                      <a:pt x="464" y="451"/>
                    </a:cubicBezTo>
                    <a:cubicBezTo>
                      <a:pt x="462" y="450"/>
                      <a:pt x="460" y="449"/>
                      <a:pt x="459" y="447"/>
                    </a:cubicBezTo>
                    <a:cubicBezTo>
                      <a:pt x="456" y="445"/>
                      <a:pt x="453" y="444"/>
                      <a:pt x="451" y="442"/>
                    </a:cubicBezTo>
                    <a:cubicBezTo>
                      <a:pt x="449" y="440"/>
                      <a:pt x="447" y="439"/>
                      <a:pt x="445" y="438"/>
                    </a:cubicBezTo>
                    <a:cubicBezTo>
                      <a:pt x="442" y="436"/>
                      <a:pt x="440" y="434"/>
                      <a:pt x="437" y="432"/>
                    </a:cubicBezTo>
                    <a:cubicBezTo>
                      <a:pt x="435" y="431"/>
                      <a:pt x="433" y="430"/>
                      <a:pt x="431" y="428"/>
                    </a:cubicBezTo>
                    <a:cubicBezTo>
                      <a:pt x="428" y="427"/>
                      <a:pt x="425" y="425"/>
                      <a:pt x="423" y="423"/>
                    </a:cubicBezTo>
                    <a:cubicBezTo>
                      <a:pt x="421" y="422"/>
                      <a:pt x="419" y="421"/>
                      <a:pt x="417" y="419"/>
                    </a:cubicBezTo>
                    <a:cubicBezTo>
                      <a:pt x="414" y="418"/>
                      <a:pt x="411" y="416"/>
                      <a:pt x="408" y="414"/>
                    </a:cubicBezTo>
                    <a:cubicBezTo>
                      <a:pt x="406" y="413"/>
                      <a:pt x="404" y="412"/>
                      <a:pt x="402" y="411"/>
                    </a:cubicBezTo>
                    <a:cubicBezTo>
                      <a:pt x="399" y="409"/>
                      <a:pt x="397" y="407"/>
                      <a:pt x="394" y="406"/>
                    </a:cubicBezTo>
                    <a:cubicBezTo>
                      <a:pt x="392" y="405"/>
                      <a:pt x="390" y="403"/>
                      <a:pt x="388" y="402"/>
                    </a:cubicBezTo>
                    <a:cubicBezTo>
                      <a:pt x="385" y="401"/>
                      <a:pt x="382" y="399"/>
                      <a:pt x="379" y="398"/>
                    </a:cubicBezTo>
                    <a:cubicBezTo>
                      <a:pt x="377" y="397"/>
                      <a:pt x="375" y="395"/>
                      <a:pt x="373" y="394"/>
                    </a:cubicBezTo>
                    <a:cubicBezTo>
                      <a:pt x="370" y="393"/>
                      <a:pt x="367" y="391"/>
                      <a:pt x="364" y="390"/>
                    </a:cubicBezTo>
                    <a:cubicBezTo>
                      <a:pt x="362" y="389"/>
                      <a:pt x="360" y="388"/>
                      <a:pt x="358" y="387"/>
                    </a:cubicBezTo>
                    <a:cubicBezTo>
                      <a:pt x="355" y="385"/>
                      <a:pt x="352" y="384"/>
                      <a:pt x="349" y="383"/>
                    </a:cubicBezTo>
                    <a:cubicBezTo>
                      <a:pt x="347" y="381"/>
                      <a:pt x="345" y="380"/>
                      <a:pt x="342" y="379"/>
                    </a:cubicBezTo>
                    <a:cubicBezTo>
                      <a:pt x="340" y="378"/>
                      <a:pt x="337" y="377"/>
                      <a:pt x="334" y="375"/>
                    </a:cubicBezTo>
                    <a:cubicBezTo>
                      <a:pt x="331" y="374"/>
                      <a:pt x="329" y="373"/>
                      <a:pt x="327" y="372"/>
                    </a:cubicBezTo>
                    <a:cubicBezTo>
                      <a:pt x="324" y="371"/>
                      <a:pt x="321" y="370"/>
                      <a:pt x="318" y="369"/>
                    </a:cubicBezTo>
                    <a:cubicBezTo>
                      <a:pt x="316" y="368"/>
                      <a:pt x="314" y="367"/>
                      <a:pt x="311" y="366"/>
                    </a:cubicBezTo>
                    <a:cubicBezTo>
                      <a:pt x="308" y="365"/>
                      <a:pt x="305" y="363"/>
                      <a:pt x="302" y="362"/>
                    </a:cubicBezTo>
                    <a:cubicBezTo>
                      <a:pt x="300" y="361"/>
                      <a:pt x="298" y="361"/>
                      <a:pt x="295" y="360"/>
                    </a:cubicBezTo>
                    <a:cubicBezTo>
                      <a:pt x="292" y="359"/>
                      <a:pt x="290" y="357"/>
                      <a:pt x="287" y="356"/>
                    </a:cubicBezTo>
                    <a:cubicBezTo>
                      <a:pt x="284" y="355"/>
                      <a:pt x="282" y="355"/>
                      <a:pt x="279" y="354"/>
                    </a:cubicBezTo>
                    <a:cubicBezTo>
                      <a:pt x="276" y="353"/>
                      <a:pt x="273" y="352"/>
                      <a:pt x="270" y="351"/>
                    </a:cubicBezTo>
                    <a:cubicBezTo>
                      <a:pt x="268" y="350"/>
                      <a:pt x="266" y="349"/>
                      <a:pt x="263" y="348"/>
                    </a:cubicBezTo>
                    <a:cubicBezTo>
                      <a:pt x="260" y="347"/>
                      <a:pt x="257" y="346"/>
                      <a:pt x="254" y="345"/>
                    </a:cubicBezTo>
                    <a:cubicBezTo>
                      <a:pt x="252" y="345"/>
                      <a:pt x="249" y="344"/>
                      <a:pt x="247" y="343"/>
                    </a:cubicBezTo>
                    <a:cubicBezTo>
                      <a:pt x="244" y="342"/>
                      <a:pt x="241" y="341"/>
                      <a:pt x="238" y="341"/>
                    </a:cubicBezTo>
                    <a:cubicBezTo>
                      <a:pt x="235" y="340"/>
                      <a:pt x="233" y="339"/>
                      <a:pt x="230" y="339"/>
                    </a:cubicBezTo>
                    <a:cubicBezTo>
                      <a:pt x="227" y="338"/>
                      <a:pt x="224" y="337"/>
                      <a:pt x="221" y="336"/>
                    </a:cubicBezTo>
                    <a:cubicBezTo>
                      <a:pt x="219" y="335"/>
                      <a:pt x="216" y="335"/>
                      <a:pt x="214" y="334"/>
                    </a:cubicBezTo>
                    <a:cubicBezTo>
                      <a:pt x="211" y="333"/>
                      <a:pt x="207" y="333"/>
                      <a:pt x="204" y="332"/>
                    </a:cubicBezTo>
                    <a:cubicBezTo>
                      <a:pt x="202" y="331"/>
                      <a:pt x="199" y="331"/>
                      <a:pt x="197" y="330"/>
                    </a:cubicBezTo>
                    <a:cubicBezTo>
                      <a:pt x="191" y="329"/>
                      <a:pt x="185" y="328"/>
                      <a:pt x="179" y="327"/>
                    </a:cubicBezTo>
                    <a:cubicBezTo>
                      <a:pt x="176" y="326"/>
                      <a:pt x="173" y="326"/>
                      <a:pt x="171" y="325"/>
                    </a:cubicBezTo>
                    <a:cubicBezTo>
                      <a:pt x="168" y="325"/>
                      <a:pt x="165" y="324"/>
                      <a:pt x="163" y="324"/>
                    </a:cubicBezTo>
                    <a:cubicBezTo>
                      <a:pt x="159" y="323"/>
                      <a:pt x="156" y="323"/>
                      <a:pt x="153" y="322"/>
                    </a:cubicBezTo>
                    <a:cubicBezTo>
                      <a:pt x="151" y="322"/>
                      <a:pt x="148" y="321"/>
                      <a:pt x="145" y="321"/>
                    </a:cubicBezTo>
                    <a:cubicBezTo>
                      <a:pt x="142" y="321"/>
                      <a:pt x="139" y="320"/>
                      <a:pt x="136" y="320"/>
                    </a:cubicBezTo>
                    <a:cubicBezTo>
                      <a:pt x="133" y="319"/>
                      <a:pt x="131" y="319"/>
                      <a:pt x="128" y="319"/>
                    </a:cubicBezTo>
                    <a:cubicBezTo>
                      <a:pt x="125" y="318"/>
                      <a:pt x="122" y="318"/>
                      <a:pt x="118" y="318"/>
                    </a:cubicBezTo>
                    <a:cubicBezTo>
                      <a:pt x="116" y="317"/>
                      <a:pt x="113" y="317"/>
                      <a:pt x="110" y="317"/>
                    </a:cubicBezTo>
                    <a:cubicBezTo>
                      <a:pt x="107" y="317"/>
                      <a:pt x="104" y="316"/>
                      <a:pt x="101" y="316"/>
                    </a:cubicBezTo>
                    <a:cubicBezTo>
                      <a:pt x="98" y="316"/>
                      <a:pt x="95" y="316"/>
                      <a:pt x="93" y="316"/>
                    </a:cubicBezTo>
                    <a:cubicBezTo>
                      <a:pt x="90" y="315"/>
                      <a:pt x="87" y="315"/>
                      <a:pt x="85" y="315"/>
                    </a:cubicBezTo>
                    <a:cubicBezTo>
                      <a:pt x="85" y="159"/>
                      <a:pt x="85" y="159"/>
                      <a:pt x="85" y="159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209" y="223"/>
                      <a:pt x="209" y="223"/>
                      <a:pt x="209" y="223"/>
                    </a:cubicBezTo>
                    <a:cubicBezTo>
                      <a:pt x="213" y="237"/>
                      <a:pt x="224" y="249"/>
                      <a:pt x="238" y="252"/>
                    </a:cubicBezTo>
                    <a:cubicBezTo>
                      <a:pt x="314" y="271"/>
                      <a:pt x="387" y="301"/>
                      <a:pt x="454" y="341"/>
                    </a:cubicBezTo>
                    <a:cubicBezTo>
                      <a:pt x="465" y="348"/>
                      <a:pt x="480" y="349"/>
                      <a:pt x="492" y="343"/>
                    </a:cubicBezTo>
                    <a:cubicBezTo>
                      <a:pt x="591" y="292"/>
                      <a:pt x="591" y="292"/>
                      <a:pt x="591" y="292"/>
                    </a:cubicBezTo>
                    <a:cubicBezTo>
                      <a:pt x="777" y="477"/>
                      <a:pt x="777" y="477"/>
                      <a:pt x="777" y="477"/>
                    </a:cubicBezTo>
                    <a:cubicBezTo>
                      <a:pt x="726" y="576"/>
                      <a:pt x="726" y="576"/>
                      <a:pt x="726" y="576"/>
                    </a:cubicBezTo>
                    <a:cubicBezTo>
                      <a:pt x="720" y="589"/>
                      <a:pt x="720" y="603"/>
                      <a:pt x="727" y="615"/>
                    </a:cubicBezTo>
                    <a:cubicBezTo>
                      <a:pt x="768" y="682"/>
                      <a:pt x="798" y="754"/>
                      <a:pt x="816" y="830"/>
                    </a:cubicBezTo>
                    <a:cubicBezTo>
                      <a:pt x="820" y="845"/>
                      <a:pt x="831" y="856"/>
                      <a:pt x="846" y="859"/>
                    </a:cubicBezTo>
                    <a:cubicBezTo>
                      <a:pt x="989" y="895"/>
                      <a:pt x="989" y="895"/>
                      <a:pt x="989" y="895"/>
                    </a:cubicBezTo>
                    <a:lnTo>
                      <a:pt x="989" y="115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41" name="Группа 240"/>
          <p:cNvGrpSpPr/>
          <p:nvPr/>
        </p:nvGrpSpPr>
        <p:grpSpPr>
          <a:xfrm>
            <a:off x="436855" y="4931637"/>
            <a:ext cx="879024" cy="879024"/>
            <a:chOff x="1809748" y="2083712"/>
            <a:chExt cx="381000" cy="381000"/>
          </a:xfrm>
        </p:grpSpPr>
        <p:sp>
          <p:nvSpPr>
            <p:cNvPr id="242" name="Овал 241"/>
            <p:cNvSpPr/>
            <p:nvPr/>
          </p:nvSpPr>
          <p:spPr>
            <a:xfrm>
              <a:off x="1809748" y="2083712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43" name="Group 5"/>
            <p:cNvGrpSpPr>
              <a:grpSpLocks noChangeAspect="1"/>
            </p:cNvGrpSpPr>
            <p:nvPr/>
          </p:nvGrpSpPr>
          <p:grpSpPr bwMode="auto">
            <a:xfrm>
              <a:off x="1859738" y="2125033"/>
              <a:ext cx="281020" cy="298356"/>
              <a:chOff x="2521" y="2336"/>
              <a:chExt cx="697" cy="740"/>
            </a:xfrm>
          </p:grpSpPr>
          <p:sp>
            <p:nvSpPr>
              <p:cNvPr id="24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521" y="2336"/>
                <a:ext cx="697" cy="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5" name="Freeform 6"/>
              <p:cNvSpPr>
                <a:spLocks/>
              </p:cNvSpPr>
              <p:nvPr/>
            </p:nvSpPr>
            <p:spPr bwMode="auto">
              <a:xfrm>
                <a:off x="2659" y="2695"/>
                <a:ext cx="29" cy="29"/>
              </a:xfrm>
              <a:custGeom>
                <a:avLst/>
                <a:gdLst>
                  <a:gd name="T0" fmla="*/ 79 w 80"/>
                  <a:gd name="T1" fmla="*/ 33 h 80"/>
                  <a:gd name="T2" fmla="*/ 77 w 80"/>
                  <a:gd name="T3" fmla="*/ 25 h 80"/>
                  <a:gd name="T4" fmla="*/ 73 w 80"/>
                  <a:gd name="T5" fmla="*/ 18 h 80"/>
                  <a:gd name="T6" fmla="*/ 68 w 80"/>
                  <a:gd name="T7" fmla="*/ 12 h 80"/>
                  <a:gd name="T8" fmla="*/ 62 w 80"/>
                  <a:gd name="T9" fmla="*/ 7 h 80"/>
                  <a:gd name="T10" fmla="*/ 55 w 80"/>
                  <a:gd name="T11" fmla="*/ 3 h 80"/>
                  <a:gd name="T12" fmla="*/ 47 w 80"/>
                  <a:gd name="T13" fmla="*/ 1 h 80"/>
                  <a:gd name="T14" fmla="*/ 32 w 80"/>
                  <a:gd name="T15" fmla="*/ 1 h 80"/>
                  <a:gd name="T16" fmla="*/ 24 w 80"/>
                  <a:gd name="T17" fmla="*/ 3 h 80"/>
                  <a:gd name="T18" fmla="*/ 17 w 80"/>
                  <a:gd name="T19" fmla="*/ 7 h 80"/>
                  <a:gd name="T20" fmla="*/ 11 w 80"/>
                  <a:gd name="T21" fmla="*/ 12 h 80"/>
                  <a:gd name="T22" fmla="*/ 6 w 80"/>
                  <a:gd name="T23" fmla="*/ 18 h 80"/>
                  <a:gd name="T24" fmla="*/ 3 w 80"/>
                  <a:gd name="T25" fmla="*/ 25 h 80"/>
                  <a:gd name="T26" fmla="*/ 0 w 80"/>
                  <a:gd name="T27" fmla="*/ 33 h 80"/>
                  <a:gd name="T28" fmla="*/ 0 w 80"/>
                  <a:gd name="T29" fmla="*/ 40 h 80"/>
                  <a:gd name="T30" fmla="*/ 0 w 80"/>
                  <a:gd name="T31" fmla="*/ 48 h 80"/>
                  <a:gd name="T32" fmla="*/ 3 w 80"/>
                  <a:gd name="T33" fmla="*/ 56 h 80"/>
                  <a:gd name="T34" fmla="*/ 6 w 80"/>
                  <a:gd name="T35" fmla="*/ 63 h 80"/>
                  <a:gd name="T36" fmla="*/ 11 w 80"/>
                  <a:gd name="T37" fmla="*/ 69 h 80"/>
                  <a:gd name="T38" fmla="*/ 17 w 80"/>
                  <a:gd name="T39" fmla="*/ 74 h 80"/>
                  <a:gd name="T40" fmla="*/ 24 w 80"/>
                  <a:gd name="T41" fmla="*/ 77 h 80"/>
                  <a:gd name="T42" fmla="*/ 32 w 80"/>
                  <a:gd name="T43" fmla="*/ 80 h 80"/>
                  <a:gd name="T44" fmla="*/ 40 w 80"/>
                  <a:gd name="T45" fmla="*/ 80 h 80"/>
                  <a:gd name="T46" fmla="*/ 47 w 80"/>
                  <a:gd name="T47" fmla="*/ 80 h 80"/>
                  <a:gd name="T48" fmla="*/ 55 w 80"/>
                  <a:gd name="T49" fmla="*/ 77 h 80"/>
                  <a:gd name="T50" fmla="*/ 62 w 80"/>
                  <a:gd name="T51" fmla="*/ 74 h 80"/>
                  <a:gd name="T52" fmla="*/ 68 w 80"/>
                  <a:gd name="T53" fmla="*/ 69 h 80"/>
                  <a:gd name="T54" fmla="*/ 80 w 80"/>
                  <a:gd name="T55" fmla="*/ 40 h 80"/>
                  <a:gd name="T56" fmla="*/ 79 w 80"/>
                  <a:gd name="T57" fmla="*/ 3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80">
                    <a:moveTo>
                      <a:pt x="79" y="33"/>
                    </a:moveTo>
                    <a:cubicBezTo>
                      <a:pt x="78" y="30"/>
                      <a:pt x="78" y="28"/>
                      <a:pt x="77" y="25"/>
                    </a:cubicBezTo>
                    <a:cubicBezTo>
                      <a:pt x="76" y="23"/>
                      <a:pt x="74" y="20"/>
                      <a:pt x="73" y="18"/>
                    </a:cubicBezTo>
                    <a:cubicBezTo>
                      <a:pt x="71" y="16"/>
                      <a:pt x="70" y="14"/>
                      <a:pt x="68" y="12"/>
                    </a:cubicBezTo>
                    <a:cubicBezTo>
                      <a:pt x="66" y="10"/>
                      <a:pt x="64" y="9"/>
                      <a:pt x="62" y="7"/>
                    </a:cubicBezTo>
                    <a:cubicBezTo>
                      <a:pt x="60" y="6"/>
                      <a:pt x="57" y="4"/>
                      <a:pt x="55" y="3"/>
                    </a:cubicBezTo>
                    <a:cubicBezTo>
                      <a:pt x="52" y="2"/>
                      <a:pt x="50" y="2"/>
                      <a:pt x="47" y="1"/>
                    </a:cubicBezTo>
                    <a:cubicBezTo>
                      <a:pt x="42" y="0"/>
                      <a:pt x="37" y="0"/>
                      <a:pt x="32" y="1"/>
                    </a:cubicBezTo>
                    <a:cubicBezTo>
                      <a:pt x="29" y="2"/>
                      <a:pt x="27" y="2"/>
                      <a:pt x="24" y="3"/>
                    </a:cubicBezTo>
                    <a:cubicBezTo>
                      <a:pt x="22" y="4"/>
                      <a:pt x="20" y="6"/>
                      <a:pt x="17" y="7"/>
                    </a:cubicBezTo>
                    <a:cubicBezTo>
                      <a:pt x="15" y="9"/>
                      <a:pt x="13" y="10"/>
                      <a:pt x="11" y="12"/>
                    </a:cubicBezTo>
                    <a:cubicBezTo>
                      <a:pt x="9" y="14"/>
                      <a:pt x="8" y="16"/>
                      <a:pt x="6" y="18"/>
                    </a:cubicBezTo>
                    <a:cubicBezTo>
                      <a:pt x="5" y="20"/>
                      <a:pt x="4" y="23"/>
                      <a:pt x="3" y="25"/>
                    </a:cubicBezTo>
                    <a:cubicBezTo>
                      <a:pt x="2" y="28"/>
                      <a:pt x="1" y="30"/>
                      <a:pt x="0" y="33"/>
                    </a:cubicBezTo>
                    <a:cubicBezTo>
                      <a:pt x="0" y="35"/>
                      <a:pt x="0" y="38"/>
                      <a:pt x="0" y="40"/>
                    </a:cubicBezTo>
                    <a:cubicBezTo>
                      <a:pt x="0" y="43"/>
                      <a:pt x="0" y="46"/>
                      <a:pt x="0" y="48"/>
                    </a:cubicBezTo>
                    <a:cubicBezTo>
                      <a:pt x="1" y="51"/>
                      <a:pt x="2" y="53"/>
                      <a:pt x="3" y="56"/>
                    </a:cubicBezTo>
                    <a:cubicBezTo>
                      <a:pt x="4" y="58"/>
                      <a:pt x="5" y="60"/>
                      <a:pt x="6" y="63"/>
                    </a:cubicBezTo>
                    <a:cubicBezTo>
                      <a:pt x="8" y="65"/>
                      <a:pt x="9" y="67"/>
                      <a:pt x="11" y="69"/>
                    </a:cubicBezTo>
                    <a:cubicBezTo>
                      <a:pt x="13" y="71"/>
                      <a:pt x="15" y="72"/>
                      <a:pt x="17" y="74"/>
                    </a:cubicBezTo>
                    <a:cubicBezTo>
                      <a:pt x="20" y="75"/>
                      <a:pt x="22" y="76"/>
                      <a:pt x="24" y="77"/>
                    </a:cubicBezTo>
                    <a:cubicBezTo>
                      <a:pt x="27" y="78"/>
                      <a:pt x="29" y="79"/>
                      <a:pt x="32" y="80"/>
                    </a:cubicBezTo>
                    <a:cubicBezTo>
                      <a:pt x="34" y="80"/>
                      <a:pt x="37" y="80"/>
                      <a:pt x="40" y="80"/>
                    </a:cubicBezTo>
                    <a:cubicBezTo>
                      <a:pt x="42" y="80"/>
                      <a:pt x="45" y="80"/>
                      <a:pt x="47" y="80"/>
                    </a:cubicBezTo>
                    <a:cubicBezTo>
                      <a:pt x="50" y="79"/>
                      <a:pt x="52" y="78"/>
                      <a:pt x="55" y="77"/>
                    </a:cubicBezTo>
                    <a:cubicBezTo>
                      <a:pt x="57" y="76"/>
                      <a:pt x="60" y="75"/>
                      <a:pt x="62" y="74"/>
                    </a:cubicBezTo>
                    <a:cubicBezTo>
                      <a:pt x="64" y="72"/>
                      <a:pt x="66" y="71"/>
                      <a:pt x="68" y="69"/>
                    </a:cubicBezTo>
                    <a:cubicBezTo>
                      <a:pt x="75" y="61"/>
                      <a:pt x="80" y="51"/>
                      <a:pt x="80" y="40"/>
                    </a:cubicBezTo>
                    <a:cubicBezTo>
                      <a:pt x="80" y="38"/>
                      <a:pt x="79" y="35"/>
                      <a:pt x="79" y="33"/>
                    </a:cubicBezTo>
                    <a:close/>
                  </a:path>
                </a:pathLst>
              </a:custGeom>
              <a:solidFill>
                <a:srgbClr val="507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Freeform 7"/>
              <p:cNvSpPr>
                <a:spLocks/>
              </p:cNvSpPr>
              <p:nvPr/>
            </p:nvSpPr>
            <p:spPr bwMode="auto">
              <a:xfrm>
                <a:off x="2674" y="2518"/>
                <a:ext cx="363" cy="377"/>
              </a:xfrm>
              <a:custGeom>
                <a:avLst/>
                <a:gdLst>
                  <a:gd name="T0" fmla="*/ 481 w 1003"/>
                  <a:gd name="T1" fmla="*/ 0 h 1044"/>
                  <a:gd name="T2" fmla="*/ 117 w 1003"/>
                  <a:gd name="T3" fmla="*/ 148 h 1044"/>
                  <a:gd name="T4" fmla="*/ 116 w 1003"/>
                  <a:gd name="T5" fmla="*/ 204 h 1044"/>
                  <a:gd name="T6" fmla="*/ 173 w 1003"/>
                  <a:gd name="T7" fmla="*/ 205 h 1044"/>
                  <a:gd name="T8" fmla="*/ 481 w 1003"/>
                  <a:gd name="T9" fmla="*/ 80 h 1044"/>
                  <a:gd name="T10" fmla="*/ 923 w 1003"/>
                  <a:gd name="T11" fmla="*/ 522 h 1044"/>
                  <a:gd name="T12" fmla="*/ 481 w 1003"/>
                  <a:gd name="T13" fmla="*/ 964 h 1044"/>
                  <a:gd name="T14" fmla="*/ 81 w 1003"/>
                  <a:gd name="T15" fmla="*/ 712 h 1044"/>
                  <a:gd name="T16" fmla="*/ 28 w 1003"/>
                  <a:gd name="T17" fmla="*/ 693 h 1044"/>
                  <a:gd name="T18" fmla="*/ 9 w 1003"/>
                  <a:gd name="T19" fmla="*/ 746 h 1044"/>
                  <a:gd name="T20" fmla="*/ 199 w 1003"/>
                  <a:gd name="T21" fmla="*/ 961 h 1044"/>
                  <a:gd name="T22" fmla="*/ 481 w 1003"/>
                  <a:gd name="T23" fmla="*/ 1044 h 1044"/>
                  <a:gd name="T24" fmla="*/ 1003 w 1003"/>
                  <a:gd name="T25" fmla="*/ 522 h 1044"/>
                  <a:gd name="T26" fmla="*/ 481 w 1003"/>
                  <a:gd name="T27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3" h="1044">
                    <a:moveTo>
                      <a:pt x="481" y="0"/>
                    </a:moveTo>
                    <a:cubicBezTo>
                      <a:pt x="344" y="0"/>
                      <a:pt x="215" y="52"/>
                      <a:pt x="117" y="148"/>
                    </a:cubicBezTo>
                    <a:cubicBezTo>
                      <a:pt x="101" y="163"/>
                      <a:pt x="101" y="189"/>
                      <a:pt x="116" y="204"/>
                    </a:cubicBezTo>
                    <a:cubicBezTo>
                      <a:pt x="131" y="220"/>
                      <a:pt x="157" y="221"/>
                      <a:pt x="173" y="205"/>
                    </a:cubicBezTo>
                    <a:cubicBezTo>
                      <a:pt x="256" y="124"/>
                      <a:pt x="365" y="80"/>
                      <a:pt x="481" y="80"/>
                    </a:cubicBezTo>
                    <a:cubicBezTo>
                      <a:pt x="725" y="80"/>
                      <a:pt x="923" y="278"/>
                      <a:pt x="923" y="522"/>
                    </a:cubicBezTo>
                    <a:cubicBezTo>
                      <a:pt x="923" y="766"/>
                      <a:pt x="725" y="964"/>
                      <a:pt x="481" y="964"/>
                    </a:cubicBezTo>
                    <a:cubicBezTo>
                      <a:pt x="311" y="964"/>
                      <a:pt x="155" y="865"/>
                      <a:pt x="81" y="712"/>
                    </a:cubicBezTo>
                    <a:cubicBezTo>
                      <a:pt x="72" y="692"/>
                      <a:pt x="48" y="683"/>
                      <a:pt x="28" y="693"/>
                    </a:cubicBezTo>
                    <a:cubicBezTo>
                      <a:pt x="8" y="703"/>
                      <a:pt x="0" y="726"/>
                      <a:pt x="9" y="746"/>
                    </a:cubicBezTo>
                    <a:cubicBezTo>
                      <a:pt x="51" y="834"/>
                      <a:pt x="117" y="908"/>
                      <a:pt x="199" y="961"/>
                    </a:cubicBezTo>
                    <a:cubicBezTo>
                      <a:pt x="283" y="1016"/>
                      <a:pt x="380" y="1044"/>
                      <a:pt x="481" y="1044"/>
                    </a:cubicBezTo>
                    <a:cubicBezTo>
                      <a:pt x="769" y="1044"/>
                      <a:pt x="1003" y="810"/>
                      <a:pt x="1003" y="522"/>
                    </a:cubicBezTo>
                    <a:cubicBezTo>
                      <a:pt x="1003" y="234"/>
                      <a:pt x="769" y="0"/>
                      <a:pt x="481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7" name="Freeform 8"/>
              <p:cNvSpPr>
                <a:spLocks/>
              </p:cNvSpPr>
              <p:nvPr/>
            </p:nvSpPr>
            <p:spPr bwMode="auto">
              <a:xfrm>
                <a:off x="2769" y="2645"/>
                <a:ext cx="186" cy="116"/>
              </a:xfrm>
              <a:custGeom>
                <a:avLst/>
                <a:gdLst>
                  <a:gd name="T0" fmla="*/ 500 w 515"/>
                  <a:gd name="T1" fmla="*/ 18 h 322"/>
                  <a:gd name="T2" fmla="*/ 443 w 515"/>
                  <a:gd name="T3" fmla="*/ 15 h 322"/>
                  <a:gd name="T4" fmla="*/ 203 w 515"/>
                  <a:gd name="T5" fmla="*/ 231 h 322"/>
                  <a:gd name="T6" fmla="*/ 69 w 515"/>
                  <a:gd name="T7" fmla="*/ 137 h 322"/>
                  <a:gd name="T8" fmla="*/ 13 w 515"/>
                  <a:gd name="T9" fmla="*/ 147 h 322"/>
                  <a:gd name="T10" fmla="*/ 23 w 515"/>
                  <a:gd name="T11" fmla="*/ 203 h 322"/>
                  <a:gd name="T12" fmla="*/ 183 w 515"/>
                  <a:gd name="T13" fmla="*/ 315 h 322"/>
                  <a:gd name="T14" fmla="*/ 206 w 515"/>
                  <a:gd name="T15" fmla="*/ 322 h 322"/>
                  <a:gd name="T16" fmla="*/ 233 w 515"/>
                  <a:gd name="T17" fmla="*/ 312 h 322"/>
                  <a:gd name="T18" fmla="*/ 497 w 515"/>
                  <a:gd name="T19" fmla="*/ 75 h 322"/>
                  <a:gd name="T20" fmla="*/ 500 w 515"/>
                  <a:gd name="T21" fmla="*/ 18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5" h="322">
                    <a:moveTo>
                      <a:pt x="500" y="18"/>
                    </a:moveTo>
                    <a:cubicBezTo>
                      <a:pt x="485" y="2"/>
                      <a:pt x="460" y="0"/>
                      <a:pt x="443" y="15"/>
                    </a:cubicBezTo>
                    <a:cubicBezTo>
                      <a:pt x="203" y="231"/>
                      <a:pt x="203" y="231"/>
                      <a:pt x="203" y="231"/>
                    </a:cubicBezTo>
                    <a:cubicBezTo>
                      <a:pt x="69" y="137"/>
                      <a:pt x="69" y="137"/>
                      <a:pt x="69" y="137"/>
                    </a:cubicBezTo>
                    <a:cubicBezTo>
                      <a:pt x="51" y="125"/>
                      <a:pt x="26" y="129"/>
                      <a:pt x="13" y="147"/>
                    </a:cubicBezTo>
                    <a:cubicBezTo>
                      <a:pt x="0" y="165"/>
                      <a:pt x="5" y="190"/>
                      <a:pt x="23" y="203"/>
                    </a:cubicBezTo>
                    <a:cubicBezTo>
                      <a:pt x="183" y="315"/>
                      <a:pt x="183" y="315"/>
                      <a:pt x="183" y="315"/>
                    </a:cubicBezTo>
                    <a:cubicBezTo>
                      <a:pt x="190" y="319"/>
                      <a:pt x="198" y="322"/>
                      <a:pt x="206" y="322"/>
                    </a:cubicBezTo>
                    <a:cubicBezTo>
                      <a:pt x="216" y="322"/>
                      <a:pt x="226" y="318"/>
                      <a:pt x="233" y="312"/>
                    </a:cubicBezTo>
                    <a:cubicBezTo>
                      <a:pt x="497" y="75"/>
                      <a:pt x="497" y="75"/>
                      <a:pt x="497" y="75"/>
                    </a:cubicBezTo>
                    <a:cubicBezTo>
                      <a:pt x="513" y="60"/>
                      <a:pt x="515" y="35"/>
                      <a:pt x="500" y="1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Freeform 9"/>
              <p:cNvSpPr>
                <a:spLocks/>
              </p:cNvSpPr>
              <p:nvPr/>
            </p:nvSpPr>
            <p:spPr bwMode="auto">
              <a:xfrm>
                <a:off x="2521" y="2381"/>
                <a:ext cx="295" cy="651"/>
              </a:xfrm>
              <a:custGeom>
                <a:avLst/>
                <a:gdLst>
                  <a:gd name="T0" fmla="*/ 817 w 817"/>
                  <a:gd name="T1" fmla="*/ 1722 h 1802"/>
                  <a:gd name="T2" fmla="*/ 80 w 817"/>
                  <a:gd name="T3" fmla="*/ 901 h 1802"/>
                  <a:gd name="T4" fmla="*/ 817 w 817"/>
                  <a:gd name="T5" fmla="*/ 80 h 1802"/>
                  <a:gd name="T6" fmla="*/ 817 w 817"/>
                  <a:gd name="T7" fmla="*/ 0 h 1802"/>
                  <a:gd name="T8" fmla="*/ 265 w 817"/>
                  <a:gd name="T9" fmla="*/ 261 h 1802"/>
                  <a:gd name="T10" fmla="*/ 0 w 817"/>
                  <a:gd name="T11" fmla="*/ 901 h 1802"/>
                  <a:gd name="T12" fmla="*/ 265 w 817"/>
                  <a:gd name="T13" fmla="*/ 1541 h 1802"/>
                  <a:gd name="T14" fmla="*/ 817 w 817"/>
                  <a:gd name="T15" fmla="*/ 1802 h 1802"/>
                  <a:gd name="T16" fmla="*/ 817 w 817"/>
                  <a:gd name="T17" fmla="*/ 1722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7" h="1802">
                    <a:moveTo>
                      <a:pt x="817" y="1722"/>
                    </a:moveTo>
                    <a:cubicBezTo>
                      <a:pt x="403" y="1677"/>
                      <a:pt x="80" y="1326"/>
                      <a:pt x="80" y="901"/>
                    </a:cubicBezTo>
                    <a:cubicBezTo>
                      <a:pt x="80" y="476"/>
                      <a:pt x="403" y="125"/>
                      <a:pt x="817" y="80"/>
                    </a:cubicBezTo>
                    <a:cubicBezTo>
                      <a:pt x="817" y="0"/>
                      <a:pt x="817" y="0"/>
                      <a:pt x="817" y="0"/>
                    </a:cubicBezTo>
                    <a:cubicBezTo>
                      <a:pt x="609" y="20"/>
                      <a:pt x="415" y="111"/>
                      <a:pt x="265" y="261"/>
                    </a:cubicBezTo>
                    <a:cubicBezTo>
                      <a:pt x="94" y="432"/>
                      <a:pt x="0" y="659"/>
                      <a:pt x="0" y="901"/>
                    </a:cubicBezTo>
                    <a:cubicBezTo>
                      <a:pt x="0" y="1143"/>
                      <a:pt x="94" y="1370"/>
                      <a:pt x="265" y="1541"/>
                    </a:cubicBezTo>
                    <a:cubicBezTo>
                      <a:pt x="415" y="1691"/>
                      <a:pt x="609" y="1782"/>
                      <a:pt x="817" y="1802"/>
                    </a:cubicBezTo>
                    <a:lnTo>
                      <a:pt x="817" y="1722"/>
                    </a:lnTo>
                    <a:close/>
                  </a:path>
                </a:pathLst>
              </a:custGeom>
              <a:solidFill>
                <a:srgbClr val="507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9" name="Freeform 10"/>
              <p:cNvSpPr>
                <a:spLocks/>
              </p:cNvSpPr>
              <p:nvPr/>
            </p:nvSpPr>
            <p:spPr bwMode="auto">
              <a:xfrm>
                <a:off x="2591" y="2452"/>
                <a:ext cx="225" cy="509"/>
              </a:xfrm>
              <a:custGeom>
                <a:avLst/>
                <a:gdLst>
                  <a:gd name="T0" fmla="*/ 609 w 621"/>
                  <a:gd name="T1" fmla="*/ 2 h 1410"/>
                  <a:gd name="T2" fmla="*/ 576 w 621"/>
                  <a:gd name="T3" fmla="*/ 8 h 1410"/>
                  <a:gd name="T4" fmla="*/ 533 w 621"/>
                  <a:gd name="T5" fmla="*/ 17 h 1410"/>
                  <a:gd name="T6" fmla="*/ 500 w 621"/>
                  <a:gd name="T7" fmla="*/ 26 h 1410"/>
                  <a:gd name="T8" fmla="*/ 468 w 621"/>
                  <a:gd name="T9" fmla="*/ 37 h 1410"/>
                  <a:gd name="T10" fmla="*/ 436 w 621"/>
                  <a:gd name="T11" fmla="*/ 50 h 1410"/>
                  <a:gd name="T12" fmla="*/ 405 w 621"/>
                  <a:gd name="T13" fmla="*/ 64 h 1410"/>
                  <a:gd name="T14" fmla="*/ 375 w 621"/>
                  <a:gd name="T15" fmla="*/ 79 h 1410"/>
                  <a:gd name="T16" fmla="*/ 346 w 621"/>
                  <a:gd name="T17" fmla="*/ 95 h 1410"/>
                  <a:gd name="T18" fmla="*/ 318 w 621"/>
                  <a:gd name="T19" fmla="*/ 113 h 1410"/>
                  <a:gd name="T20" fmla="*/ 290 w 621"/>
                  <a:gd name="T21" fmla="*/ 132 h 1410"/>
                  <a:gd name="T22" fmla="*/ 264 w 621"/>
                  <a:gd name="T23" fmla="*/ 153 h 1410"/>
                  <a:gd name="T24" fmla="*/ 238 w 621"/>
                  <a:gd name="T25" fmla="*/ 174 h 1410"/>
                  <a:gd name="T26" fmla="*/ 214 w 621"/>
                  <a:gd name="T27" fmla="*/ 197 h 1410"/>
                  <a:gd name="T28" fmla="*/ 192 w 621"/>
                  <a:gd name="T29" fmla="*/ 220 h 1410"/>
                  <a:gd name="T30" fmla="*/ 141 w 621"/>
                  <a:gd name="T31" fmla="*/ 280 h 1410"/>
                  <a:gd name="T32" fmla="*/ 122 w 621"/>
                  <a:gd name="T33" fmla="*/ 307 h 1410"/>
                  <a:gd name="T34" fmla="*/ 104 w 621"/>
                  <a:gd name="T35" fmla="*/ 335 h 1410"/>
                  <a:gd name="T36" fmla="*/ 87 w 621"/>
                  <a:gd name="T37" fmla="*/ 364 h 1410"/>
                  <a:gd name="T38" fmla="*/ 71 w 621"/>
                  <a:gd name="T39" fmla="*/ 394 h 1410"/>
                  <a:gd name="T40" fmla="*/ 57 w 621"/>
                  <a:gd name="T41" fmla="*/ 425 h 1410"/>
                  <a:gd name="T42" fmla="*/ 44 w 621"/>
                  <a:gd name="T43" fmla="*/ 457 h 1410"/>
                  <a:gd name="T44" fmla="*/ 33 w 621"/>
                  <a:gd name="T45" fmla="*/ 489 h 1410"/>
                  <a:gd name="T46" fmla="*/ 23 w 621"/>
                  <a:gd name="T47" fmla="*/ 523 h 1410"/>
                  <a:gd name="T48" fmla="*/ 15 w 621"/>
                  <a:gd name="T49" fmla="*/ 556 h 1410"/>
                  <a:gd name="T50" fmla="*/ 9 w 621"/>
                  <a:gd name="T51" fmla="*/ 591 h 1410"/>
                  <a:gd name="T52" fmla="*/ 4 w 621"/>
                  <a:gd name="T53" fmla="*/ 626 h 1410"/>
                  <a:gd name="T54" fmla="*/ 1 w 621"/>
                  <a:gd name="T55" fmla="*/ 662 h 1410"/>
                  <a:gd name="T56" fmla="*/ 0 w 621"/>
                  <a:gd name="T57" fmla="*/ 705 h 1410"/>
                  <a:gd name="T58" fmla="*/ 1 w 621"/>
                  <a:gd name="T59" fmla="*/ 748 h 1410"/>
                  <a:gd name="T60" fmla="*/ 4 w 621"/>
                  <a:gd name="T61" fmla="*/ 784 h 1410"/>
                  <a:gd name="T62" fmla="*/ 9 w 621"/>
                  <a:gd name="T63" fmla="*/ 819 h 1410"/>
                  <a:gd name="T64" fmla="*/ 15 w 621"/>
                  <a:gd name="T65" fmla="*/ 854 h 1410"/>
                  <a:gd name="T66" fmla="*/ 23 w 621"/>
                  <a:gd name="T67" fmla="*/ 887 h 1410"/>
                  <a:gd name="T68" fmla="*/ 33 w 621"/>
                  <a:gd name="T69" fmla="*/ 921 h 1410"/>
                  <a:gd name="T70" fmla="*/ 44 w 621"/>
                  <a:gd name="T71" fmla="*/ 953 h 1410"/>
                  <a:gd name="T72" fmla="*/ 57 w 621"/>
                  <a:gd name="T73" fmla="*/ 985 h 1410"/>
                  <a:gd name="T74" fmla="*/ 71 w 621"/>
                  <a:gd name="T75" fmla="*/ 1015 h 1410"/>
                  <a:gd name="T76" fmla="*/ 87 w 621"/>
                  <a:gd name="T77" fmla="*/ 1046 h 1410"/>
                  <a:gd name="T78" fmla="*/ 104 w 621"/>
                  <a:gd name="T79" fmla="*/ 1075 h 1410"/>
                  <a:gd name="T80" fmla="*/ 122 w 621"/>
                  <a:gd name="T81" fmla="*/ 1103 h 1410"/>
                  <a:gd name="T82" fmla="*/ 141 w 621"/>
                  <a:gd name="T83" fmla="*/ 1130 h 1410"/>
                  <a:gd name="T84" fmla="*/ 192 w 621"/>
                  <a:gd name="T85" fmla="*/ 1190 h 1410"/>
                  <a:gd name="T86" fmla="*/ 214 w 621"/>
                  <a:gd name="T87" fmla="*/ 1213 h 1410"/>
                  <a:gd name="T88" fmla="*/ 238 w 621"/>
                  <a:gd name="T89" fmla="*/ 1236 h 1410"/>
                  <a:gd name="T90" fmla="*/ 264 w 621"/>
                  <a:gd name="T91" fmla="*/ 1257 h 1410"/>
                  <a:gd name="T92" fmla="*/ 290 w 621"/>
                  <a:gd name="T93" fmla="*/ 1278 h 1410"/>
                  <a:gd name="T94" fmla="*/ 318 w 621"/>
                  <a:gd name="T95" fmla="*/ 1297 h 1410"/>
                  <a:gd name="T96" fmla="*/ 346 w 621"/>
                  <a:gd name="T97" fmla="*/ 1315 h 1410"/>
                  <a:gd name="T98" fmla="*/ 375 w 621"/>
                  <a:gd name="T99" fmla="*/ 1331 h 1410"/>
                  <a:gd name="T100" fmla="*/ 405 w 621"/>
                  <a:gd name="T101" fmla="*/ 1346 h 1410"/>
                  <a:gd name="T102" fmla="*/ 436 w 621"/>
                  <a:gd name="T103" fmla="*/ 1360 h 1410"/>
                  <a:gd name="T104" fmla="*/ 468 w 621"/>
                  <a:gd name="T105" fmla="*/ 1373 h 1410"/>
                  <a:gd name="T106" fmla="*/ 500 w 621"/>
                  <a:gd name="T107" fmla="*/ 1384 h 1410"/>
                  <a:gd name="T108" fmla="*/ 533 w 621"/>
                  <a:gd name="T109" fmla="*/ 1393 h 1410"/>
                  <a:gd name="T110" fmla="*/ 576 w 621"/>
                  <a:gd name="T111" fmla="*/ 1402 h 1410"/>
                  <a:gd name="T112" fmla="*/ 609 w 621"/>
                  <a:gd name="T113" fmla="*/ 1408 h 1410"/>
                  <a:gd name="T114" fmla="*/ 80 w 621"/>
                  <a:gd name="T115" fmla="*/ 705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1410">
                    <a:moveTo>
                      <a:pt x="621" y="81"/>
                    </a:moveTo>
                    <a:cubicBezTo>
                      <a:pt x="621" y="0"/>
                      <a:pt x="621" y="0"/>
                      <a:pt x="621" y="0"/>
                    </a:cubicBezTo>
                    <a:cubicBezTo>
                      <a:pt x="620" y="1"/>
                      <a:pt x="619" y="1"/>
                      <a:pt x="619" y="1"/>
                    </a:cubicBezTo>
                    <a:cubicBezTo>
                      <a:pt x="615" y="1"/>
                      <a:pt x="612" y="2"/>
                      <a:pt x="609" y="2"/>
                    </a:cubicBezTo>
                    <a:cubicBezTo>
                      <a:pt x="607" y="2"/>
                      <a:pt x="604" y="3"/>
                      <a:pt x="601" y="3"/>
                    </a:cubicBezTo>
                    <a:cubicBezTo>
                      <a:pt x="598" y="4"/>
                      <a:pt x="595" y="4"/>
                      <a:pt x="592" y="5"/>
                    </a:cubicBezTo>
                    <a:cubicBezTo>
                      <a:pt x="589" y="5"/>
                      <a:pt x="587" y="6"/>
                      <a:pt x="584" y="6"/>
                    </a:cubicBezTo>
                    <a:cubicBezTo>
                      <a:pt x="581" y="7"/>
                      <a:pt x="578" y="7"/>
                      <a:pt x="576" y="8"/>
                    </a:cubicBezTo>
                    <a:cubicBezTo>
                      <a:pt x="570" y="9"/>
                      <a:pt x="564" y="10"/>
                      <a:pt x="558" y="11"/>
                    </a:cubicBezTo>
                    <a:cubicBezTo>
                      <a:pt x="555" y="12"/>
                      <a:pt x="553" y="12"/>
                      <a:pt x="550" y="13"/>
                    </a:cubicBezTo>
                    <a:cubicBezTo>
                      <a:pt x="547" y="14"/>
                      <a:pt x="544" y="14"/>
                      <a:pt x="541" y="15"/>
                    </a:cubicBezTo>
                    <a:cubicBezTo>
                      <a:pt x="538" y="16"/>
                      <a:pt x="536" y="16"/>
                      <a:pt x="533" y="17"/>
                    </a:cubicBezTo>
                    <a:cubicBezTo>
                      <a:pt x="530" y="18"/>
                      <a:pt x="527" y="19"/>
                      <a:pt x="524" y="20"/>
                    </a:cubicBezTo>
                    <a:cubicBezTo>
                      <a:pt x="522" y="20"/>
                      <a:pt x="519" y="21"/>
                      <a:pt x="517" y="22"/>
                    </a:cubicBezTo>
                    <a:cubicBezTo>
                      <a:pt x="514" y="22"/>
                      <a:pt x="511" y="23"/>
                      <a:pt x="508" y="24"/>
                    </a:cubicBezTo>
                    <a:cubicBezTo>
                      <a:pt x="505" y="25"/>
                      <a:pt x="503" y="26"/>
                      <a:pt x="500" y="26"/>
                    </a:cubicBezTo>
                    <a:cubicBezTo>
                      <a:pt x="497" y="27"/>
                      <a:pt x="494" y="28"/>
                      <a:pt x="491" y="29"/>
                    </a:cubicBezTo>
                    <a:cubicBezTo>
                      <a:pt x="489" y="30"/>
                      <a:pt x="486" y="31"/>
                      <a:pt x="484" y="32"/>
                    </a:cubicBezTo>
                    <a:cubicBezTo>
                      <a:pt x="481" y="33"/>
                      <a:pt x="478" y="34"/>
                      <a:pt x="475" y="35"/>
                    </a:cubicBezTo>
                    <a:cubicBezTo>
                      <a:pt x="473" y="36"/>
                      <a:pt x="470" y="36"/>
                      <a:pt x="468" y="37"/>
                    </a:cubicBezTo>
                    <a:cubicBezTo>
                      <a:pt x="465" y="38"/>
                      <a:pt x="462" y="40"/>
                      <a:pt x="459" y="41"/>
                    </a:cubicBezTo>
                    <a:cubicBezTo>
                      <a:pt x="457" y="42"/>
                      <a:pt x="454" y="42"/>
                      <a:pt x="452" y="43"/>
                    </a:cubicBezTo>
                    <a:cubicBezTo>
                      <a:pt x="449" y="44"/>
                      <a:pt x="446" y="46"/>
                      <a:pt x="443" y="47"/>
                    </a:cubicBezTo>
                    <a:cubicBezTo>
                      <a:pt x="441" y="48"/>
                      <a:pt x="439" y="49"/>
                      <a:pt x="436" y="50"/>
                    </a:cubicBezTo>
                    <a:cubicBezTo>
                      <a:pt x="433" y="51"/>
                      <a:pt x="430" y="52"/>
                      <a:pt x="427" y="53"/>
                    </a:cubicBezTo>
                    <a:cubicBezTo>
                      <a:pt x="425" y="54"/>
                      <a:pt x="423" y="55"/>
                      <a:pt x="421" y="56"/>
                    </a:cubicBezTo>
                    <a:cubicBezTo>
                      <a:pt x="418" y="58"/>
                      <a:pt x="415" y="59"/>
                      <a:pt x="412" y="60"/>
                    </a:cubicBezTo>
                    <a:cubicBezTo>
                      <a:pt x="410" y="61"/>
                      <a:pt x="408" y="62"/>
                      <a:pt x="405" y="64"/>
                    </a:cubicBezTo>
                    <a:cubicBezTo>
                      <a:pt x="402" y="65"/>
                      <a:pt x="400" y="66"/>
                      <a:pt x="397" y="68"/>
                    </a:cubicBezTo>
                    <a:cubicBezTo>
                      <a:pt x="395" y="69"/>
                      <a:pt x="392" y="70"/>
                      <a:pt x="390" y="71"/>
                    </a:cubicBezTo>
                    <a:cubicBezTo>
                      <a:pt x="387" y="72"/>
                      <a:pt x="385" y="74"/>
                      <a:pt x="382" y="75"/>
                    </a:cubicBezTo>
                    <a:cubicBezTo>
                      <a:pt x="380" y="76"/>
                      <a:pt x="377" y="78"/>
                      <a:pt x="375" y="79"/>
                    </a:cubicBezTo>
                    <a:cubicBezTo>
                      <a:pt x="372" y="80"/>
                      <a:pt x="370" y="82"/>
                      <a:pt x="367" y="83"/>
                    </a:cubicBezTo>
                    <a:cubicBezTo>
                      <a:pt x="365" y="85"/>
                      <a:pt x="363" y="86"/>
                      <a:pt x="360" y="87"/>
                    </a:cubicBezTo>
                    <a:cubicBezTo>
                      <a:pt x="358" y="88"/>
                      <a:pt x="355" y="90"/>
                      <a:pt x="352" y="92"/>
                    </a:cubicBezTo>
                    <a:cubicBezTo>
                      <a:pt x="350" y="93"/>
                      <a:pt x="348" y="94"/>
                      <a:pt x="346" y="95"/>
                    </a:cubicBezTo>
                    <a:cubicBezTo>
                      <a:pt x="343" y="97"/>
                      <a:pt x="340" y="99"/>
                      <a:pt x="338" y="100"/>
                    </a:cubicBezTo>
                    <a:cubicBezTo>
                      <a:pt x="336" y="102"/>
                      <a:pt x="334" y="103"/>
                      <a:pt x="332" y="104"/>
                    </a:cubicBezTo>
                    <a:cubicBezTo>
                      <a:pt x="329" y="106"/>
                      <a:pt x="326" y="108"/>
                      <a:pt x="324" y="109"/>
                    </a:cubicBezTo>
                    <a:cubicBezTo>
                      <a:pt x="322" y="111"/>
                      <a:pt x="320" y="112"/>
                      <a:pt x="318" y="113"/>
                    </a:cubicBezTo>
                    <a:cubicBezTo>
                      <a:pt x="315" y="115"/>
                      <a:pt x="312" y="117"/>
                      <a:pt x="310" y="119"/>
                    </a:cubicBezTo>
                    <a:cubicBezTo>
                      <a:pt x="308" y="120"/>
                      <a:pt x="306" y="121"/>
                      <a:pt x="304" y="123"/>
                    </a:cubicBezTo>
                    <a:cubicBezTo>
                      <a:pt x="301" y="125"/>
                      <a:pt x="298" y="126"/>
                      <a:pt x="296" y="128"/>
                    </a:cubicBezTo>
                    <a:cubicBezTo>
                      <a:pt x="294" y="130"/>
                      <a:pt x="292" y="131"/>
                      <a:pt x="290" y="132"/>
                    </a:cubicBezTo>
                    <a:cubicBezTo>
                      <a:pt x="288" y="134"/>
                      <a:pt x="285" y="136"/>
                      <a:pt x="282" y="138"/>
                    </a:cubicBezTo>
                    <a:cubicBezTo>
                      <a:pt x="281" y="140"/>
                      <a:pt x="279" y="141"/>
                      <a:pt x="277" y="142"/>
                    </a:cubicBezTo>
                    <a:cubicBezTo>
                      <a:pt x="274" y="144"/>
                      <a:pt x="272" y="146"/>
                      <a:pt x="269" y="149"/>
                    </a:cubicBezTo>
                    <a:cubicBezTo>
                      <a:pt x="267" y="150"/>
                      <a:pt x="266" y="151"/>
                      <a:pt x="264" y="153"/>
                    </a:cubicBezTo>
                    <a:cubicBezTo>
                      <a:pt x="261" y="155"/>
                      <a:pt x="259" y="157"/>
                      <a:pt x="256" y="159"/>
                    </a:cubicBezTo>
                    <a:cubicBezTo>
                      <a:pt x="254" y="160"/>
                      <a:pt x="253" y="162"/>
                      <a:pt x="251" y="163"/>
                    </a:cubicBezTo>
                    <a:cubicBezTo>
                      <a:pt x="248" y="166"/>
                      <a:pt x="246" y="168"/>
                      <a:pt x="243" y="170"/>
                    </a:cubicBezTo>
                    <a:cubicBezTo>
                      <a:pt x="242" y="171"/>
                      <a:pt x="240" y="173"/>
                      <a:pt x="238" y="174"/>
                    </a:cubicBezTo>
                    <a:cubicBezTo>
                      <a:pt x="236" y="177"/>
                      <a:pt x="233" y="179"/>
                      <a:pt x="231" y="181"/>
                    </a:cubicBezTo>
                    <a:cubicBezTo>
                      <a:pt x="229" y="183"/>
                      <a:pt x="228" y="184"/>
                      <a:pt x="226" y="185"/>
                    </a:cubicBezTo>
                    <a:cubicBezTo>
                      <a:pt x="224" y="188"/>
                      <a:pt x="221" y="190"/>
                      <a:pt x="219" y="193"/>
                    </a:cubicBezTo>
                    <a:cubicBezTo>
                      <a:pt x="217" y="194"/>
                      <a:pt x="216" y="195"/>
                      <a:pt x="214" y="197"/>
                    </a:cubicBezTo>
                    <a:cubicBezTo>
                      <a:pt x="212" y="199"/>
                      <a:pt x="209" y="202"/>
                      <a:pt x="207" y="204"/>
                    </a:cubicBezTo>
                    <a:cubicBezTo>
                      <a:pt x="205" y="206"/>
                      <a:pt x="204" y="207"/>
                      <a:pt x="203" y="208"/>
                    </a:cubicBezTo>
                    <a:cubicBezTo>
                      <a:pt x="200" y="211"/>
                      <a:pt x="198" y="214"/>
                      <a:pt x="195" y="216"/>
                    </a:cubicBezTo>
                    <a:cubicBezTo>
                      <a:pt x="194" y="217"/>
                      <a:pt x="193" y="219"/>
                      <a:pt x="192" y="220"/>
                    </a:cubicBezTo>
                    <a:cubicBezTo>
                      <a:pt x="189" y="223"/>
                      <a:pt x="186" y="226"/>
                      <a:pt x="184" y="228"/>
                    </a:cubicBezTo>
                    <a:cubicBezTo>
                      <a:pt x="183" y="229"/>
                      <a:pt x="182" y="230"/>
                      <a:pt x="182" y="231"/>
                    </a:cubicBezTo>
                    <a:cubicBezTo>
                      <a:pt x="169" y="245"/>
                      <a:pt x="156" y="260"/>
                      <a:pt x="144" y="276"/>
                    </a:cubicBezTo>
                    <a:cubicBezTo>
                      <a:pt x="143" y="277"/>
                      <a:pt x="142" y="278"/>
                      <a:pt x="141" y="280"/>
                    </a:cubicBezTo>
                    <a:cubicBezTo>
                      <a:pt x="139" y="282"/>
                      <a:pt x="137" y="285"/>
                      <a:pt x="135" y="288"/>
                    </a:cubicBezTo>
                    <a:cubicBezTo>
                      <a:pt x="134" y="290"/>
                      <a:pt x="133" y="292"/>
                      <a:pt x="132" y="293"/>
                    </a:cubicBezTo>
                    <a:cubicBezTo>
                      <a:pt x="130" y="296"/>
                      <a:pt x="128" y="299"/>
                      <a:pt x="126" y="301"/>
                    </a:cubicBezTo>
                    <a:cubicBezTo>
                      <a:pt x="124" y="303"/>
                      <a:pt x="123" y="305"/>
                      <a:pt x="122" y="307"/>
                    </a:cubicBezTo>
                    <a:cubicBezTo>
                      <a:pt x="120" y="310"/>
                      <a:pt x="118" y="312"/>
                      <a:pt x="117" y="315"/>
                    </a:cubicBezTo>
                    <a:cubicBezTo>
                      <a:pt x="115" y="317"/>
                      <a:pt x="114" y="319"/>
                      <a:pt x="113" y="321"/>
                    </a:cubicBezTo>
                    <a:cubicBezTo>
                      <a:pt x="111" y="324"/>
                      <a:pt x="109" y="326"/>
                      <a:pt x="108" y="329"/>
                    </a:cubicBezTo>
                    <a:cubicBezTo>
                      <a:pt x="106" y="331"/>
                      <a:pt x="105" y="333"/>
                      <a:pt x="104" y="335"/>
                    </a:cubicBezTo>
                    <a:cubicBezTo>
                      <a:pt x="102" y="338"/>
                      <a:pt x="101" y="341"/>
                      <a:pt x="99" y="343"/>
                    </a:cubicBezTo>
                    <a:cubicBezTo>
                      <a:pt x="98" y="345"/>
                      <a:pt x="96" y="348"/>
                      <a:pt x="95" y="350"/>
                    </a:cubicBezTo>
                    <a:cubicBezTo>
                      <a:pt x="94" y="352"/>
                      <a:pt x="92" y="355"/>
                      <a:pt x="91" y="358"/>
                    </a:cubicBezTo>
                    <a:cubicBezTo>
                      <a:pt x="89" y="360"/>
                      <a:pt x="88" y="362"/>
                      <a:pt x="87" y="364"/>
                    </a:cubicBezTo>
                    <a:cubicBezTo>
                      <a:pt x="85" y="367"/>
                      <a:pt x="84" y="370"/>
                      <a:pt x="82" y="372"/>
                    </a:cubicBezTo>
                    <a:cubicBezTo>
                      <a:pt x="81" y="375"/>
                      <a:pt x="80" y="377"/>
                      <a:pt x="79" y="379"/>
                    </a:cubicBezTo>
                    <a:cubicBezTo>
                      <a:pt x="77" y="382"/>
                      <a:pt x="76" y="385"/>
                      <a:pt x="75" y="387"/>
                    </a:cubicBezTo>
                    <a:cubicBezTo>
                      <a:pt x="74" y="390"/>
                      <a:pt x="72" y="392"/>
                      <a:pt x="71" y="394"/>
                    </a:cubicBezTo>
                    <a:cubicBezTo>
                      <a:pt x="70" y="397"/>
                      <a:pt x="69" y="400"/>
                      <a:pt x="67" y="402"/>
                    </a:cubicBezTo>
                    <a:cubicBezTo>
                      <a:pt x="66" y="405"/>
                      <a:pt x="65" y="407"/>
                      <a:pt x="64" y="410"/>
                    </a:cubicBezTo>
                    <a:cubicBezTo>
                      <a:pt x="63" y="412"/>
                      <a:pt x="62" y="415"/>
                      <a:pt x="60" y="418"/>
                    </a:cubicBezTo>
                    <a:cubicBezTo>
                      <a:pt x="59" y="420"/>
                      <a:pt x="58" y="423"/>
                      <a:pt x="57" y="425"/>
                    </a:cubicBezTo>
                    <a:cubicBezTo>
                      <a:pt x="56" y="428"/>
                      <a:pt x="55" y="431"/>
                      <a:pt x="54" y="433"/>
                    </a:cubicBezTo>
                    <a:cubicBezTo>
                      <a:pt x="53" y="436"/>
                      <a:pt x="52" y="439"/>
                      <a:pt x="50" y="441"/>
                    </a:cubicBezTo>
                    <a:cubicBezTo>
                      <a:pt x="49" y="444"/>
                      <a:pt x="48" y="446"/>
                      <a:pt x="47" y="449"/>
                    </a:cubicBezTo>
                    <a:cubicBezTo>
                      <a:pt x="46" y="452"/>
                      <a:pt x="45" y="454"/>
                      <a:pt x="44" y="457"/>
                    </a:cubicBezTo>
                    <a:cubicBezTo>
                      <a:pt x="43" y="460"/>
                      <a:pt x="42" y="462"/>
                      <a:pt x="41" y="465"/>
                    </a:cubicBezTo>
                    <a:cubicBezTo>
                      <a:pt x="40" y="468"/>
                      <a:pt x="39" y="470"/>
                      <a:pt x="39" y="473"/>
                    </a:cubicBezTo>
                    <a:cubicBezTo>
                      <a:pt x="38" y="476"/>
                      <a:pt x="37" y="479"/>
                      <a:pt x="36" y="481"/>
                    </a:cubicBezTo>
                    <a:cubicBezTo>
                      <a:pt x="35" y="484"/>
                      <a:pt x="34" y="487"/>
                      <a:pt x="33" y="489"/>
                    </a:cubicBezTo>
                    <a:cubicBezTo>
                      <a:pt x="32" y="492"/>
                      <a:pt x="31" y="495"/>
                      <a:pt x="31" y="498"/>
                    </a:cubicBezTo>
                    <a:cubicBezTo>
                      <a:pt x="30" y="500"/>
                      <a:pt x="29" y="503"/>
                      <a:pt x="28" y="506"/>
                    </a:cubicBezTo>
                    <a:cubicBezTo>
                      <a:pt x="27" y="509"/>
                      <a:pt x="26" y="511"/>
                      <a:pt x="26" y="514"/>
                    </a:cubicBezTo>
                    <a:cubicBezTo>
                      <a:pt x="25" y="517"/>
                      <a:pt x="24" y="520"/>
                      <a:pt x="23" y="523"/>
                    </a:cubicBezTo>
                    <a:cubicBezTo>
                      <a:pt x="23" y="525"/>
                      <a:pt x="22" y="528"/>
                      <a:pt x="21" y="531"/>
                    </a:cubicBezTo>
                    <a:cubicBezTo>
                      <a:pt x="21" y="534"/>
                      <a:pt x="20" y="536"/>
                      <a:pt x="19" y="539"/>
                    </a:cubicBezTo>
                    <a:cubicBezTo>
                      <a:pt x="19" y="542"/>
                      <a:pt x="18" y="545"/>
                      <a:pt x="17" y="547"/>
                    </a:cubicBezTo>
                    <a:cubicBezTo>
                      <a:pt x="17" y="550"/>
                      <a:pt x="16" y="553"/>
                      <a:pt x="15" y="556"/>
                    </a:cubicBezTo>
                    <a:cubicBezTo>
                      <a:pt x="15" y="559"/>
                      <a:pt x="14" y="562"/>
                      <a:pt x="14" y="564"/>
                    </a:cubicBezTo>
                    <a:cubicBezTo>
                      <a:pt x="13" y="567"/>
                      <a:pt x="12" y="570"/>
                      <a:pt x="12" y="573"/>
                    </a:cubicBezTo>
                    <a:cubicBezTo>
                      <a:pt x="11" y="576"/>
                      <a:pt x="11" y="579"/>
                      <a:pt x="10" y="582"/>
                    </a:cubicBezTo>
                    <a:cubicBezTo>
                      <a:pt x="10" y="585"/>
                      <a:pt x="9" y="588"/>
                      <a:pt x="9" y="591"/>
                    </a:cubicBezTo>
                    <a:cubicBezTo>
                      <a:pt x="8" y="593"/>
                      <a:pt x="8" y="596"/>
                      <a:pt x="8" y="599"/>
                    </a:cubicBezTo>
                    <a:cubicBezTo>
                      <a:pt x="7" y="602"/>
                      <a:pt x="7" y="605"/>
                      <a:pt x="6" y="608"/>
                    </a:cubicBezTo>
                    <a:cubicBezTo>
                      <a:pt x="6" y="611"/>
                      <a:pt x="5" y="614"/>
                      <a:pt x="5" y="616"/>
                    </a:cubicBezTo>
                    <a:cubicBezTo>
                      <a:pt x="5" y="619"/>
                      <a:pt x="4" y="623"/>
                      <a:pt x="4" y="626"/>
                    </a:cubicBezTo>
                    <a:cubicBezTo>
                      <a:pt x="4" y="628"/>
                      <a:pt x="3" y="631"/>
                      <a:pt x="3" y="634"/>
                    </a:cubicBezTo>
                    <a:cubicBezTo>
                      <a:pt x="3" y="637"/>
                      <a:pt x="3" y="640"/>
                      <a:pt x="2" y="644"/>
                    </a:cubicBezTo>
                    <a:cubicBezTo>
                      <a:pt x="2" y="646"/>
                      <a:pt x="2" y="649"/>
                      <a:pt x="2" y="651"/>
                    </a:cubicBezTo>
                    <a:cubicBezTo>
                      <a:pt x="1" y="655"/>
                      <a:pt x="1" y="658"/>
                      <a:pt x="1" y="662"/>
                    </a:cubicBezTo>
                    <a:cubicBezTo>
                      <a:pt x="1" y="664"/>
                      <a:pt x="1" y="667"/>
                      <a:pt x="1" y="669"/>
                    </a:cubicBezTo>
                    <a:cubicBezTo>
                      <a:pt x="0" y="673"/>
                      <a:pt x="0" y="677"/>
                      <a:pt x="0" y="681"/>
                    </a:cubicBezTo>
                    <a:cubicBezTo>
                      <a:pt x="0" y="683"/>
                      <a:pt x="0" y="685"/>
                      <a:pt x="0" y="687"/>
                    </a:cubicBezTo>
                    <a:cubicBezTo>
                      <a:pt x="0" y="693"/>
                      <a:pt x="0" y="699"/>
                      <a:pt x="0" y="705"/>
                    </a:cubicBezTo>
                    <a:cubicBezTo>
                      <a:pt x="0" y="711"/>
                      <a:pt x="0" y="717"/>
                      <a:pt x="0" y="723"/>
                    </a:cubicBezTo>
                    <a:cubicBezTo>
                      <a:pt x="0" y="725"/>
                      <a:pt x="0" y="727"/>
                      <a:pt x="0" y="729"/>
                    </a:cubicBezTo>
                    <a:cubicBezTo>
                      <a:pt x="0" y="733"/>
                      <a:pt x="0" y="737"/>
                      <a:pt x="1" y="741"/>
                    </a:cubicBezTo>
                    <a:cubicBezTo>
                      <a:pt x="1" y="743"/>
                      <a:pt x="1" y="746"/>
                      <a:pt x="1" y="748"/>
                    </a:cubicBezTo>
                    <a:cubicBezTo>
                      <a:pt x="1" y="752"/>
                      <a:pt x="1" y="755"/>
                      <a:pt x="2" y="759"/>
                    </a:cubicBezTo>
                    <a:cubicBezTo>
                      <a:pt x="2" y="761"/>
                      <a:pt x="2" y="764"/>
                      <a:pt x="2" y="766"/>
                    </a:cubicBezTo>
                    <a:cubicBezTo>
                      <a:pt x="3" y="770"/>
                      <a:pt x="3" y="773"/>
                      <a:pt x="3" y="776"/>
                    </a:cubicBezTo>
                    <a:cubicBezTo>
                      <a:pt x="3" y="779"/>
                      <a:pt x="4" y="782"/>
                      <a:pt x="4" y="784"/>
                    </a:cubicBezTo>
                    <a:cubicBezTo>
                      <a:pt x="4" y="787"/>
                      <a:pt x="5" y="791"/>
                      <a:pt x="5" y="794"/>
                    </a:cubicBezTo>
                    <a:cubicBezTo>
                      <a:pt x="5" y="796"/>
                      <a:pt x="6" y="799"/>
                      <a:pt x="6" y="802"/>
                    </a:cubicBezTo>
                    <a:cubicBezTo>
                      <a:pt x="7" y="805"/>
                      <a:pt x="7" y="808"/>
                      <a:pt x="8" y="811"/>
                    </a:cubicBezTo>
                    <a:cubicBezTo>
                      <a:pt x="8" y="814"/>
                      <a:pt x="8" y="817"/>
                      <a:pt x="9" y="819"/>
                    </a:cubicBezTo>
                    <a:cubicBezTo>
                      <a:pt x="9" y="822"/>
                      <a:pt x="10" y="825"/>
                      <a:pt x="10" y="828"/>
                    </a:cubicBezTo>
                    <a:cubicBezTo>
                      <a:pt x="11" y="831"/>
                      <a:pt x="11" y="834"/>
                      <a:pt x="12" y="837"/>
                    </a:cubicBezTo>
                    <a:cubicBezTo>
                      <a:pt x="12" y="840"/>
                      <a:pt x="13" y="843"/>
                      <a:pt x="14" y="846"/>
                    </a:cubicBezTo>
                    <a:cubicBezTo>
                      <a:pt x="14" y="848"/>
                      <a:pt x="15" y="851"/>
                      <a:pt x="15" y="854"/>
                    </a:cubicBezTo>
                    <a:cubicBezTo>
                      <a:pt x="16" y="857"/>
                      <a:pt x="17" y="860"/>
                      <a:pt x="17" y="863"/>
                    </a:cubicBezTo>
                    <a:cubicBezTo>
                      <a:pt x="18" y="865"/>
                      <a:pt x="19" y="868"/>
                      <a:pt x="19" y="871"/>
                    </a:cubicBezTo>
                    <a:cubicBezTo>
                      <a:pt x="20" y="874"/>
                      <a:pt x="21" y="876"/>
                      <a:pt x="21" y="879"/>
                    </a:cubicBezTo>
                    <a:cubicBezTo>
                      <a:pt x="22" y="882"/>
                      <a:pt x="23" y="885"/>
                      <a:pt x="23" y="887"/>
                    </a:cubicBezTo>
                    <a:cubicBezTo>
                      <a:pt x="24" y="890"/>
                      <a:pt x="25" y="893"/>
                      <a:pt x="26" y="896"/>
                    </a:cubicBezTo>
                    <a:cubicBezTo>
                      <a:pt x="26" y="899"/>
                      <a:pt x="27" y="901"/>
                      <a:pt x="28" y="904"/>
                    </a:cubicBezTo>
                    <a:cubicBezTo>
                      <a:pt x="29" y="907"/>
                      <a:pt x="30" y="910"/>
                      <a:pt x="31" y="912"/>
                    </a:cubicBezTo>
                    <a:cubicBezTo>
                      <a:pt x="31" y="915"/>
                      <a:pt x="32" y="918"/>
                      <a:pt x="33" y="921"/>
                    </a:cubicBezTo>
                    <a:cubicBezTo>
                      <a:pt x="34" y="923"/>
                      <a:pt x="35" y="926"/>
                      <a:pt x="36" y="929"/>
                    </a:cubicBezTo>
                    <a:cubicBezTo>
                      <a:pt x="37" y="931"/>
                      <a:pt x="38" y="934"/>
                      <a:pt x="39" y="937"/>
                    </a:cubicBezTo>
                    <a:cubicBezTo>
                      <a:pt x="39" y="940"/>
                      <a:pt x="40" y="942"/>
                      <a:pt x="41" y="945"/>
                    </a:cubicBezTo>
                    <a:cubicBezTo>
                      <a:pt x="42" y="948"/>
                      <a:pt x="43" y="950"/>
                      <a:pt x="44" y="953"/>
                    </a:cubicBezTo>
                    <a:cubicBezTo>
                      <a:pt x="45" y="956"/>
                      <a:pt x="46" y="958"/>
                      <a:pt x="47" y="961"/>
                    </a:cubicBezTo>
                    <a:cubicBezTo>
                      <a:pt x="48" y="964"/>
                      <a:pt x="49" y="966"/>
                      <a:pt x="50" y="969"/>
                    </a:cubicBezTo>
                    <a:cubicBezTo>
                      <a:pt x="52" y="971"/>
                      <a:pt x="53" y="974"/>
                      <a:pt x="54" y="977"/>
                    </a:cubicBezTo>
                    <a:cubicBezTo>
                      <a:pt x="55" y="979"/>
                      <a:pt x="56" y="982"/>
                      <a:pt x="57" y="985"/>
                    </a:cubicBezTo>
                    <a:cubicBezTo>
                      <a:pt x="58" y="987"/>
                      <a:pt x="59" y="990"/>
                      <a:pt x="60" y="992"/>
                    </a:cubicBezTo>
                    <a:cubicBezTo>
                      <a:pt x="62" y="995"/>
                      <a:pt x="63" y="998"/>
                      <a:pt x="64" y="1000"/>
                    </a:cubicBezTo>
                    <a:cubicBezTo>
                      <a:pt x="65" y="1003"/>
                      <a:pt x="66" y="1005"/>
                      <a:pt x="67" y="1008"/>
                    </a:cubicBezTo>
                    <a:cubicBezTo>
                      <a:pt x="69" y="1010"/>
                      <a:pt x="70" y="1013"/>
                      <a:pt x="71" y="1015"/>
                    </a:cubicBezTo>
                    <a:cubicBezTo>
                      <a:pt x="72" y="1018"/>
                      <a:pt x="74" y="1020"/>
                      <a:pt x="75" y="1023"/>
                    </a:cubicBezTo>
                    <a:cubicBezTo>
                      <a:pt x="76" y="1025"/>
                      <a:pt x="77" y="1028"/>
                      <a:pt x="79" y="1031"/>
                    </a:cubicBezTo>
                    <a:cubicBezTo>
                      <a:pt x="80" y="1033"/>
                      <a:pt x="81" y="1035"/>
                      <a:pt x="82" y="1038"/>
                    </a:cubicBezTo>
                    <a:cubicBezTo>
                      <a:pt x="84" y="1040"/>
                      <a:pt x="85" y="1043"/>
                      <a:pt x="87" y="1046"/>
                    </a:cubicBezTo>
                    <a:cubicBezTo>
                      <a:pt x="88" y="1048"/>
                      <a:pt x="89" y="1050"/>
                      <a:pt x="91" y="1052"/>
                    </a:cubicBezTo>
                    <a:cubicBezTo>
                      <a:pt x="92" y="1055"/>
                      <a:pt x="94" y="1058"/>
                      <a:pt x="95" y="1060"/>
                    </a:cubicBezTo>
                    <a:cubicBezTo>
                      <a:pt x="96" y="1062"/>
                      <a:pt x="98" y="1065"/>
                      <a:pt x="99" y="1067"/>
                    </a:cubicBezTo>
                    <a:cubicBezTo>
                      <a:pt x="101" y="1069"/>
                      <a:pt x="102" y="1072"/>
                      <a:pt x="104" y="1075"/>
                    </a:cubicBezTo>
                    <a:cubicBezTo>
                      <a:pt x="105" y="1077"/>
                      <a:pt x="106" y="1079"/>
                      <a:pt x="108" y="1081"/>
                    </a:cubicBezTo>
                    <a:cubicBezTo>
                      <a:pt x="109" y="1084"/>
                      <a:pt x="111" y="1086"/>
                      <a:pt x="113" y="1089"/>
                    </a:cubicBezTo>
                    <a:cubicBezTo>
                      <a:pt x="114" y="1091"/>
                      <a:pt x="115" y="1093"/>
                      <a:pt x="117" y="1095"/>
                    </a:cubicBezTo>
                    <a:cubicBezTo>
                      <a:pt x="118" y="1098"/>
                      <a:pt x="120" y="1100"/>
                      <a:pt x="122" y="1103"/>
                    </a:cubicBezTo>
                    <a:cubicBezTo>
                      <a:pt x="123" y="1105"/>
                      <a:pt x="124" y="1107"/>
                      <a:pt x="126" y="1109"/>
                    </a:cubicBezTo>
                    <a:cubicBezTo>
                      <a:pt x="128" y="1111"/>
                      <a:pt x="130" y="1114"/>
                      <a:pt x="132" y="1117"/>
                    </a:cubicBezTo>
                    <a:cubicBezTo>
                      <a:pt x="133" y="1118"/>
                      <a:pt x="134" y="1120"/>
                      <a:pt x="135" y="1122"/>
                    </a:cubicBezTo>
                    <a:cubicBezTo>
                      <a:pt x="137" y="1125"/>
                      <a:pt x="139" y="1128"/>
                      <a:pt x="141" y="1130"/>
                    </a:cubicBezTo>
                    <a:cubicBezTo>
                      <a:pt x="142" y="1132"/>
                      <a:pt x="143" y="1133"/>
                      <a:pt x="144" y="1134"/>
                    </a:cubicBezTo>
                    <a:cubicBezTo>
                      <a:pt x="156" y="1150"/>
                      <a:pt x="169" y="1165"/>
                      <a:pt x="182" y="1179"/>
                    </a:cubicBezTo>
                    <a:cubicBezTo>
                      <a:pt x="182" y="1180"/>
                      <a:pt x="183" y="1181"/>
                      <a:pt x="184" y="1182"/>
                    </a:cubicBezTo>
                    <a:cubicBezTo>
                      <a:pt x="186" y="1184"/>
                      <a:pt x="189" y="1187"/>
                      <a:pt x="192" y="1190"/>
                    </a:cubicBezTo>
                    <a:cubicBezTo>
                      <a:pt x="193" y="1191"/>
                      <a:pt x="194" y="1193"/>
                      <a:pt x="195" y="1194"/>
                    </a:cubicBezTo>
                    <a:cubicBezTo>
                      <a:pt x="198" y="1196"/>
                      <a:pt x="200" y="1199"/>
                      <a:pt x="203" y="1202"/>
                    </a:cubicBezTo>
                    <a:cubicBezTo>
                      <a:pt x="204" y="1203"/>
                      <a:pt x="205" y="1204"/>
                      <a:pt x="207" y="1206"/>
                    </a:cubicBezTo>
                    <a:cubicBezTo>
                      <a:pt x="209" y="1208"/>
                      <a:pt x="212" y="1211"/>
                      <a:pt x="214" y="1213"/>
                    </a:cubicBezTo>
                    <a:cubicBezTo>
                      <a:pt x="216" y="1215"/>
                      <a:pt x="217" y="1216"/>
                      <a:pt x="219" y="1217"/>
                    </a:cubicBezTo>
                    <a:cubicBezTo>
                      <a:pt x="221" y="1220"/>
                      <a:pt x="224" y="1222"/>
                      <a:pt x="226" y="1225"/>
                    </a:cubicBezTo>
                    <a:cubicBezTo>
                      <a:pt x="228" y="1226"/>
                      <a:pt x="229" y="1227"/>
                      <a:pt x="231" y="1229"/>
                    </a:cubicBezTo>
                    <a:cubicBezTo>
                      <a:pt x="233" y="1231"/>
                      <a:pt x="236" y="1233"/>
                      <a:pt x="238" y="1236"/>
                    </a:cubicBezTo>
                    <a:cubicBezTo>
                      <a:pt x="240" y="1237"/>
                      <a:pt x="242" y="1239"/>
                      <a:pt x="243" y="1240"/>
                    </a:cubicBezTo>
                    <a:cubicBezTo>
                      <a:pt x="246" y="1242"/>
                      <a:pt x="248" y="1244"/>
                      <a:pt x="251" y="1247"/>
                    </a:cubicBezTo>
                    <a:cubicBezTo>
                      <a:pt x="253" y="1248"/>
                      <a:pt x="254" y="1249"/>
                      <a:pt x="256" y="1251"/>
                    </a:cubicBezTo>
                    <a:cubicBezTo>
                      <a:pt x="259" y="1253"/>
                      <a:pt x="261" y="1255"/>
                      <a:pt x="264" y="1257"/>
                    </a:cubicBezTo>
                    <a:cubicBezTo>
                      <a:pt x="266" y="1259"/>
                      <a:pt x="267" y="1260"/>
                      <a:pt x="269" y="1261"/>
                    </a:cubicBezTo>
                    <a:cubicBezTo>
                      <a:pt x="272" y="1264"/>
                      <a:pt x="274" y="1266"/>
                      <a:pt x="277" y="1268"/>
                    </a:cubicBezTo>
                    <a:cubicBezTo>
                      <a:pt x="279" y="1269"/>
                      <a:pt x="281" y="1270"/>
                      <a:pt x="282" y="1272"/>
                    </a:cubicBezTo>
                    <a:cubicBezTo>
                      <a:pt x="285" y="1274"/>
                      <a:pt x="288" y="1276"/>
                      <a:pt x="290" y="1278"/>
                    </a:cubicBezTo>
                    <a:cubicBezTo>
                      <a:pt x="292" y="1279"/>
                      <a:pt x="294" y="1280"/>
                      <a:pt x="296" y="1282"/>
                    </a:cubicBezTo>
                    <a:cubicBezTo>
                      <a:pt x="298" y="1284"/>
                      <a:pt x="301" y="1285"/>
                      <a:pt x="304" y="1287"/>
                    </a:cubicBezTo>
                    <a:cubicBezTo>
                      <a:pt x="306" y="1289"/>
                      <a:pt x="308" y="1290"/>
                      <a:pt x="310" y="1291"/>
                    </a:cubicBezTo>
                    <a:cubicBezTo>
                      <a:pt x="312" y="1293"/>
                      <a:pt x="315" y="1295"/>
                      <a:pt x="318" y="1297"/>
                    </a:cubicBezTo>
                    <a:cubicBezTo>
                      <a:pt x="320" y="1298"/>
                      <a:pt x="322" y="1299"/>
                      <a:pt x="324" y="1301"/>
                    </a:cubicBezTo>
                    <a:cubicBezTo>
                      <a:pt x="326" y="1302"/>
                      <a:pt x="329" y="1304"/>
                      <a:pt x="332" y="1306"/>
                    </a:cubicBezTo>
                    <a:cubicBezTo>
                      <a:pt x="334" y="1307"/>
                      <a:pt x="336" y="1308"/>
                      <a:pt x="338" y="1310"/>
                    </a:cubicBezTo>
                    <a:cubicBezTo>
                      <a:pt x="340" y="1311"/>
                      <a:pt x="343" y="1313"/>
                      <a:pt x="346" y="1315"/>
                    </a:cubicBezTo>
                    <a:cubicBezTo>
                      <a:pt x="348" y="1316"/>
                      <a:pt x="350" y="1317"/>
                      <a:pt x="352" y="1318"/>
                    </a:cubicBezTo>
                    <a:cubicBezTo>
                      <a:pt x="355" y="1320"/>
                      <a:pt x="358" y="1322"/>
                      <a:pt x="360" y="1323"/>
                    </a:cubicBezTo>
                    <a:cubicBezTo>
                      <a:pt x="363" y="1324"/>
                      <a:pt x="365" y="1325"/>
                      <a:pt x="367" y="1327"/>
                    </a:cubicBezTo>
                    <a:cubicBezTo>
                      <a:pt x="370" y="1328"/>
                      <a:pt x="372" y="1330"/>
                      <a:pt x="375" y="1331"/>
                    </a:cubicBezTo>
                    <a:cubicBezTo>
                      <a:pt x="377" y="1332"/>
                      <a:pt x="380" y="1334"/>
                      <a:pt x="382" y="1335"/>
                    </a:cubicBezTo>
                    <a:cubicBezTo>
                      <a:pt x="385" y="1336"/>
                      <a:pt x="387" y="1338"/>
                      <a:pt x="390" y="1339"/>
                    </a:cubicBezTo>
                    <a:cubicBezTo>
                      <a:pt x="392" y="1340"/>
                      <a:pt x="395" y="1341"/>
                      <a:pt x="397" y="1342"/>
                    </a:cubicBezTo>
                    <a:cubicBezTo>
                      <a:pt x="400" y="1344"/>
                      <a:pt x="402" y="1345"/>
                      <a:pt x="405" y="1346"/>
                    </a:cubicBezTo>
                    <a:cubicBezTo>
                      <a:pt x="408" y="1348"/>
                      <a:pt x="410" y="1349"/>
                      <a:pt x="412" y="1350"/>
                    </a:cubicBezTo>
                    <a:cubicBezTo>
                      <a:pt x="415" y="1351"/>
                      <a:pt x="418" y="1352"/>
                      <a:pt x="421" y="1354"/>
                    </a:cubicBezTo>
                    <a:cubicBezTo>
                      <a:pt x="423" y="1355"/>
                      <a:pt x="425" y="1356"/>
                      <a:pt x="427" y="1357"/>
                    </a:cubicBezTo>
                    <a:cubicBezTo>
                      <a:pt x="430" y="1358"/>
                      <a:pt x="433" y="1359"/>
                      <a:pt x="436" y="1360"/>
                    </a:cubicBezTo>
                    <a:cubicBezTo>
                      <a:pt x="439" y="1361"/>
                      <a:pt x="441" y="1362"/>
                      <a:pt x="443" y="1363"/>
                    </a:cubicBezTo>
                    <a:cubicBezTo>
                      <a:pt x="446" y="1364"/>
                      <a:pt x="449" y="1366"/>
                      <a:pt x="452" y="1367"/>
                    </a:cubicBezTo>
                    <a:cubicBezTo>
                      <a:pt x="454" y="1368"/>
                      <a:pt x="457" y="1368"/>
                      <a:pt x="459" y="1369"/>
                    </a:cubicBezTo>
                    <a:cubicBezTo>
                      <a:pt x="462" y="1370"/>
                      <a:pt x="465" y="1372"/>
                      <a:pt x="468" y="1373"/>
                    </a:cubicBezTo>
                    <a:cubicBezTo>
                      <a:pt x="470" y="1374"/>
                      <a:pt x="473" y="1374"/>
                      <a:pt x="475" y="1375"/>
                    </a:cubicBezTo>
                    <a:cubicBezTo>
                      <a:pt x="478" y="1376"/>
                      <a:pt x="481" y="1377"/>
                      <a:pt x="484" y="1378"/>
                    </a:cubicBezTo>
                    <a:cubicBezTo>
                      <a:pt x="486" y="1379"/>
                      <a:pt x="489" y="1380"/>
                      <a:pt x="491" y="1381"/>
                    </a:cubicBezTo>
                    <a:cubicBezTo>
                      <a:pt x="494" y="1382"/>
                      <a:pt x="497" y="1383"/>
                      <a:pt x="500" y="1384"/>
                    </a:cubicBezTo>
                    <a:cubicBezTo>
                      <a:pt x="503" y="1384"/>
                      <a:pt x="505" y="1385"/>
                      <a:pt x="508" y="1386"/>
                    </a:cubicBezTo>
                    <a:cubicBezTo>
                      <a:pt x="511" y="1387"/>
                      <a:pt x="514" y="1388"/>
                      <a:pt x="517" y="1388"/>
                    </a:cubicBezTo>
                    <a:cubicBezTo>
                      <a:pt x="519" y="1389"/>
                      <a:pt x="522" y="1390"/>
                      <a:pt x="524" y="1390"/>
                    </a:cubicBezTo>
                    <a:cubicBezTo>
                      <a:pt x="527" y="1391"/>
                      <a:pt x="530" y="1392"/>
                      <a:pt x="533" y="1393"/>
                    </a:cubicBezTo>
                    <a:cubicBezTo>
                      <a:pt x="536" y="1394"/>
                      <a:pt x="538" y="1394"/>
                      <a:pt x="541" y="1395"/>
                    </a:cubicBezTo>
                    <a:cubicBezTo>
                      <a:pt x="544" y="1396"/>
                      <a:pt x="547" y="1396"/>
                      <a:pt x="550" y="1397"/>
                    </a:cubicBezTo>
                    <a:cubicBezTo>
                      <a:pt x="553" y="1398"/>
                      <a:pt x="555" y="1398"/>
                      <a:pt x="558" y="1399"/>
                    </a:cubicBezTo>
                    <a:cubicBezTo>
                      <a:pt x="564" y="1400"/>
                      <a:pt x="570" y="1401"/>
                      <a:pt x="576" y="1402"/>
                    </a:cubicBezTo>
                    <a:cubicBezTo>
                      <a:pt x="578" y="1403"/>
                      <a:pt x="581" y="1403"/>
                      <a:pt x="584" y="1404"/>
                    </a:cubicBezTo>
                    <a:cubicBezTo>
                      <a:pt x="587" y="1404"/>
                      <a:pt x="589" y="1405"/>
                      <a:pt x="592" y="1405"/>
                    </a:cubicBezTo>
                    <a:cubicBezTo>
                      <a:pt x="595" y="1406"/>
                      <a:pt x="598" y="1406"/>
                      <a:pt x="601" y="1407"/>
                    </a:cubicBezTo>
                    <a:cubicBezTo>
                      <a:pt x="604" y="1407"/>
                      <a:pt x="607" y="1408"/>
                      <a:pt x="609" y="1408"/>
                    </a:cubicBezTo>
                    <a:cubicBezTo>
                      <a:pt x="612" y="1408"/>
                      <a:pt x="615" y="1409"/>
                      <a:pt x="619" y="1409"/>
                    </a:cubicBezTo>
                    <a:cubicBezTo>
                      <a:pt x="619" y="1409"/>
                      <a:pt x="620" y="1409"/>
                      <a:pt x="621" y="1410"/>
                    </a:cubicBezTo>
                    <a:cubicBezTo>
                      <a:pt x="621" y="1329"/>
                      <a:pt x="621" y="1329"/>
                      <a:pt x="621" y="1329"/>
                    </a:cubicBezTo>
                    <a:cubicBezTo>
                      <a:pt x="315" y="1286"/>
                      <a:pt x="80" y="1022"/>
                      <a:pt x="80" y="705"/>
                    </a:cubicBezTo>
                    <a:cubicBezTo>
                      <a:pt x="80" y="388"/>
                      <a:pt x="315" y="124"/>
                      <a:pt x="621" y="81"/>
                    </a:cubicBezTo>
                    <a:close/>
                  </a:path>
                </a:pathLst>
              </a:custGeom>
              <a:solidFill>
                <a:srgbClr val="507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0" name="Freeform 11"/>
              <p:cNvSpPr>
                <a:spLocks noEditPoints="1"/>
              </p:cNvSpPr>
              <p:nvPr/>
            </p:nvSpPr>
            <p:spPr bwMode="auto">
              <a:xfrm>
                <a:off x="2832" y="2336"/>
                <a:ext cx="386" cy="740"/>
              </a:xfrm>
              <a:custGeom>
                <a:avLst/>
                <a:gdLst>
                  <a:gd name="T0" fmla="*/ 854 w 1069"/>
                  <a:gd name="T1" fmla="*/ 441 h 2048"/>
                  <a:gd name="T2" fmla="*/ 244 w 1069"/>
                  <a:gd name="T3" fmla="*/ 30 h 2048"/>
                  <a:gd name="T4" fmla="*/ 45 w 1069"/>
                  <a:gd name="T5" fmla="*/ 394 h 2048"/>
                  <a:gd name="T6" fmla="*/ 45 w 1069"/>
                  <a:gd name="T7" fmla="*/ 2048 h 2048"/>
                  <a:gd name="T8" fmla="*/ 581 w 1069"/>
                  <a:gd name="T9" fmla="*/ 1841 h 2048"/>
                  <a:gd name="T10" fmla="*/ 888 w 1069"/>
                  <a:gd name="T11" fmla="*/ 1260 h 2048"/>
                  <a:gd name="T12" fmla="*/ 989 w 1069"/>
                  <a:gd name="T13" fmla="*/ 1153 h 2048"/>
                  <a:gd name="T14" fmla="*/ 777 w 1069"/>
                  <a:gd name="T15" fmla="*/ 1571 h 2048"/>
                  <a:gd name="T16" fmla="*/ 209 w 1069"/>
                  <a:gd name="T17" fmla="*/ 1825 h 2048"/>
                  <a:gd name="T18" fmla="*/ 93 w 1069"/>
                  <a:gd name="T19" fmla="*/ 1732 h 2048"/>
                  <a:gd name="T20" fmla="*/ 136 w 1069"/>
                  <a:gd name="T21" fmla="*/ 1728 h 2048"/>
                  <a:gd name="T22" fmla="*/ 179 w 1069"/>
                  <a:gd name="T23" fmla="*/ 1721 h 2048"/>
                  <a:gd name="T24" fmla="*/ 230 w 1069"/>
                  <a:gd name="T25" fmla="*/ 1709 h 2048"/>
                  <a:gd name="T26" fmla="*/ 270 w 1069"/>
                  <a:gd name="T27" fmla="*/ 1697 h 2048"/>
                  <a:gd name="T28" fmla="*/ 311 w 1069"/>
                  <a:gd name="T29" fmla="*/ 1682 h 2048"/>
                  <a:gd name="T30" fmla="*/ 349 w 1069"/>
                  <a:gd name="T31" fmla="*/ 1665 h 2048"/>
                  <a:gd name="T32" fmla="*/ 388 w 1069"/>
                  <a:gd name="T33" fmla="*/ 1646 h 2048"/>
                  <a:gd name="T34" fmla="*/ 423 w 1069"/>
                  <a:gd name="T35" fmla="*/ 1625 h 2048"/>
                  <a:gd name="T36" fmla="*/ 459 w 1069"/>
                  <a:gd name="T37" fmla="*/ 1601 h 2048"/>
                  <a:gd name="T38" fmla="*/ 491 w 1069"/>
                  <a:gd name="T39" fmla="*/ 1576 h 2048"/>
                  <a:gd name="T40" fmla="*/ 524 w 1069"/>
                  <a:gd name="T41" fmla="*/ 1548 h 2048"/>
                  <a:gd name="T42" fmla="*/ 552 w 1069"/>
                  <a:gd name="T43" fmla="*/ 1521 h 2048"/>
                  <a:gd name="T44" fmla="*/ 610 w 1069"/>
                  <a:gd name="T45" fmla="*/ 1453 h 2048"/>
                  <a:gd name="T46" fmla="*/ 633 w 1069"/>
                  <a:gd name="T47" fmla="*/ 1422 h 2048"/>
                  <a:gd name="T48" fmla="*/ 655 w 1069"/>
                  <a:gd name="T49" fmla="*/ 1386 h 2048"/>
                  <a:gd name="T50" fmla="*/ 676 w 1069"/>
                  <a:gd name="T51" fmla="*/ 1350 h 2048"/>
                  <a:gd name="T52" fmla="*/ 694 w 1069"/>
                  <a:gd name="T53" fmla="*/ 1311 h 2048"/>
                  <a:gd name="T54" fmla="*/ 710 w 1069"/>
                  <a:gd name="T55" fmla="*/ 1272 h 2048"/>
                  <a:gd name="T56" fmla="*/ 724 w 1069"/>
                  <a:gd name="T57" fmla="*/ 1231 h 2048"/>
                  <a:gd name="T58" fmla="*/ 735 w 1069"/>
                  <a:gd name="T59" fmla="*/ 1190 h 2048"/>
                  <a:gd name="T60" fmla="*/ 744 w 1069"/>
                  <a:gd name="T61" fmla="*/ 1147 h 2048"/>
                  <a:gd name="T62" fmla="*/ 750 w 1069"/>
                  <a:gd name="T63" fmla="*/ 1103 h 2048"/>
                  <a:gd name="T64" fmla="*/ 754 w 1069"/>
                  <a:gd name="T65" fmla="*/ 1060 h 2048"/>
                  <a:gd name="T66" fmla="*/ 754 w 1069"/>
                  <a:gd name="T67" fmla="*/ 1000 h 2048"/>
                  <a:gd name="T68" fmla="*/ 751 w 1069"/>
                  <a:gd name="T69" fmla="*/ 953 h 2048"/>
                  <a:gd name="T70" fmla="*/ 746 w 1069"/>
                  <a:gd name="T71" fmla="*/ 910 h 2048"/>
                  <a:gd name="T72" fmla="*/ 737 w 1069"/>
                  <a:gd name="T73" fmla="*/ 866 h 2048"/>
                  <a:gd name="T74" fmla="*/ 726 w 1069"/>
                  <a:gd name="T75" fmla="*/ 825 h 2048"/>
                  <a:gd name="T76" fmla="*/ 713 w 1069"/>
                  <a:gd name="T77" fmla="*/ 784 h 2048"/>
                  <a:gd name="T78" fmla="*/ 697 w 1069"/>
                  <a:gd name="T79" fmla="*/ 744 h 2048"/>
                  <a:gd name="T80" fmla="*/ 680 w 1069"/>
                  <a:gd name="T81" fmla="*/ 706 h 2048"/>
                  <a:gd name="T82" fmla="*/ 659 w 1069"/>
                  <a:gd name="T83" fmla="*/ 669 h 2048"/>
                  <a:gd name="T84" fmla="*/ 638 w 1069"/>
                  <a:gd name="T85" fmla="*/ 634 h 2048"/>
                  <a:gd name="T86" fmla="*/ 613 w 1069"/>
                  <a:gd name="T87" fmla="*/ 599 h 2048"/>
                  <a:gd name="T88" fmla="*/ 559 w 1069"/>
                  <a:gd name="T89" fmla="*/ 535 h 2048"/>
                  <a:gd name="T90" fmla="*/ 528 w 1069"/>
                  <a:gd name="T91" fmla="*/ 505 h 2048"/>
                  <a:gd name="T92" fmla="*/ 498 w 1069"/>
                  <a:gd name="T93" fmla="*/ 478 h 2048"/>
                  <a:gd name="T94" fmla="*/ 464 w 1069"/>
                  <a:gd name="T95" fmla="*/ 451 h 2048"/>
                  <a:gd name="T96" fmla="*/ 431 w 1069"/>
                  <a:gd name="T97" fmla="*/ 428 h 2048"/>
                  <a:gd name="T98" fmla="*/ 394 w 1069"/>
                  <a:gd name="T99" fmla="*/ 406 h 2048"/>
                  <a:gd name="T100" fmla="*/ 358 w 1069"/>
                  <a:gd name="T101" fmla="*/ 387 h 2048"/>
                  <a:gd name="T102" fmla="*/ 318 w 1069"/>
                  <a:gd name="T103" fmla="*/ 369 h 2048"/>
                  <a:gd name="T104" fmla="*/ 279 w 1069"/>
                  <a:gd name="T105" fmla="*/ 354 h 2048"/>
                  <a:gd name="T106" fmla="*/ 238 w 1069"/>
                  <a:gd name="T107" fmla="*/ 341 h 2048"/>
                  <a:gd name="T108" fmla="*/ 197 w 1069"/>
                  <a:gd name="T109" fmla="*/ 330 h 2048"/>
                  <a:gd name="T110" fmla="*/ 145 w 1069"/>
                  <a:gd name="T111" fmla="*/ 321 h 2048"/>
                  <a:gd name="T112" fmla="*/ 101 w 1069"/>
                  <a:gd name="T113" fmla="*/ 316 h 2048"/>
                  <a:gd name="T114" fmla="*/ 174 w 1069"/>
                  <a:gd name="T115" fmla="*/ 80 h 2048"/>
                  <a:gd name="T116" fmla="*/ 591 w 1069"/>
                  <a:gd name="T117" fmla="*/ 292 h 2048"/>
                  <a:gd name="T118" fmla="*/ 846 w 1069"/>
                  <a:gd name="T119" fmla="*/ 859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9" h="2048">
                    <a:moveTo>
                      <a:pt x="1038" y="825"/>
                    </a:moveTo>
                    <a:cubicBezTo>
                      <a:pt x="888" y="787"/>
                      <a:pt x="888" y="787"/>
                      <a:pt x="888" y="787"/>
                    </a:cubicBezTo>
                    <a:cubicBezTo>
                      <a:pt x="869" y="720"/>
                      <a:pt x="842" y="655"/>
                      <a:pt x="807" y="593"/>
                    </a:cubicBezTo>
                    <a:cubicBezTo>
                      <a:pt x="862" y="488"/>
                      <a:pt x="862" y="488"/>
                      <a:pt x="862" y="488"/>
                    </a:cubicBezTo>
                    <a:cubicBezTo>
                      <a:pt x="869" y="472"/>
                      <a:pt x="867" y="454"/>
                      <a:pt x="854" y="441"/>
                    </a:cubicBezTo>
                    <a:cubicBezTo>
                      <a:pt x="627" y="214"/>
                      <a:pt x="627" y="214"/>
                      <a:pt x="627" y="214"/>
                    </a:cubicBezTo>
                    <a:cubicBezTo>
                      <a:pt x="615" y="202"/>
                      <a:pt x="596" y="199"/>
                      <a:pt x="581" y="207"/>
                    </a:cubicBezTo>
                    <a:cubicBezTo>
                      <a:pt x="475" y="261"/>
                      <a:pt x="475" y="261"/>
                      <a:pt x="475" y="261"/>
                    </a:cubicBezTo>
                    <a:cubicBezTo>
                      <a:pt x="414" y="227"/>
                      <a:pt x="349" y="200"/>
                      <a:pt x="281" y="181"/>
                    </a:cubicBezTo>
                    <a:cubicBezTo>
                      <a:pt x="244" y="30"/>
                      <a:pt x="244" y="30"/>
                      <a:pt x="244" y="30"/>
                    </a:cubicBezTo>
                    <a:cubicBezTo>
                      <a:pt x="240" y="13"/>
                      <a:pt x="223" y="0"/>
                      <a:pt x="20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3" y="0"/>
                      <a:pt x="5" y="18"/>
                      <a:pt x="5" y="40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15" y="394"/>
                      <a:pt x="30" y="394"/>
                      <a:pt x="45" y="394"/>
                    </a:cubicBezTo>
                    <a:cubicBezTo>
                      <a:pt x="392" y="394"/>
                      <a:pt x="675" y="677"/>
                      <a:pt x="675" y="1024"/>
                    </a:cubicBezTo>
                    <a:cubicBezTo>
                      <a:pt x="675" y="1371"/>
                      <a:pt x="392" y="1654"/>
                      <a:pt x="45" y="1654"/>
                    </a:cubicBezTo>
                    <a:cubicBezTo>
                      <a:pt x="30" y="1654"/>
                      <a:pt x="15" y="1654"/>
                      <a:pt x="0" y="1653"/>
                    </a:cubicBezTo>
                    <a:cubicBezTo>
                      <a:pt x="5" y="2008"/>
                      <a:pt x="5" y="2008"/>
                      <a:pt x="5" y="2008"/>
                    </a:cubicBezTo>
                    <a:cubicBezTo>
                      <a:pt x="5" y="2030"/>
                      <a:pt x="23" y="2048"/>
                      <a:pt x="45" y="2048"/>
                    </a:cubicBezTo>
                    <a:cubicBezTo>
                      <a:pt x="205" y="2048"/>
                      <a:pt x="205" y="2048"/>
                      <a:pt x="205" y="2048"/>
                    </a:cubicBezTo>
                    <a:cubicBezTo>
                      <a:pt x="223" y="2048"/>
                      <a:pt x="240" y="2035"/>
                      <a:pt x="244" y="2018"/>
                    </a:cubicBezTo>
                    <a:cubicBezTo>
                      <a:pt x="281" y="1867"/>
                      <a:pt x="281" y="1867"/>
                      <a:pt x="281" y="1867"/>
                    </a:cubicBezTo>
                    <a:cubicBezTo>
                      <a:pt x="349" y="1848"/>
                      <a:pt x="414" y="1821"/>
                      <a:pt x="475" y="1787"/>
                    </a:cubicBezTo>
                    <a:cubicBezTo>
                      <a:pt x="581" y="1841"/>
                      <a:pt x="581" y="1841"/>
                      <a:pt x="581" y="1841"/>
                    </a:cubicBezTo>
                    <a:cubicBezTo>
                      <a:pt x="596" y="1849"/>
                      <a:pt x="615" y="1846"/>
                      <a:pt x="627" y="1834"/>
                    </a:cubicBezTo>
                    <a:cubicBezTo>
                      <a:pt x="854" y="1607"/>
                      <a:pt x="854" y="1607"/>
                      <a:pt x="854" y="1607"/>
                    </a:cubicBezTo>
                    <a:cubicBezTo>
                      <a:pt x="867" y="1594"/>
                      <a:pt x="869" y="1576"/>
                      <a:pt x="862" y="1560"/>
                    </a:cubicBezTo>
                    <a:cubicBezTo>
                      <a:pt x="807" y="1455"/>
                      <a:pt x="807" y="1455"/>
                      <a:pt x="807" y="1455"/>
                    </a:cubicBezTo>
                    <a:cubicBezTo>
                      <a:pt x="842" y="1393"/>
                      <a:pt x="869" y="1328"/>
                      <a:pt x="888" y="1260"/>
                    </a:cubicBezTo>
                    <a:cubicBezTo>
                      <a:pt x="1038" y="1223"/>
                      <a:pt x="1038" y="1223"/>
                      <a:pt x="1038" y="1223"/>
                    </a:cubicBezTo>
                    <a:cubicBezTo>
                      <a:pt x="1056" y="1219"/>
                      <a:pt x="1069" y="1203"/>
                      <a:pt x="1069" y="1184"/>
                    </a:cubicBezTo>
                    <a:cubicBezTo>
                      <a:pt x="1069" y="864"/>
                      <a:pt x="1069" y="864"/>
                      <a:pt x="1069" y="864"/>
                    </a:cubicBezTo>
                    <a:cubicBezTo>
                      <a:pt x="1069" y="845"/>
                      <a:pt x="1056" y="829"/>
                      <a:pt x="1038" y="825"/>
                    </a:cubicBezTo>
                    <a:close/>
                    <a:moveTo>
                      <a:pt x="989" y="1153"/>
                    </a:moveTo>
                    <a:cubicBezTo>
                      <a:pt x="846" y="1189"/>
                      <a:pt x="846" y="1189"/>
                      <a:pt x="846" y="1189"/>
                    </a:cubicBezTo>
                    <a:cubicBezTo>
                      <a:pt x="831" y="1192"/>
                      <a:pt x="820" y="1203"/>
                      <a:pt x="816" y="1218"/>
                    </a:cubicBezTo>
                    <a:cubicBezTo>
                      <a:pt x="798" y="1294"/>
                      <a:pt x="768" y="1366"/>
                      <a:pt x="727" y="1433"/>
                    </a:cubicBezTo>
                    <a:cubicBezTo>
                      <a:pt x="720" y="1445"/>
                      <a:pt x="720" y="1459"/>
                      <a:pt x="726" y="1472"/>
                    </a:cubicBezTo>
                    <a:cubicBezTo>
                      <a:pt x="777" y="1571"/>
                      <a:pt x="777" y="1571"/>
                      <a:pt x="777" y="1571"/>
                    </a:cubicBezTo>
                    <a:cubicBezTo>
                      <a:pt x="591" y="1756"/>
                      <a:pt x="591" y="1756"/>
                      <a:pt x="591" y="1756"/>
                    </a:cubicBezTo>
                    <a:cubicBezTo>
                      <a:pt x="492" y="1705"/>
                      <a:pt x="492" y="1705"/>
                      <a:pt x="492" y="1705"/>
                    </a:cubicBezTo>
                    <a:cubicBezTo>
                      <a:pt x="480" y="1699"/>
                      <a:pt x="465" y="1700"/>
                      <a:pt x="454" y="1707"/>
                    </a:cubicBezTo>
                    <a:cubicBezTo>
                      <a:pt x="387" y="1747"/>
                      <a:pt x="314" y="1777"/>
                      <a:pt x="238" y="1796"/>
                    </a:cubicBezTo>
                    <a:cubicBezTo>
                      <a:pt x="224" y="1799"/>
                      <a:pt x="213" y="1811"/>
                      <a:pt x="209" y="1825"/>
                    </a:cubicBezTo>
                    <a:cubicBezTo>
                      <a:pt x="174" y="1968"/>
                      <a:pt x="174" y="1968"/>
                      <a:pt x="174" y="1968"/>
                    </a:cubicBezTo>
                    <a:cubicBezTo>
                      <a:pt x="85" y="1968"/>
                      <a:pt x="85" y="1968"/>
                      <a:pt x="85" y="1968"/>
                    </a:cubicBezTo>
                    <a:cubicBezTo>
                      <a:pt x="85" y="1889"/>
                      <a:pt x="85" y="1889"/>
                      <a:pt x="85" y="1889"/>
                    </a:cubicBezTo>
                    <a:cubicBezTo>
                      <a:pt x="85" y="1733"/>
                      <a:pt x="85" y="1733"/>
                      <a:pt x="85" y="1733"/>
                    </a:cubicBezTo>
                    <a:cubicBezTo>
                      <a:pt x="87" y="1733"/>
                      <a:pt x="90" y="1733"/>
                      <a:pt x="93" y="1732"/>
                    </a:cubicBezTo>
                    <a:cubicBezTo>
                      <a:pt x="95" y="1732"/>
                      <a:pt x="98" y="1732"/>
                      <a:pt x="101" y="1732"/>
                    </a:cubicBezTo>
                    <a:cubicBezTo>
                      <a:pt x="104" y="1732"/>
                      <a:pt x="107" y="1731"/>
                      <a:pt x="110" y="1731"/>
                    </a:cubicBezTo>
                    <a:cubicBezTo>
                      <a:pt x="113" y="1731"/>
                      <a:pt x="116" y="1731"/>
                      <a:pt x="118" y="1730"/>
                    </a:cubicBezTo>
                    <a:cubicBezTo>
                      <a:pt x="122" y="1730"/>
                      <a:pt x="125" y="1730"/>
                      <a:pt x="128" y="1729"/>
                    </a:cubicBezTo>
                    <a:cubicBezTo>
                      <a:pt x="131" y="1729"/>
                      <a:pt x="133" y="1729"/>
                      <a:pt x="136" y="1728"/>
                    </a:cubicBezTo>
                    <a:cubicBezTo>
                      <a:pt x="139" y="1728"/>
                      <a:pt x="142" y="1727"/>
                      <a:pt x="145" y="1727"/>
                    </a:cubicBezTo>
                    <a:cubicBezTo>
                      <a:pt x="148" y="1727"/>
                      <a:pt x="151" y="1726"/>
                      <a:pt x="153" y="1726"/>
                    </a:cubicBezTo>
                    <a:cubicBezTo>
                      <a:pt x="156" y="1725"/>
                      <a:pt x="159" y="1725"/>
                      <a:pt x="163" y="1724"/>
                    </a:cubicBezTo>
                    <a:cubicBezTo>
                      <a:pt x="165" y="1724"/>
                      <a:pt x="168" y="1723"/>
                      <a:pt x="171" y="1723"/>
                    </a:cubicBezTo>
                    <a:cubicBezTo>
                      <a:pt x="173" y="1722"/>
                      <a:pt x="176" y="1722"/>
                      <a:pt x="179" y="1721"/>
                    </a:cubicBezTo>
                    <a:cubicBezTo>
                      <a:pt x="185" y="1720"/>
                      <a:pt x="191" y="1719"/>
                      <a:pt x="197" y="1718"/>
                    </a:cubicBezTo>
                    <a:cubicBezTo>
                      <a:pt x="199" y="1717"/>
                      <a:pt x="202" y="1717"/>
                      <a:pt x="204" y="1716"/>
                    </a:cubicBezTo>
                    <a:cubicBezTo>
                      <a:pt x="207" y="1715"/>
                      <a:pt x="211" y="1715"/>
                      <a:pt x="214" y="1714"/>
                    </a:cubicBezTo>
                    <a:cubicBezTo>
                      <a:pt x="216" y="1713"/>
                      <a:pt x="219" y="1713"/>
                      <a:pt x="221" y="1712"/>
                    </a:cubicBezTo>
                    <a:cubicBezTo>
                      <a:pt x="224" y="1711"/>
                      <a:pt x="227" y="1710"/>
                      <a:pt x="230" y="1709"/>
                    </a:cubicBezTo>
                    <a:cubicBezTo>
                      <a:pt x="233" y="1709"/>
                      <a:pt x="235" y="1708"/>
                      <a:pt x="238" y="1707"/>
                    </a:cubicBezTo>
                    <a:cubicBezTo>
                      <a:pt x="241" y="1707"/>
                      <a:pt x="244" y="1706"/>
                      <a:pt x="247" y="1705"/>
                    </a:cubicBezTo>
                    <a:cubicBezTo>
                      <a:pt x="249" y="1704"/>
                      <a:pt x="252" y="1703"/>
                      <a:pt x="254" y="1703"/>
                    </a:cubicBezTo>
                    <a:cubicBezTo>
                      <a:pt x="257" y="1702"/>
                      <a:pt x="260" y="1701"/>
                      <a:pt x="263" y="1700"/>
                    </a:cubicBezTo>
                    <a:cubicBezTo>
                      <a:pt x="266" y="1699"/>
                      <a:pt x="268" y="1698"/>
                      <a:pt x="270" y="1697"/>
                    </a:cubicBezTo>
                    <a:cubicBezTo>
                      <a:pt x="273" y="1696"/>
                      <a:pt x="276" y="1695"/>
                      <a:pt x="279" y="1694"/>
                    </a:cubicBezTo>
                    <a:cubicBezTo>
                      <a:pt x="282" y="1693"/>
                      <a:pt x="284" y="1693"/>
                      <a:pt x="287" y="1692"/>
                    </a:cubicBezTo>
                    <a:cubicBezTo>
                      <a:pt x="290" y="1691"/>
                      <a:pt x="292" y="1689"/>
                      <a:pt x="295" y="1688"/>
                    </a:cubicBezTo>
                    <a:cubicBezTo>
                      <a:pt x="298" y="1687"/>
                      <a:pt x="300" y="1687"/>
                      <a:pt x="302" y="1686"/>
                    </a:cubicBezTo>
                    <a:cubicBezTo>
                      <a:pt x="305" y="1685"/>
                      <a:pt x="308" y="1683"/>
                      <a:pt x="311" y="1682"/>
                    </a:cubicBezTo>
                    <a:cubicBezTo>
                      <a:pt x="314" y="1681"/>
                      <a:pt x="316" y="1680"/>
                      <a:pt x="318" y="1679"/>
                    </a:cubicBezTo>
                    <a:cubicBezTo>
                      <a:pt x="321" y="1678"/>
                      <a:pt x="324" y="1677"/>
                      <a:pt x="327" y="1676"/>
                    </a:cubicBezTo>
                    <a:cubicBezTo>
                      <a:pt x="329" y="1675"/>
                      <a:pt x="331" y="1674"/>
                      <a:pt x="334" y="1673"/>
                    </a:cubicBezTo>
                    <a:cubicBezTo>
                      <a:pt x="337" y="1671"/>
                      <a:pt x="340" y="1670"/>
                      <a:pt x="342" y="1669"/>
                    </a:cubicBezTo>
                    <a:cubicBezTo>
                      <a:pt x="345" y="1668"/>
                      <a:pt x="347" y="1667"/>
                      <a:pt x="349" y="1665"/>
                    </a:cubicBezTo>
                    <a:cubicBezTo>
                      <a:pt x="352" y="1664"/>
                      <a:pt x="355" y="1663"/>
                      <a:pt x="358" y="1661"/>
                    </a:cubicBezTo>
                    <a:cubicBezTo>
                      <a:pt x="360" y="1660"/>
                      <a:pt x="362" y="1659"/>
                      <a:pt x="364" y="1658"/>
                    </a:cubicBezTo>
                    <a:cubicBezTo>
                      <a:pt x="367" y="1657"/>
                      <a:pt x="370" y="1655"/>
                      <a:pt x="373" y="1654"/>
                    </a:cubicBezTo>
                    <a:cubicBezTo>
                      <a:pt x="375" y="1653"/>
                      <a:pt x="377" y="1651"/>
                      <a:pt x="379" y="1650"/>
                    </a:cubicBezTo>
                    <a:cubicBezTo>
                      <a:pt x="382" y="1649"/>
                      <a:pt x="385" y="1647"/>
                      <a:pt x="388" y="1646"/>
                    </a:cubicBezTo>
                    <a:cubicBezTo>
                      <a:pt x="390" y="1644"/>
                      <a:pt x="392" y="1643"/>
                      <a:pt x="394" y="1642"/>
                    </a:cubicBezTo>
                    <a:cubicBezTo>
                      <a:pt x="397" y="1641"/>
                      <a:pt x="399" y="1639"/>
                      <a:pt x="402" y="1637"/>
                    </a:cubicBezTo>
                    <a:cubicBezTo>
                      <a:pt x="404" y="1636"/>
                      <a:pt x="406" y="1635"/>
                      <a:pt x="408" y="1634"/>
                    </a:cubicBezTo>
                    <a:cubicBezTo>
                      <a:pt x="411" y="1632"/>
                      <a:pt x="414" y="1630"/>
                      <a:pt x="417" y="1629"/>
                    </a:cubicBezTo>
                    <a:cubicBezTo>
                      <a:pt x="419" y="1627"/>
                      <a:pt x="421" y="1626"/>
                      <a:pt x="423" y="1625"/>
                    </a:cubicBezTo>
                    <a:cubicBezTo>
                      <a:pt x="425" y="1623"/>
                      <a:pt x="428" y="1621"/>
                      <a:pt x="431" y="1620"/>
                    </a:cubicBezTo>
                    <a:cubicBezTo>
                      <a:pt x="433" y="1618"/>
                      <a:pt x="435" y="1617"/>
                      <a:pt x="437" y="1616"/>
                    </a:cubicBezTo>
                    <a:cubicBezTo>
                      <a:pt x="440" y="1614"/>
                      <a:pt x="442" y="1612"/>
                      <a:pt x="445" y="1610"/>
                    </a:cubicBezTo>
                    <a:cubicBezTo>
                      <a:pt x="447" y="1609"/>
                      <a:pt x="449" y="1608"/>
                      <a:pt x="451" y="1606"/>
                    </a:cubicBezTo>
                    <a:cubicBezTo>
                      <a:pt x="453" y="1604"/>
                      <a:pt x="456" y="1603"/>
                      <a:pt x="459" y="1601"/>
                    </a:cubicBezTo>
                    <a:cubicBezTo>
                      <a:pt x="460" y="1599"/>
                      <a:pt x="462" y="1598"/>
                      <a:pt x="464" y="1597"/>
                    </a:cubicBezTo>
                    <a:cubicBezTo>
                      <a:pt x="467" y="1595"/>
                      <a:pt x="469" y="1593"/>
                      <a:pt x="472" y="1591"/>
                    </a:cubicBezTo>
                    <a:cubicBezTo>
                      <a:pt x="474" y="1589"/>
                      <a:pt x="476" y="1588"/>
                      <a:pt x="478" y="1586"/>
                    </a:cubicBezTo>
                    <a:cubicBezTo>
                      <a:pt x="480" y="1585"/>
                      <a:pt x="483" y="1583"/>
                      <a:pt x="485" y="1581"/>
                    </a:cubicBezTo>
                    <a:cubicBezTo>
                      <a:pt x="487" y="1579"/>
                      <a:pt x="489" y="1578"/>
                      <a:pt x="491" y="1576"/>
                    </a:cubicBezTo>
                    <a:cubicBezTo>
                      <a:pt x="493" y="1574"/>
                      <a:pt x="496" y="1572"/>
                      <a:pt x="498" y="1570"/>
                    </a:cubicBezTo>
                    <a:cubicBezTo>
                      <a:pt x="500" y="1568"/>
                      <a:pt x="502" y="1567"/>
                      <a:pt x="504" y="1566"/>
                    </a:cubicBezTo>
                    <a:cubicBezTo>
                      <a:pt x="506" y="1563"/>
                      <a:pt x="509" y="1561"/>
                      <a:pt x="511" y="1559"/>
                    </a:cubicBezTo>
                    <a:cubicBezTo>
                      <a:pt x="513" y="1558"/>
                      <a:pt x="514" y="1556"/>
                      <a:pt x="516" y="1555"/>
                    </a:cubicBezTo>
                    <a:cubicBezTo>
                      <a:pt x="519" y="1552"/>
                      <a:pt x="521" y="1550"/>
                      <a:pt x="524" y="1548"/>
                    </a:cubicBezTo>
                    <a:cubicBezTo>
                      <a:pt x="525" y="1546"/>
                      <a:pt x="527" y="1545"/>
                      <a:pt x="528" y="1543"/>
                    </a:cubicBezTo>
                    <a:cubicBezTo>
                      <a:pt x="531" y="1541"/>
                      <a:pt x="533" y="1539"/>
                      <a:pt x="536" y="1536"/>
                    </a:cubicBezTo>
                    <a:cubicBezTo>
                      <a:pt x="537" y="1535"/>
                      <a:pt x="539" y="1534"/>
                      <a:pt x="540" y="1532"/>
                    </a:cubicBezTo>
                    <a:cubicBezTo>
                      <a:pt x="543" y="1530"/>
                      <a:pt x="545" y="1527"/>
                      <a:pt x="548" y="1525"/>
                    </a:cubicBezTo>
                    <a:cubicBezTo>
                      <a:pt x="549" y="1523"/>
                      <a:pt x="550" y="1522"/>
                      <a:pt x="552" y="1521"/>
                    </a:cubicBezTo>
                    <a:cubicBezTo>
                      <a:pt x="554" y="1518"/>
                      <a:pt x="557" y="1515"/>
                      <a:pt x="559" y="1513"/>
                    </a:cubicBezTo>
                    <a:cubicBezTo>
                      <a:pt x="561" y="1512"/>
                      <a:pt x="562" y="1510"/>
                      <a:pt x="563" y="1509"/>
                    </a:cubicBezTo>
                    <a:cubicBezTo>
                      <a:pt x="565" y="1506"/>
                      <a:pt x="568" y="1503"/>
                      <a:pt x="571" y="1501"/>
                    </a:cubicBezTo>
                    <a:cubicBezTo>
                      <a:pt x="571" y="1500"/>
                      <a:pt x="572" y="1499"/>
                      <a:pt x="573" y="1498"/>
                    </a:cubicBezTo>
                    <a:cubicBezTo>
                      <a:pt x="586" y="1484"/>
                      <a:pt x="598" y="1469"/>
                      <a:pt x="610" y="1453"/>
                    </a:cubicBezTo>
                    <a:cubicBezTo>
                      <a:pt x="611" y="1452"/>
                      <a:pt x="612" y="1451"/>
                      <a:pt x="613" y="1449"/>
                    </a:cubicBezTo>
                    <a:cubicBezTo>
                      <a:pt x="615" y="1447"/>
                      <a:pt x="617" y="1444"/>
                      <a:pt x="619" y="1441"/>
                    </a:cubicBezTo>
                    <a:cubicBezTo>
                      <a:pt x="620" y="1439"/>
                      <a:pt x="622" y="1437"/>
                      <a:pt x="623" y="1436"/>
                    </a:cubicBezTo>
                    <a:cubicBezTo>
                      <a:pt x="625" y="1433"/>
                      <a:pt x="627" y="1430"/>
                      <a:pt x="629" y="1428"/>
                    </a:cubicBezTo>
                    <a:cubicBezTo>
                      <a:pt x="630" y="1426"/>
                      <a:pt x="631" y="1424"/>
                      <a:pt x="633" y="1422"/>
                    </a:cubicBezTo>
                    <a:cubicBezTo>
                      <a:pt x="634" y="1419"/>
                      <a:pt x="636" y="1417"/>
                      <a:pt x="638" y="1414"/>
                    </a:cubicBezTo>
                    <a:cubicBezTo>
                      <a:pt x="639" y="1412"/>
                      <a:pt x="640" y="1410"/>
                      <a:pt x="642" y="1408"/>
                    </a:cubicBezTo>
                    <a:cubicBezTo>
                      <a:pt x="643" y="1405"/>
                      <a:pt x="645" y="1403"/>
                      <a:pt x="647" y="1400"/>
                    </a:cubicBezTo>
                    <a:cubicBezTo>
                      <a:pt x="648" y="1398"/>
                      <a:pt x="649" y="1396"/>
                      <a:pt x="651" y="1394"/>
                    </a:cubicBezTo>
                    <a:cubicBezTo>
                      <a:pt x="652" y="1391"/>
                      <a:pt x="654" y="1388"/>
                      <a:pt x="655" y="1386"/>
                    </a:cubicBezTo>
                    <a:cubicBezTo>
                      <a:pt x="657" y="1384"/>
                      <a:pt x="658" y="1381"/>
                      <a:pt x="659" y="1379"/>
                    </a:cubicBezTo>
                    <a:cubicBezTo>
                      <a:pt x="661" y="1377"/>
                      <a:pt x="662" y="1374"/>
                      <a:pt x="664" y="1371"/>
                    </a:cubicBezTo>
                    <a:cubicBezTo>
                      <a:pt x="665" y="1369"/>
                      <a:pt x="666" y="1367"/>
                      <a:pt x="668" y="1365"/>
                    </a:cubicBezTo>
                    <a:cubicBezTo>
                      <a:pt x="669" y="1362"/>
                      <a:pt x="671" y="1359"/>
                      <a:pt x="672" y="1357"/>
                    </a:cubicBezTo>
                    <a:cubicBezTo>
                      <a:pt x="673" y="1354"/>
                      <a:pt x="674" y="1352"/>
                      <a:pt x="676" y="1350"/>
                    </a:cubicBezTo>
                    <a:cubicBezTo>
                      <a:pt x="677" y="1347"/>
                      <a:pt x="678" y="1344"/>
                      <a:pt x="680" y="1342"/>
                    </a:cubicBezTo>
                    <a:cubicBezTo>
                      <a:pt x="681" y="1339"/>
                      <a:pt x="682" y="1337"/>
                      <a:pt x="683" y="1334"/>
                    </a:cubicBezTo>
                    <a:cubicBezTo>
                      <a:pt x="685" y="1332"/>
                      <a:pt x="686" y="1329"/>
                      <a:pt x="687" y="1327"/>
                    </a:cubicBezTo>
                    <a:cubicBezTo>
                      <a:pt x="688" y="1324"/>
                      <a:pt x="689" y="1322"/>
                      <a:pt x="691" y="1319"/>
                    </a:cubicBezTo>
                    <a:cubicBezTo>
                      <a:pt x="692" y="1316"/>
                      <a:pt x="693" y="1314"/>
                      <a:pt x="694" y="1311"/>
                    </a:cubicBezTo>
                    <a:cubicBezTo>
                      <a:pt x="695" y="1309"/>
                      <a:pt x="696" y="1306"/>
                      <a:pt x="697" y="1304"/>
                    </a:cubicBezTo>
                    <a:cubicBezTo>
                      <a:pt x="699" y="1301"/>
                      <a:pt x="700" y="1298"/>
                      <a:pt x="701" y="1296"/>
                    </a:cubicBezTo>
                    <a:cubicBezTo>
                      <a:pt x="702" y="1293"/>
                      <a:pt x="703" y="1290"/>
                      <a:pt x="704" y="1288"/>
                    </a:cubicBezTo>
                    <a:cubicBezTo>
                      <a:pt x="705" y="1285"/>
                      <a:pt x="706" y="1283"/>
                      <a:pt x="707" y="1280"/>
                    </a:cubicBezTo>
                    <a:cubicBezTo>
                      <a:pt x="708" y="1277"/>
                      <a:pt x="709" y="1275"/>
                      <a:pt x="710" y="1272"/>
                    </a:cubicBezTo>
                    <a:cubicBezTo>
                      <a:pt x="711" y="1269"/>
                      <a:pt x="712" y="1267"/>
                      <a:pt x="713" y="1264"/>
                    </a:cubicBezTo>
                    <a:cubicBezTo>
                      <a:pt x="714" y="1261"/>
                      <a:pt x="715" y="1259"/>
                      <a:pt x="716" y="1256"/>
                    </a:cubicBezTo>
                    <a:cubicBezTo>
                      <a:pt x="717" y="1253"/>
                      <a:pt x="718" y="1250"/>
                      <a:pt x="719" y="1248"/>
                    </a:cubicBezTo>
                    <a:cubicBezTo>
                      <a:pt x="720" y="1245"/>
                      <a:pt x="720" y="1242"/>
                      <a:pt x="721" y="1240"/>
                    </a:cubicBezTo>
                    <a:cubicBezTo>
                      <a:pt x="722" y="1237"/>
                      <a:pt x="723" y="1234"/>
                      <a:pt x="724" y="1231"/>
                    </a:cubicBezTo>
                    <a:cubicBezTo>
                      <a:pt x="725" y="1229"/>
                      <a:pt x="726" y="1226"/>
                      <a:pt x="726" y="1223"/>
                    </a:cubicBezTo>
                    <a:cubicBezTo>
                      <a:pt x="727" y="1220"/>
                      <a:pt x="728" y="1218"/>
                      <a:pt x="729" y="1215"/>
                    </a:cubicBezTo>
                    <a:cubicBezTo>
                      <a:pt x="730" y="1212"/>
                      <a:pt x="730" y="1209"/>
                      <a:pt x="731" y="1206"/>
                    </a:cubicBezTo>
                    <a:cubicBezTo>
                      <a:pt x="732" y="1204"/>
                      <a:pt x="732" y="1201"/>
                      <a:pt x="733" y="1198"/>
                    </a:cubicBezTo>
                    <a:cubicBezTo>
                      <a:pt x="734" y="1195"/>
                      <a:pt x="735" y="1193"/>
                      <a:pt x="735" y="1190"/>
                    </a:cubicBezTo>
                    <a:cubicBezTo>
                      <a:pt x="736" y="1187"/>
                      <a:pt x="737" y="1184"/>
                      <a:pt x="737" y="1182"/>
                    </a:cubicBezTo>
                    <a:cubicBezTo>
                      <a:pt x="738" y="1179"/>
                      <a:pt x="738" y="1176"/>
                      <a:pt x="739" y="1173"/>
                    </a:cubicBezTo>
                    <a:cubicBezTo>
                      <a:pt x="740" y="1170"/>
                      <a:pt x="740" y="1167"/>
                      <a:pt x="741" y="1165"/>
                    </a:cubicBezTo>
                    <a:cubicBezTo>
                      <a:pt x="741" y="1162"/>
                      <a:pt x="742" y="1159"/>
                      <a:pt x="743" y="1156"/>
                    </a:cubicBezTo>
                    <a:cubicBezTo>
                      <a:pt x="743" y="1153"/>
                      <a:pt x="744" y="1150"/>
                      <a:pt x="744" y="1147"/>
                    </a:cubicBezTo>
                    <a:cubicBezTo>
                      <a:pt x="745" y="1144"/>
                      <a:pt x="745" y="1141"/>
                      <a:pt x="746" y="1138"/>
                    </a:cubicBezTo>
                    <a:cubicBezTo>
                      <a:pt x="746" y="1136"/>
                      <a:pt x="746" y="1133"/>
                      <a:pt x="747" y="1130"/>
                    </a:cubicBezTo>
                    <a:cubicBezTo>
                      <a:pt x="747" y="1127"/>
                      <a:pt x="748" y="1124"/>
                      <a:pt x="748" y="1121"/>
                    </a:cubicBezTo>
                    <a:cubicBezTo>
                      <a:pt x="749" y="1118"/>
                      <a:pt x="749" y="1115"/>
                      <a:pt x="749" y="1113"/>
                    </a:cubicBezTo>
                    <a:cubicBezTo>
                      <a:pt x="750" y="1110"/>
                      <a:pt x="750" y="1106"/>
                      <a:pt x="750" y="1103"/>
                    </a:cubicBezTo>
                    <a:cubicBezTo>
                      <a:pt x="751" y="1101"/>
                      <a:pt x="751" y="1098"/>
                      <a:pt x="751" y="1095"/>
                    </a:cubicBezTo>
                    <a:cubicBezTo>
                      <a:pt x="752" y="1092"/>
                      <a:pt x="752" y="1089"/>
                      <a:pt x="752" y="1085"/>
                    </a:cubicBezTo>
                    <a:cubicBezTo>
                      <a:pt x="752" y="1083"/>
                      <a:pt x="753" y="1080"/>
                      <a:pt x="753" y="1078"/>
                    </a:cubicBezTo>
                    <a:cubicBezTo>
                      <a:pt x="753" y="1074"/>
                      <a:pt x="753" y="1071"/>
                      <a:pt x="753" y="1067"/>
                    </a:cubicBezTo>
                    <a:cubicBezTo>
                      <a:pt x="754" y="1065"/>
                      <a:pt x="754" y="1062"/>
                      <a:pt x="754" y="1060"/>
                    </a:cubicBezTo>
                    <a:cubicBezTo>
                      <a:pt x="754" y="1056"/>
                      <a:pt x="754" y="1052"/>
                      <a:pt x="754" y="1048"/>
                    </a:cubicBezTo>
                    <a:cubicBezTo>
                      <a:pt x="754" y="1046"/>
                      <a:pt x="755" y="1044"/>
                      <a:pt x="755" y="1042"/>
                    </a:cubicBezTo>
                    <a:cubicBezTo>
                      <a:pt x="755" y="1036"/>
                      <a:pt x="755" y="1030"/>
                      <a:pt x="755" y="1024"/>
                    </a:cubicBezTo>
                    <a:cubicBezTo>
                      <a:pt x="755" y="1018"/>
                      <a:pt x="755" y="1012"/>
                      <a:pt x="755" y="1006"/>
                    </a:cubicBezTo>
                    <a:cubicBezTo>
                      <a:pt x="755" y="1004"/>
                      <a:pt x="754" y="1002"/>
                      <a:pt x="754" y="1000"/>
                    </a:cubicBezTo>
                    <a:cubicBezTo>
                      <a:pt x="754" y="996"/>
                      <a:pt x="754" y="992"/>
                      <a:pt x="754" y="988"/>
                    </a:cubicBezTo>
                    <a:cubicBezTo>
                      <a:pt x="754" y="986"/>
                      <a:pt x="754" y="983"/>
                      <a:pt x="753" y="981"/>
                    </a:cubicBezTo>
                    <a:cubicBezTo>
                      <a:pt x="753" y="977"/>
                      <a:pt x="753" y="974"/>
                      <a:pt x="753" y="970"/>
                    </a:cubicBezTo>
                    <a:cubicBezTo>
                      <a:pt x="753" y="968"/>
                      <a:pt x="752" y="965"/>
                      <a:pt x="752" y="963"/>
                    </a:cubicBezTo>
                    <a:cubicBezTo>
                      <a:pt x="752" y="959"/>
                      <a:pt x="752" y="956"/>
                      <a:pt x="751" y="953"/>
                    </a:cubicBezTo>
                    <a:cubicBezTo>
                      <a:pt x="751" y="950"/>
                      <a:pt x="751" y="947"/>
                      <a:pt x="750" y="945"/>
                    </a:cubicBezTo>
                    <a:cubicBezTo>
                      <a:pt x="750" y="942"/>
                      <a:pt x="750" y="938"/>
                      <a:pt x="749" y="935"/>
                    </a:cubicBezTo>
                    <a:cubicBezTo>
                      <a:pt x="749" y="933"/>
                      <a:pt x="749" y="930"/>
                      <a:pt x="748" y="927"/>
                    </a:cubicBezTo>
                    <a:cubicBezTo>
                      <a:pt x="748" y="924"/>
                      <a:pt x="747" y="921"/>
                      <a:pt x="747" y="918"/>
                    </a:cubicBezTo>
                    <a:cubicBezTo>
                      <a:pt x="746" y="915"/>
                      <a:pt x="746" y="912"/>
                      <a:pt x="746" y="910"/>
                    </a:cubicBezTo>
                    <a:cubicBezTo>
                      <a:pt x="745" y="907"/>
                      <a:pt x="745" y="904"/>
                      <a:pt x="744" y="901"/>
                    </a:cubicBezTo>
                    <a:cubicBezTo>
                      <a:pt x="744" y="898"/>
                      <a:pt x="743" y="895"/>
                      <a:pt x="743" y="892"/>
                    </a:cubicBezTo>
                    <a:cubicBezTo>
                      <a:pt x="742" y="889"/>
                      <a:pt x="741" y="886"/>
                      <a:pt x="741" y="883"/>
                    </a:cubicBezTo>
                    <a:cubicBezTo>
                      <a:pt x="740" y="881"/>
                      <a:pt x="740" y="878"/>
                      <a:pt x="739" y="875"/>
                    </a:cubicBezTo>
                    <a:cubicBezTo>
                      <a:pt x="738" y="872"/>
                      <a:pt x="738" y="869"/>
                      <a:pt x="737" y="866"/>
                    </a:cubicBezTo>
                    <a:cubicBezTo>
                      <a:pt x="737" y="864"/>
                      <a:pt x="736" y="861"/>
                      <a:pt x="735" y="858"/>
                    </a:cubicBezTo>
                    <a:cubicBezTo>
                      <a:pt x="735" y="855"/>
                      <a:pt x="734" y="853"/>
                      <a:pt x="733" y="850"/>
                    </a:cubicBezTo>
                    <a:cubicBezTo>
                      <a:pt x="732" y="847"/>
                      <a:pt x="732" y="844"/>
                      <a:pt x="731" y="842"/>
                    </a:cubicBezTo>
                    <a:cubicBezTo>
                      <a:pt x="730" y="839"/>
                      <a:pt x="730" y="836"/>
                      <a:pt x="729" y="833"/>
                    </a:cubicBezTo>
                    <a:cubicBezTo>
                      <a:pt x="728" y="830"/>
                      <a:pt x="727" y="828"/>
                      <a:pt x="726" y="825"/>
                    </a:cubicBezTo>
                    <a:cubicBezTo>
                      <a:pt x="726" y="822"/>
                      <a:pt x="725" y="819"/>
                      <a:pt x="724" y="817"/>
                    </a:cubicBezTo>
                    <a:cubicBezTo>
                      <a:pt x="723" y="814"/>
                      <a:pt x="722" y="811"/>
                      <a:pt x="721" y="808"/>
                    </a:cubicBezTo>
                    <a:cubicBezTo>
                      <a:pt x="720" y="806"/>
                      <a:pt x="720" y="803"/>
                      <a:pt x="719" y="800"/>
                    </a:cubicBezTo>
                    <a:cubicBezTo>
                      <a:pt x="718" y="798"/>
                      <a:pt x="717" y="795"/>
                      <a:pt x="716" y="792"/>
                    </a:cubicBezTo>
                    <a:cubicBezTo>
                      <a:pt x="715" y="789"/>
                      <a:pt x="714" y="787"/>
                      <a:pt x="713" y="784"/>
                    </a:cubicBezTo>
                    <a:cubicBezTo>
                      <a:pt x="712" y="781"/>
                      <a:pt x="711" y="779"/>
                      <a:pt x="710" y="776"/>
                    </a:cubicBezTo>
                    <a:cubicBezTo>
                      <a:pt x="709" y="773"/>
                      <a:pt x="708" y="771"/>
                      <a:pt x="707" y="768"/>
                    </a:cubicBezTo>
                    <a:cubicBezTo>
                      <a:pt x="706" y="765"/>
                      <a:pt x="705" y="763"/>
                      <a:pt x="704" y="760"/>
                    </a:cubicBezTo>
                    <a:cubicBezTo>
                      <a:pt x="703" y="758"/>
                      <a:pt x="702" y="755"/>
                      <a:pt x="701" y="752"/>
                    </a:cubicBezTo>
                    <a:cubicBezTo>
                      <a:pt x="700" y="750"/>
                      <a:pt x="699" y="747"/>
                      <a:pt x="697" y="744"/>
                    </a:cubicBezTo>
                    <a:cubicBezTo>
                      <a:pt x="696" y="742"/>
                      <a:pt x="695" y="739"/>
                      <a:pt x="694" y="737"/>
                    </a:cubicBezTo>
                    <a:cubicBezTo>
                      <a:pt x="693" y="734"/>
                      <a:pt x="692" y="731"/>
                      <a:pt x="691" y="729"/>
                    </a:cubicBezTo>
                    <a:cubicBezTo>
                      <a:pt x="689" y="726"/>
                      <a:pt x="688" y="724"/>
                      <a:pt x="687" y="721"/>
                    </a:cubicBezTo>
                    <a:cubicBezTo>
                      <a:pt x="686" y="719"/>
                      <a:pt x="685" y="716"/>
                      <a:pt x="683" y="714"/>
                    </a:cubicBezTo>
                    <a:cubicBezTo>
                      <a:pt x="682" y="711"/>
                      <a:pt x="681" y="709"/>
                      <a:pt x="680" y="706"/>
                    </a:cubicBezTo>
                    <a:cubicBezTo>
                      <a:pt x="678" y="704"/>
                      <a:pt x="677" y="701"/>
                      <a:pt x="676" y="698"/>
                    </a:cubicBezTo>
                    <a:cubicBezTo>
                      <a:pt x="674" y="696"/>
                      <a:pt x="673" y="694"/>
                      <a:pt x="672" y="691"/>
                    </a:cubicBezTo>
                    <a:cubicBezTo>
                      <a:pt x="671" y="689"/>
                      <a:pt x="669" y="686"/>
                      <a:pt x="668" y="683"/>
                    </a:cubicBezTo>
                    <a:cubicBezTo>
                      <a:pt x="666" y="681"/>
                      <a:pt x="665" y="679"/>
                      <a:pt x="664" y="677"/>
                    </a:cubicBezTo>
                    <a:cubicBezTo>
                      <a:pt x="662" y="674"/>
                      <a:pt x="661" y="671"/>
                      <a:pt x="659" y="669"/>
                    </a:cubicBezTo>
                    <a:cubicBezTo>
                      <a:pt x="658" y="667"/>
                      <a:pt x="657" y="664"/>
                      <a:pt x="655" y="662"/>
                    </a:cubicBezTo>
                    <a:cubicBezTo>
                      <a:pt x="654" y="659"/>
                      <a:pt x="652" y="657"/>
                      <a:pt x="651" y="654"/>
                    </a:cubicBezTo>
                    <a:cubicBezTo>
                      <a:pt x="649" y="652"/>
                      <a:pt x="648" y="650"/>
                      <a:pt x="647" y="648"/>
                    </a:cubicBezTo>
                    <a:cubicBezTo>
                      <a:pt x="645" y="645"/>
                      <a:pt x="643" y="643"/>
                      <a:pt x="642" y="640"/>
                    </a:cubicBezTo>
                    <a:cubicBezTo>
                      <a:pt x="640" y="638"/>
                      <a:pt x="639" y="636"/>
                      <a:pt x="638" y="634"/>
                    </a:cubicBezTo>
                    <a:cubicBezTo>
                      <a:pt x="636" y="631"/>
                      <a:pt x="634" y="629"/>
                      <a:pt x="633" y="626"/>
                    </a:cubicBezTo>
                    <a:cubicBezTo>
                      <a:pt x="631" y="624"/>
                      <a:pt x="630" y="622"/>
                      <a:pt x="629" y="620"/>
                    </a:cubicBezTo>
                    <a:cubicBezTo>
                      <a:pt x="627" y="618"/>
                      <a:pt x="625" y="615"/>
                      <a:pt x="623" y="612"/>
                    </a:cubicBezTo>
                    <a:cubicBezTo>
                      <a:pt x="622" y="610"/>
                      <a:pt x="620" y="609"/>
                      <a:pt x="619" y="607"/>
                    </a:cubicBezTo>
                    <a:cubicBezTo>
                      <a:pt x="617" y="604"/>
                      <a:pt x="615" y="601"/>
                      <a:pt x="613" y="599"/>
                    </a:cubicBezTo>
                    <a:cubicBezTo>
                      <a:pt x="612" y="597"/>
                      <a:pt x="611" y="596"/>
                      <a:pt x="610" y="595"/>
                    </a:cubicBezTo>
                    <a:cubicBezTo>
                      <a:pt x="598" y="579"/>
                      <a:pt x="586" y="564"/>
                      <a:pt x="573" y="550"/>
                    </a:cubicBezTo>
                    <a:cubicBezTo>
                      <a:pt x="572" y="549"/>
                      <a:pt x="571" y="548"/>
                      <a:pt x="571" y="547"/>
                    </a:cubicBezTo>
                    <a:cubicBezTo>
                      <a:pt x="568" y="545"/>
                      <a:pt x="565" y="542"/>
                      <a:pt x="563" y="539"/>
                    </a:cubicBezTo>
                    <a:cubicBezTo>
                      <a:pt x="562" y="538"/>
                      <a:pt x="561" y="536"/>
                      <a:pt x="559" y="535"/>
                    </a:cubicBezTo>
                    <a:cubicBezTo>
                      <a:pt x="557" y="533"/>
                      <a:pt x="554" y="530"/>
                      <a:pt x="552" y="527"/>
                    </a:cubicBezTo>
                    <a:cubicBezTo>
                      <a:pt x="550" y="526"/>
                      <a:pt x="549" y="525"/>
                      <a:pt x="548" y="523"/>
                    </a:cubicBezTo>
                    <a:cubicBezTo>
                      <a:pt x="545" y="521"/>
                      <a:pt x="543" y="518"/>
                      <a:pt x="540" y="516"/>
                    </a:cubicBezTo>
                    <a:cubicBezTo>
                      <a:pt x="539" y="514"/>
                      <a:pt x="537" y="513"/>
                      <a:pt x="536" y="511"/>
                    </a:cubicBezTo>
                    <a:cubicBezTo>
                      <a:pt x="533" y="509"/>
                      <a:pt x="531" y="507"/>
                      <a:pt x="528" y="505"/>
                    </a:cubicBezTo>
                    <a:cubicBezTo>
                      <a:pt x="527" y="503"/>
                      <a:pt x="525" y="502"/>
                      <a:pt x="524" y="500"/>
                    </a:cubicBezTo>
                    <a:cubicBezTo>
                      <a:pt x="521" y="498"/>
                      <a:pt x="519" y="496"/>
                      <a:pt x="516" y="493"/>
                    </a:cubicBezTo>
                    <a:cubicBezTo>
                      <a:pt x="514" y="492"/>
                      <a:pt x="513" y="490"/>
                      <a:pt x="511" y="489"/>
                    </a:cubicBezTo>
                    <a:cubicBezTo>
                      <a:pt x="509" y="487"/>
                      <a:pt x="506" y="485"/>
                      <a:pt x="504" y="482"/>
                    </a:cubicBezTo>
                    <a:cubicBezTo>
                      <a:pt x="502" y="481"/>
                      <a:pt x="500" y="479"/>
                      <a:pt x="498" y="478"/>
                    </a:cubicBezTo>
                    <a:cubicBezTo>
                      <a:pt x="496" y="476"/>
                      <a:pt x="493" y="474"/>
                      <a:pt x="491" y="472"/>
                    </a:cubicBezTo>
                    <a:cubicBezTo>
                      <a:pt x="489" y="470"/>
                      <a:pt x="487" y="469"/>
                      <a:pt x="485" y="467"/>
                    </a:cubicBezTo>
                    <a:cubicBezTo>
                      <a:pt x="483" y="465"/>
                      <a:pt x="480" y="463"/>
                      <a:pt x="478" y="461"/>
                    </a:cubicBezTo>
                    <a:cubicBezTo>
                      <a:pt x="476" y="460"/>
                      <a:pt x="474" y="459"/>
                      <a:pt x="472" y="457"/>
                    </a:cubicBezTo>
                    <a:cubicBezTo>
                      <a:pt x="469" y="455"/>
                      <a:pt x="467" y="453"/>
                      <a:pt x="464" y="451"/>
                    </a:cubicBezTo>
                    <a:cubicBezTo>
                      <a:pt x="462" y="450"/>
                      <a:pt x="460" y="449"/>
                      <a:pt x="459" y="447"/>
                    </a:cubicBezTo>
                    <a:cubicBezTo>
                      <a:pt x="456" y="445"/>
                      <a:pt x="453" y="444"/>
                      <a:pt x="451" y="442"/>
                    </a:cubicBezTo>
                    <a:cubicBezTo>
                      <a:pt x="449" y="440"/>
                      <a:pt x="447" y="439"/>
                      <a:pt x="445" y="438"/>
                    </a:cubicBezTo>
                    <a:cubicBezTo>
                      <a:pt x="442" y="436"/>
                      <a:pt x="440" y="434"/>
                      <a:pt x="437" y="432"/>
                    </a:cubicBezTo>
                    <a:cubicBezTo>
                      <a:pt x="435" y="431"/>
                      <a:pt x="433" y="430"/>
                      <a:pt x="431" y="428"/>
                    </a:cubicBezTo>
                    <a:cubicBezTo>
                      <a:pt x="428" y="427"/>
                      <a:pt x="425" y="425"/>
                      <a:pt x="423" y="423"/>
                    </a:cubicBezTo>
                    <a:cubicBezTo>
                      <a:pt x="421" y="422"/>
                      <a:pt x="419" y="421"/>
                      <a:pt x="417" y="419"/>
                    </a:cubicBezTo>
                    <a:cubicBezTo>
                      <a:pt x="414" y="418"/>
                      <a:pt x="411" y="416"/>
                      <a:pt x="408" y="414"/>
                    </a:cubicBezTo>
                    <a:cubicBezTo>
                      <a:pt x="406" y="413"/>
                      <a:pt x="404" y="412"/>
                      <a:pt x="402" y="411"/>
                    </a:cubicBezTo>
                    <a:cubicBezTo>
                      <a:pt x="399" y="409"/>
                      <a:pt x="397" y="407"/>
                      <a:pt x="394" y="406"/>
                    </a:cubicBezTo>
                    <a:cubicBezTo>
                      <a:pt x="392" y="405"/>
                      <a:pt x="390" y="403"/>
                      <a:pt x="388" y="402"/>
                    </a:cubicBezTo>
                    <a:cubicBezTo>
                      <a:pt x="385" y="401"/>
                      <a:pt x="382" y="399"/>
                      <a:pt x="379" y="398"/>
                    </a:cubicBezTo>
                    <a:cubicBezTo>
                      <a:pt x="377" y="397"/>
                      <a:pt x="375" y="395"/>
                      <a:pt x="373" y="394"/>
                    </a:cubicBezTo>
                    <a:cubicBezTo>
                      <a:pt x="370" y="393"/>
                      <a:pt x="367" y="391"/>
                      <a:pt x="364" y="390"/>
                    </a:cubicBezTo>
                    <a:cubicBezTo>
                      <a:pt x="362" y="389"/>
                      <a:pt x="360" y="388"/>
                      <a:pt x="358" y="387"/>
                    </a:cubicBezTo>
                    <a:cubicBezTo>
                      <a:pt x="355" y="385"/>
                      <a:pt x="352" y="384"/>
                      <a:pt x="349" y="383"/>
                    </a:cubicBezTo>
                    <a:cubicBezTo>
                      <a:pt x="347" y="381"/>
                      <a:pt x="345" y="380"/>
                      <a:pt x="342" y="379"/>
                    </a:cubicBezTo>
                    <a:cubicBezTo>
                      <a:pt x="340" y="378"/>
                      <a:pt x="337" y="377"/>
                      <a:pt x="334" y="375"/>
                    </a:cubicBezTo>
                    <a:cubicBezTo>
                      <a:pt x="331" y="374"/>
                      <a:pt x="329" y="373"/>
                      <a:pt x="327" y="372"/>
                    </a:cubicBezTo>
                    <a:cubicBezTo>
                      <a:pt x="324" y="371"/>
                      <a:pt x="321" y="370"/>
                      <a:pt x="318" y="369"/>
                    </a:cubicBezTo>
                    <a:cubicBezTo>
                      <a:pt x="316" y="368"/>
                      <a:pt x="314" y="367"/>
                      <a:pt x="311" y="366"/>
                    </a:cubicBezTo>
                    <a:cubicBezTo>
                      <a:pt x="308" y="365"/>
                      <a:pt x="305" y="363"/>
                      <a:pt x="302" y="362"/>
                    </a:cubicBezTo>
                    <a:cubicBezTo>
                      <a:pt x="300" y="361"/>
                      <a:pt x="298" y="361"/>
                      <a:pt x="295" y="360"/>
                    </a:cubicBezTo>
                    <a:cubicBezTo>
                      <a:pt x="292" y="359"/>
                      <a:pt x="290" y="357"/>
                      <a:pt x="287" y="356"/>
                    </a:cubicBezTo>
                    <a:cubicBezTo>
                      <a:pt x="284" y="355"/>
                      <a:pt x="282" y="355"/>
                      <a:pt x="279" y="354"/>
                    </a:cubicBezTo>
                    <a:cubicBezTo>
                      <a:pt x="276" y="353"/>
                      <a:pt x="273" y="352"/>
                      <a:pt x="270" y="351"/>
                    </a:cubicBezTo>
                    <a:cubicBezTo>
                      <a:pt x="268" y="350"/>
                      <a:pt x="266" y="349"/>
                      <a:pt x="263" y="348"/>
                    </a:cubicBezTo>
                    <a:cubicBezTo>
                      <a:pt x="260" y="347"/>
                      <a:pt x="257" y="346"/>
                      <a:pt x="254" y="345"/>
                    </a:cubicBezTo>
                    <a:cubicBezTo>
                      <a:pt x="252" y="345"/>
                      <a:pt x="249" y="344"/>
                      <a:pt x="247" y="343"/>
                    </a:cubicBezTo>
                    <a:cubicBezTo>
                      <a:pt x="244" y="342"/>
                      <a:pt x="241" y="341"/>
                      <a:pt x="238" y="341"/>
                    </a:cubicBezTo>
                    <a:cubicBezTo>
                      <a:pt x="235" y="340"/>
                      <a:pt x="233" y="339"/>
                      <a:pt x="230" y="339"/>
                    </a:cubicBezTo>
                    <a:cubicBezTo>
                      <a:pt x="227" y="338"/>
                      <a:pt x="224" y="337"/>
                      <a:pt x="221" y="336"/>
                    </a:cubicBezTo>
                    <a:cubicBezTo>
                      <a:pt x="219" y="335"/>
                      <a:pt x="216" y="335"/>
                      <a:pt x="214" y="334"/>
                    </a:cubicBezTo>
                    <a:cubicBezTo>
                      <a:pt x="211" y="333"/>
                      <a:pt x="207" y="333"/>
                      <a:pt x="204" y="332"/>
                    </a:cubicBezTo>
                    <a:cubicBezTo>
                      <a:pt x="202" y="331"/>
                      <a:pt x="199" y="331"/>
                      <a:pt x="197" y="330"/>
                    </a:cubicBezTo>
                    <a:cubicBezTo>
                      <a:pt x="191" y="329"/>
                      <a:pt x="185" y="328"/>
                      <a:pt x="179" y="327"/>
                    </a:cubicBezTo>
                    <a:cubicBezTo>
                      <a:pt x="176" y="326"/>
                      <a:pt x="173" y="326"/>
                      <a:pt x="171" y="325"/>
                    </a:cubicBezTo>
                    <a:cubicBezTo>
                      <a:pt x="168" y="325"/>
                      <a:pt x="165" y="324"/>
                      <a:pt x="163" y="324"/>
                    </a:cubicBezTo>
                    <a:cubicBezTo>
                      <a:pt x="159" y="323"/>
                      <a:pt x="156" y="323"/>
                      <a:pt x="153" y="322"/>
                    </a:cubicBezTo>
                    <a:cubicBezTo>
                      <a:pt x="151" y="322"/>
                      <a:pt x="148" y="321"/>
                      <a:pt x="145" y="321"/>
                    </a:cubicBezTo>
                    <a:cubicBezTo>
                      <a:pt x="142" y="321"/>
                      <a:pt x="139" y="320"/>
                      <a:pt x="136" y="320"/>
                    </a:cubicBezTo>
                    <a:cubicBezTo>
                      <a:pt x="133" y="319"/>
                      <a:pt x="131" y="319"/>
                      <a:pt x="128" y="319"/>
                    </a:cubicBezTo>
                    <a:cubicBezTo>
                      <a:pt x="125" y="318"/>
                      <a:pt x="122" y="318"/>
                      <a:pt x="118" y="318"/>
                    </a:cubicBezTo>
                    <a:cubicBezTo>
                      <a:pt x="116" y="317"/>
                      <a:pt x="113" y="317"/>
                      <a:pt x="110" y="317"/>
                    </a:cubicBezTo>
                    <a:cubicBezTo>
                      <a:pt x="107" y="317"/>
                      <a:pt x="104" y="316"/>
                      <a:pt x="101" y="316"/>
                    </a:cubicBezTo>
                    <a:cubicBezTo>
                      <a:pt x="98" y="316"/>
                      <a:pt x="95" y="316"/>
                      <a:pt x="93" y="316"/>
                    </a:cubicBezTo>
                    <a:cubicBezTo>
                      <a:pt x="90" y="315"/>
                      <a:pt x="87" y="315"/>
                      <a:pt x="85" y="315"/>
                    </a:cubicBezTo>
                    <a:cubicBezTo>
                      <a:pt x="85" y="159"/>
                      <a:pt x="85" y="159"/>
                      <a:pt x="85" y="159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209" y="223"/>
                      <a:pt x="209" y="223"/>
                      <a:pt x="209" y="223"/>
                    </a:cubicBezTo>
                    <a:cubicBezTo>
                      <a:pt x="213" y="237"/>
                      <a:pt x="224" y="249"/>
                      <a:pt x="238" y="252"/>
                    </a:cubicBezTo>
                    <a:cubicBezTo>
                      <a:pt x="314" y="271"/>
                      <a:pt x="387" y="301"/>
                      <a:pt x="454" y="341"/>
                    </a:cubicBezTo>
                    <a:cubicBezTo>
                      <a:pt x="465" y="348"/>
                      <a:pt x="480" y="349"/>
                      <a:pt x="492" y="343"/>
                    </a:cubicBezTo>
                    <a:cubicBezTo>
                      <a:pt x="591" y="292"/>
                      <a:pt x="591" y="292"/>
                      <a:pt x="591" y="292"/>
                    </a:cubicBezTo>
                    <a:cubicBezTo>
                      <a:pt x="777" y="477"/>
                      <a:pt x="777" y="477"/>
                      <a:pt x="777" y="477"/>
                    </a:cubicBezTo>
                    <a:cubicBezTo>
                      <a:pt x="726" y="576"/>
                      <a:pt x="726" y="576"/>
                      <a:pt x="726" y="576"/>
                    </a:cubicBezTo>
                    <a:cubicBezTo>
                      <a:pt x="720" y="589"/>
                      <a:pt x="720" y="603"/>
                      <a:pt x="727" y="615"/>
                    </a:cubicBezTo>
                    <a:cubicBezTo>
                      <a:pt x="768" y="682"/>
                      <a:pt x="798" y="754"/>
                      <a:pt x="816" y="830"/>
                    </a:cubicBezTo>
                    <a:cubicBezTo>
                      <a:pt x="820" y="845"/>
                      <a:pt x="831" y="856"/>
                      <a:pt x="846" y="859"/>
                    </a:cubicBezTo>
                    <a:cubicBezTo>
                      <a:pt x="989" y="895"/>
                      <a:pt x="989" y="895"/>
                      <a:pt x="989" y="895"/>
                    </a:cubicBezTo>
                    <a:lnTo>
                      <a:pt x="989" y="115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10" name="Прямоугольник 209"/>
          <p:cNvSpPr/>
          <p:nvPr/>
        </p:nvSpPr>
        <p:spPr>
          <a:xfrm>
            <a:off x="1329832" y="5000363"/>
            <a:ext cx="1036320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Согласно пункту 2 статьи 7 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Федерального закона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«О защите прав юридических лиц и индивидуальных предпринимателей при осуществлении мероприятий государственного контроля (надзора)»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органы государственного контроля при организации и осуществлении государственного контроля (надзора) </a:t>
            </a: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</a:rPr>
              <a:t>привлекают экспертов к проведению мероприятий по </a:t>
            </a:r>
            <a:r>
              <a:rPr lang="ru-RU" b="1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контролю</a:t>
            </a: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solidFill>
                <a:srgbClr val="002060"/>
              </a:solidFill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7893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44" t="22657" r="4737" b="4962"/>
          <a:stretch/>
        </p:blipFill>
        <p:spPr>
          <a:xfrm flipH="1">
            <a:off x="0" y="0"/>
            <a:ext cx="12211051" cy="6858000"/>
          </a:xfrm>
          <a:prstGeom prst="rect">
            <a:avLst/>
          </a:prstGeom>
        </p:spPr>
      </p:pic>
      <p:sp>
        <p:nvSpPr>
          <p:cNvPr id="25" name="Freeform 169"/>
          <p:cNvSpPr>
            <a:spLocks/>
          </p:cNvSpPr>
          <p:nvPr/>
        </p:nvSpPr>
        <p:spPr bwMode="auto">
          <a:xfrm rot="1046995">
            <a:off x="11433781" y="-6417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26" name="Номер слайда 123"/>
          <p:cNvSpPr>
            <a:spLocks noGrp="1"/>
          </p:cNvSpPr>
          <p:nvPr>
            <p:ph type="sldNum" sz="quarter" idx="7"/>
          </p:nvPr>
        </p:nvSpPr>
        <p:spPr>
          <a:xfrm>
            <a:off x="9182104" y="0"/>
            <a:ext cx="2844801" cy="365125"/>
          </a:xfrm>
        </p:spPr>
        <p:txBody>
          <a:bodyPr/>
          <a:lstStyle/>
          <a:p>
            <a:pPr marL="25398">
              <a:spcBef>
                <a:spcPts val="245"/>
              </a:spcBef>
            </a:pPr>
            <a:fld id="{81D60167-4931-47E6-BA6A-407CBD079E47}" type="slidenum">
              <a:rPr lang="ru-RU" sz="1067" b="0">
                <a:solidFill>
                  <a:srgbClr val="8E9EB0"/>
                </a:solidFill>
                <a:latin typeface="Arial Narrow" panose="020B0606020202030204" pitchFamily="34" charset="0"/>
              </a:rPr>
              <a:pPr marL="25398">
                <a:spcBef>
                  <a:spcPts val="245"/>
                </a:spcBef>
              </a:pPr>
              <a:t>9</a:t>
            </a:fld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sp>
        <p:nvSpPr>
          <p:cNvPr id="212" name="Freeform 169"/>
          <p:cNvSpPr>
            <a:spLocks/>
          </p:cNvSpPr>
          <p:nvPr/>
        </p:nvSpPr>
        <p:spPr bwMode="auto">
          <a:xfrm rot="1046995">
            <a:off x="11586181" y="-489377"/>
            <a:ext cx="1075863" cy="1011193"/>
          </a:xfrm>
          <a:custGeom>
            <a:avLst/>
            <a:gdLst>
              <a:gd name="T0" fmla="*/ 1143 w 1217"/>
              <a:gd name="T1" fmla="*/ 289 h 1365"/>
              <a:gd name="T2" fmla="*/ 1076 w 1217"/>
              <a:gd name="T3" fmla="*/ 251 h 1365"/>
              <a:gd name="T4" fmla="*/ 1076 w 1217"/>
              <a:gd name="T5" fmla="*/ 251 h 1365"/>
              <a:gd name="T6" fmla="*/ 695 w 1217"/>
              <a:gd name="T7" fmla="*/ 32 h 1365"/>
              <a:gd name="T8" fmla="*/ 519 w 1217"/>
              <a:gd name="T9" fmla="*/ 32 h 1365"/>
              <a:gd name="T10" fmla="*/ 75 w 1217"/>
              <a:gd name="T11" fmla="*/ 289 h 1365"/>
              <a:gd name="T12" fmla="*/ 1 w 1217"/>
              <a:gd name="T13" fmla="*/ 417 h 1365"/>
              <a:gd name="T14" fmla="*/ 1 w 1217"/>
              <a:gd name="T15" fmla="*/ 494 h 1365"/>
              <a:gd name="T16" fmla="*/ 1 w 1217"/>
              <a:gd name="T17" fmla="*/ 495 h 1365"/>
              <a:gd name="T18" fmla="*/ 0 w 1217"/>
              <a:gd name="T19" fmla="*/ 930 h 1365"/>
              <a:gd name="T20" fmla="*/ 88 w 1217"/>
              <a:gd name="T21" fmla="*/ 1082 h 1365"/>
              <a:gd name="T22" fmla="*/ 533 w 1217"/>
              <a:gd name="T23" fmla="*/ 1338 h 1365"/>
              <a:gd name="T24" fmla="*/ 681 w 1217"/>
              <a:gd name="T25" fmla="*/ 1338 h 1365"/>
              <a:gd name="T26" fmla="*/ 748 w 1217"/>
              <a:gd name="T27" fmla="*/ 1300 h 1365"/>
              <a:gd name="T28" fmla="*/ 746 w 1217"/>
              <a:gd name="T29" fmla="*/ 1299 h 1365"/>
              <a:gd name="T30" fmla="*/ 1128 w 1217"/>
              <a:gd name="T31" fmla="*/ 1083 h 1365"/>
              <a:gd name="T32" fmla="*/ 1217 w 1217"/>
              <a:gd name="T33" fmla="*/ 930 h 1365"/>
              <a:gd name="T34" fmla="*/ 1217 w 1217"/>
              <a:gd name="T35" fmla="*/ 418 h 1365"/>
              <a:gd name="T36" fmla="*/ 1143 w 1217"/>
              <a:gd name="T37" fmla="*/ 289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217" h="1365">
                <a:moveTo>
                  <a:pt x="1143" y="289"/>
                </a:moveTo>
                <a:cubicBezTo>
                  <a:pt x="1076" y="251"/>
                  <a:pt x="1076" y="251"/>
                  <a:pt x="1076" y="251"/>
                </a:cubicBezTo>
                <a:cubicBezTo>
                  <a:pt x="1076" y="251"/>
                  <a:pt x="1076" y="251"/>
                  <a:pt x="1076" y="251"/>
                </a:cubicBezTo>
                <a:cubicBezTo>
                  <a:pt x="695" y="32"/>
                  <a:pt x="695" y="32"/>
                  <a:pt x="695" y="32"/>
                </a:cubicBezTo>
                <a:cubicBezTo>
                  <a:pt x="640" y="0"/>
                  <a:pt x="574" y="1"/>
                  <a:pt x="519" y="32"/>
                </a:cubicBezTo>
                <a:cubicBezTo>
                  <a:pt x="75" y="289"/>
                  <a:pt x="75" y="289"/>
                  <a:pt x="75" y="289"/>
                </a:cubicBezTo>
                <a:cubicBezTo>
                  <a:pt x="29" y="315"/>
                  <a:pt x="1" y="364"/>
                  <a:pt x="1" y="417"/>
                </a:cubicBezTo>
                <a:cubicBezTo>
                  <a:pt x="1" y="494"/>
                  <a:pt x="1" y="494"/>
                  <a:pt x="1" y="494"/>
                </a:cubicBezTo>
                <a:cubicBezTo>
                  <a:pt x="1" y="495"/>
                  <a:pt x="1" y="495"/>
                  <a:pt x="1" y="495"/>
                </a:cubicBezTo>
                <a:cubicBezTo>
                  <a:pt x="0" y="930"/>
                  <a:pt x="0" y="930"/>
                  <a:pt x="0" y="930"/>
                </a:cubicBezTo>
                <a:cubicBezTo>
                  <a:pt x="0" y="992"/>
                  <a:pt x="34" y="1050"/>
                  <a:pt x="88" y="1082"/>
                </a:cubicBezTo>
                <a:cubicBezTo>
                  <a:pt x="533" y="1338"/>
                  <a:pt x="533" y="1338"/>
                  <a:pt x="533" y="1338"/>
                </a:cubicBezTo>
                <a:cubicBezTo>
                  <a:pt x="578" y="1365"/>
                  <a:pt x="635" y="1365"/>
                  <a:pt x="681" y="1338"/>
                </a:cubicBezTo>
                <a:cubicBezTo>
                  <a:pt x="748" y="1300"/>
                  <a:pt x="748" y="1300"/>
                  <a:pt x="748" y="1300"/>
                </a:cubicBezTo>
                <a:cubicBezTo>
                  <a:pt x="746" y="1299"/>
                  <a:pt x="746" y="1299"/>
                  <a:pt x="746" y="1299"/>
                </a:cubicBezTo>
                <a:cubicBezTo>
                  <a:pt x="1128" y="1083"/>
                  <a:pt x="1128" y="1083"/>
                  <a:pt x="1128" y="1083"/>
                </a:cubicBezTo>
                <a:cubicBezTo>
                  <a:pt x="1183" y="1051"/>
                  <a:pt x="1217" y="993"/>
                  <a:pt x="1217" y="930"/>
                </a:cubicBezTo>
                <a:cubicBezTo>
                  <a:pt x="1217" y="418"/>
                  <a:pt x="1217" y="418"/>
                  <a:pt x="1217" y="418"/>
                </a:cubicBezTo>
                <a:cubicBezTo>
                  <a:pt x="1217" y="365"/>
                  <a:pt x="1189" y="316"/>
                  <a:pt x="1143" y="289"/>
                </a:cubicBezTo>
                <a:close/>
              </a:path>
            </a:pathLst>
          </a:custGeom>
          <a:solidFill>
            <a:srgbClr val="D1D6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2400">
              <a:solidFill>
                <a:srgbClr val="C3C9D3"/>
              </a:solidFill>
            </a:endParaRPr>
          </a:p>
        </p:txBody>
      </p:sp>
      <p:sp>
        <p:nvSpPr>
          <p:cNvPr id="213" name="Номер слайда 123"/>
          <p:cNvSpPr txBox="1">
            <a:spLocks/>
          </p:cNvSpPr>
          <p:nvPr/>
        </p:nvSpPr>
        <p:spPr>
          <a:xfrm>
            <a:off x="9334504" y="152400"/>
            <a:ext cx="284480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ru-RU"/>
            </a:defPPr>
            <a:lvl1pPr marL="0" algn="r" defTabSz="914400" rtl="0" eaLnBrk="1" latinLnBrk="0" hangingPunct="1">
              <a:defRPr sz="1400" b="1" i="0" kern="1200">
                <a:solidFill>
                  <a:srgbClr val="282C5E"/>
                </a:solidFill>
                <a:latin typeface="Arial Black"/>
                <a:ea typeface="+mn-ea"/>
                <a:cs typeface="Arial Black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398">
              <a:spcBef>
                <a:spcPts val="245"/>
              </a:spcBef>
            </a:pPr>
            <a:fld id="{81D60167-4931-47E6-BA6A-407CBD079E47}" type="slidenum">
              <a:rPr lang="ru-RU" sz="1067" b="0" smtClean="0">
                <a:solidFill>
                  <a:srgbClr val="8E9EB0"/>
                </a:solidFill>
                <a:latin typeface="Arial Narrow" panose="020B0606020202030204" pitchFamily="34" charset="0"/>
              </a:rPr>
              <a:pPr marL="25398">
                <a:spcBef>
                  <a:spcPts val="245"/>
                </a:spcBef>
              </a:pPr>
              <a:t>9</a:t>
            </a:fld>
            <a:endParaRPr lang="ru-RU" sz="1067" b="0" dirty="0">
              <a:solidFill>
                <a:srgbClr val="8E9EB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177801" y="46038"/>
            <a:ext cx="736599" cy="912743"/>
            <a:chOff x="142875" y="82153"/>
            <a:chExt cx="552449" cy="684557"/>
          </a:xfrm>
        </p:grpSpPr>
        <p:sp>
          <p:nvSpPr>
            <p:cNvPr id="28" name="Полилиния 27"/>
            <p:cNvSpPr/>
            <p:nvPr/>
          </p:nvSpPr>
          <p:spPr>
            <a:xfrm>
              <a:off x="176213" y="109538"/>
              <a:ext cx="495300" cy="623887"/>
            </a:xfrm>
            <a:custGeom>
              <a:avLst/>
              <a:gdLst>
                <a:gd name="connsiteX0" fmla="*/ 9525 w 495300"/>
                <a:gd name="connsiteY0" fmla="*/ 90487 h 623887"/>
                <a:gd name="connsiteX1" fmla="*/ 247650 w 495300"/>
                <a:gd name="connsiteY1" fmla="*/ 0 h 623887"/>
                <a:gd name="connsiteX2" fmla="*/ 495300 w 495300"/>
                <a:gd name="connsiteY2" fmla="*/ 104775 h 623887"/>
                <a:gd name="connsiteX3" fmla="*/ 490537 w 495300"/>
                <a:gd name="connsiteY3" fmla="*/ 476250 h 623887"/>
                <a:gd name="connsiteX4" fmla="*/ 261937 w 495300"/>
                <a:gd name="connsiteY4" fmla="*/ 623887 h 623887"/>
                <a:gd name="connsiteX5" fmla="*/ 0 w 495300"/>
                <a:gd name="connsiteY5" fmla="*/ 481012 h 623887"/>
                <a:gd name="connsiteX6" fmla="*/ 9525 w 495300"/>
                <a:gd name="connsiteY6" fmla="*/ 90487 h 6238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5300" h="623887">
                  <a:moveTo>
                    <a:pt x="9525" y="90487"/>
                  </a:moveTo>
                  <a:lnTo>
                    <a:pt x="247650" y="0"/>
                  </a:lnTo>
                  <a:lnTo>
                    <a:pt x="495300" y="104775"/>
                  </a:lnTo>
                  <a:cubicBezTo>
                    <a:pt x="493712" y="228600"/>
                    <a:pt x="492125" y="352425"/>
                    <a:pt x="490537" y="476250"/>
                  </a:cubicBezTo>
                  <a:lnTo>
                    <a:pt x="261937" y="623887"/>
                  </a:lnTo>
                  <a:lnTo>
                    <a:pt x="0" y="481012"/>
                  </a:lnTo>
                  <a:lnTo>
                    <a:pt x="9525" y="904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grpSp>
          <p:nvGrpSpPr>
            <p:cNvPr id="29" name="Группа 28"/>
            <p:cNvGrpSpPr/>
            <p:nvPr/>
          </p:nvGrpSpPr>
          <p:grpSpPr>
            <a:xfrm>
              <a:off x="142875" y="82153"/>
              <a:ext cx="552449" cy="684557"/>
              <a:chOff x="374650" y="217487"/>
              <a:chExt cx="2336801" cy="2895601"/>
            </a:xfrm>
          </p:grpSpPr>
          <p:grpSp>
            <p:nvGrpSpPr>
              <p:cNvPr id="30" name="Группа 29"/>
              <p:cNvGrpSpPr/>
              <p:nvPr/>
            </p:nvGrpSpPr>
            <p:grpSpPr>
              <a:xfrm>
                <a:off x="763588" y="771525"/>
                <a:ext cx="1582738" cy="1751013"/>
                <a:chOff x="763588" y="771525"/>
                <a:chExt cx="1582738" cy="1751013"/>
              </a:xfrm>
            </p:grpSpPr>
            <p:sp>
              <p:nvSpPr>
                <p:cNvPr id="37" name="Freeform 5"/>
                <p:cNvSpPr>
                  <a:spLocks noEditPoints="1"/>
                </p:cNvSpPr>
                <p:nvPr/>
              </p:nvSpPr>
              <p:spPr bwMode="auto">
                <a:xfrm>
                  <a:off x="1268413" y="1433513"/>
                  <a:ext cx="576263" cy="801688"/>
                </a:xfrm>
                <a:custGeom>
                  <a:avLst/>
                  <a:gdLst>
                    <a:gd name="T0" fmla="*/ 113 w 153"/>
                    <a:gd name="T1" fmla="*/ 19 h 213"/>
                    <a:gd name="T2" fmla="*/ 108 w 153"/>
                    <a:gd name="T3" fmla="*/ 8 h 213"/>
                    <a:gd name="T4" fmla="*/ 96 w 153"/>
                    <a:gd name="T5" fmla="*/ 15 h 213"/>
                    <a:gd name="T6" fmla="*/ 84 w 153"/>
                    <a:gd name="T7" fmla="*/ 5 h 213"/>
                    <a:gd name="T8" fmla="*/ 77 w 153"/>
                    <a:gd name="T9" fmla="*/ 11 h 213"/>
                    <a:gd name="T10" fmla="*/ 75 w 153"/>
                    <a:gd name="T11" fmla="*/ 12 h 213"/>
                    <a:gd name="T12" fmla="*/ 59 w 153"/>
                    <a:gd name="T13" fmla="*/ 0 h 213"/>
                    <a:gd name="T14" fmla="*/ 49 w 153"/>
                    <a:gd name="T15" fmla="*/ 2 h 213"/>
                    <a:gd name="T16" fmla="*/ 42 w 153"/>
                    <a:gd name="T17" fmla="*/ 16 h 213"/>
                    <a:gd name="T18" fmla="*/ 8 w 153"/>
                    <a:gd name="T19" fmla="*/ 21 h 213"/>
                    <a:gd name="T20" fmla="*/ 0 w 153"/>
                    <a:gd name="T21" fmla="*/ 103 h 213"/>
                    <a:gd name="T22" fmla="*/ 1 w 153"/>
                    <a:gd name="T23" fmla="*/ 185 h 213"/>
                    <a:gd name="T24" fmla="*/ 43 w 153"/>
                    <a:gd name="T25" fmla="*/ 200 h 213"/>
                    <a:gd name="T26" fmla="*/ 78 w 153"/>
                    <a:gd name="T27" fmla="*/ 212 h 213"/>
                    <a:gd name="T28" fmla="*/ 138 w 153"/>
                    <a:gd name="T29" fmla="*/ 199 h 213"/>
                    <a:gd name="T30" fmla="*/ 153 w 153"/>
                    <a:gd name="T31" fmla="*/ 176 h 213"/>
                    <a:gd name="T32" fmla="*/ 146 w 153"/>
                    <a:gd name="T33" fmla="*/ 21 h 213"/>
                    <a:gd name="T34" fmla="*/ 92 w 153"/>
                    <a:gd name="T35" fmla="*/ 16 h 213"/>
                    <a:gd name="T36" fmla="*/ 73 w 153"/>
                    <a:gd name="T37" fmla="*/ 13 h 213"/>
                    <a:gd name="T38" fmla="*/ 73 w 153"/>
                    <a:gd name="T39" fmla="*/ 13 h 213"/>
                    <a:gd name="T40" fmla="*/ 48 w 153"/>
                    <a:gd name="T41" fmla="*/ 18 h 213"/>
                    <a:gd name="T42" fmla="*/ 52 w 153"/>
                    <a:gd name="T43" fmla="*/ 18 h 213"/>
                    <a:gd name="T44" fmla="*/ 52 w 153"/>
                    <a:gd name="T45" fmla="*/ 18 h 213"/>
                    <a:gd name="T46" fmla="*/ 41 w 153"/>
                    <a:gd name="T47" fmla="*/ 19 h 213"/>
                    <a:gd name="T48" fmla="*/ 47 w 153"/>
                    <a:gd name="T49" fmla="*/ 18 h 213"/>
                    <a:gd name="T50" fmla="*/ 47 w 153"/>
                    <a:gd name="T51" fmla="*/ 18 h 213"/>
                    <a:gd name="T52" fmla="*/ 147 w 153"/>
                    <a:gd name="T53" fmla="*/ 183 h 213"/>
                    <a:gd name="T54" fmla="*/ 110 w 153"/>
                    <a:gd name="T55" fmla="*/ 194 h 213"/>
                    <a:gd name="T56" fmla="*/ 75 w 153"/>
                    <a:gd name="T57" fmla="*/ 206 h 213"/>
                    <a:gd name="T58" fmla="*/ 21 w 153"/>
                    <a:gd name="T59" fmla="*/ 194 h 213"/>
                    <a:gd name="T60" fmla="*/ 5 w 153"/>
                    <a:gd name="T61" fmla="*/ 171 h 213"/>
                    <a:gd name="T62" fmla="*/ 5 w 153"/>
                    <a:gd name="T63" fmla="*/ 34 h 213"/>
                    <a:gd name="T64" fmla="*/ 77 w 153"/>
                    <a:gd name="T65" fmla="*/ 17 h 213"/>
                    <a:gd name="T66" fmla="*/ 148 w 153"/>
                    <a:gd name="T67" fmla="*/ 34 h 2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53" h="213">
                      <a:moveTo>
                        <a:pt x="146" y="21"/>
                      </a:moveTo>
                      <a:cubicBezTo>
                        <a:pt x="132" y="21"/>
                        <a:pt x="121" y="20"/>
                        <a:pt x="113" y="19"/>
                      </a:cubicBezTo>
                      <a:cubicBezTo>
                        <a:pt x="112" y="16"/>
                        <a:pt x="111" y="14"/>
                        <a:pt x="110" y="11"/>
                      </a:cubicBezTo>
                      <a:cubicBezTo>
                        <a:pt x="109" y="10"/>
                        <a:pt x="108" y="9"/>
                        <a:pt x="108" y="8"/>
                      </a:cubicBezTo>
                      <a:cubicBezTo>
                        <a:pt x="107" y="6"/>
                        <a:pt x="106" y="4"/>
                        <a:pt x="105" y="2"/>
                      </a:cubicBezTo>
                      <a:cubicBezTo>
                        <a:pt x="102" y="6"/>
                        <a:pt x="99" y="11"/>
                        <a:pt x="96" y="15"/>
                      </a:cubicBezTo>
                      <a:cubicBezTo>
                        <a:pt x="96" y="10"/>
                        <a:pt x="95" y="5"/>
                        <a:pt x="94" y="0"/>
                      </a:cubicBezTo>
                      <a:cubicBezTo>
                        <a:pt x="91" y="1"/>
                        <a:pt x="88" y="4"/>
                        <a:pt x="84" y="5"/>
                      </a:cubicBezTo>
                      <a:cubicBezTo>
                        <a:pt x="81" y="6"/>
                        <a:pt x="79" y="9"/>
                        <a:pt x="78" y="12"/>
                      </a:cubicBezTo>
                      <a:cubicBezTo>
                        <a:pt x="77" y="11"/>
                        <a:pt x="77" y="11"/>
                        <a:pt x="77" y="11"/>
                      </a:cubicBezTo>
                      <a:cubicBezTo>
                        <a:pt x="77" y="11"/>
                        <a:pt x="76" y="12"/>
                        <a:pt x="75" y="12"/>
                      </a:cubicBezTo>
                      <a:cubicBezTo>
                        <a:pt x="75" y="12"/>
                        <a:pt x="75" y="12"/>
                        <a:pt x="75" y="12"/>
                      </a:cubicBezTo>
                      <a:cubicBezTo>
                        <a:pt x="74" y="10"/>
                        <a:pt x="74" y="7"/>
                        <a:pt x="71" y="6"/>
                      </a:cubicBezTo>
                      <a:cubicBezTo>
                        <a:pt x="67" y="4"/>
                        <a:pt x="64" y="2"/>
                        <a:pt x="59" y="0"/>
                      </a:cubicBezTo>
                      <a:cubicBezTo>
                        <a:pt x="59" y="5"/>
                        <a:pt x="58" y="10"/>
                        <a:pt x="58" y="15"/>
                      </a:cubicBezTo>
                      <a:cubicBezTo>
                        <a:pt x="55" y="11"/>
                        <a:pt x="52" y="6"/>
                        <a:pt x="49" y="2"/>
                      </a:cubicBezTo>
                      <a:cubicBezTo>
                        <a:pt x="48" y="3"/>
                        <a:pt x="48" y="3"/>
                        <a:pt x="47" y="4"/>
                      </a:cubicBezTo>
                      <a:cubicBezTo>
                        <a:pt x="46" y="8"/>
                        <a:pt x="44" y="12"/>
                        <a:pt x="42" y="16"/>
                      </a:cubicBezTo>
                      <a:cubicBezTo>
                        <a:pt x="42" y="17"/>
                        <a:pt x="42" y="18"/>
                        <a:pt x="41" y="19"/>
                      </a:cubicBezTo>
                      <a:cubicBezTo>
                        <a:pt x="32" y="20"/>
                        <a:pt x="21" y="21"/>
                        <a:pt x="8" y="21"/>
                      </a:cubicBezTo>
                      <a:cubicBezTo>
                        <a:pt x="1" y="21"/>
                        <a:pt x="0" y="22"/>
                        <a:pt x="0" y="29"/>
                      </a:cubicBezTo>
                      <a:cubicBezTo>
                        <a:pt x="0" y="54"/>
                        <a:pt x="0" y="79"/>
                        <a:pt x="0" y="103"/>
                      </a:cubicBezTo>
                      <a:cubicBezTo>
                        <a:pt x="0" y="127"/>
                        <a:pt x="0" y="151"/>
                        <a:pt x="0" y="174"/>
                      </a:cubicBezTo>
                      <a:cubicBezTo>
                        <a:pt x="0" y="178"/>
                        <a:pt x="1" y="182"/>
                        <a:pt x="1" y="185"/>
                      </a:cubicBezTo>
                      <a:cubicBezTo>
                        <a:pt x="3" y="195"/>
                        <a:pt x="8" y="199"/>
                        <a:pt x="17" y="199"/>
                      </a:cubicBezTo>
                      <a:cubicBezTo>
                        <a:pt x="25" y="200"/>
                        <a:pt x="34" y="199"/>
                        <a:pt x="43" y="200"/>
                      </a:cubicBezTo>
                      <a:cubicBezTo>
                        <a:pt x="55" y="200"/>
                        <a:pt x="66" y="202"/>
                        <a:pt x="75" y="212"/>
                      </a:cubicBezTo>
                      <a:cubicBezTo>
                        <a:pt x="75" y="212"/>
                        <a:pt x="77" y="213"/>
                        <a:pt x="78" y="212"/>
                      </a:cubicBezTo>
                      <a:cubicBezTo>
                        <a:pt x="88" y="202"/>
                        <a:pt x="100" y="200"/>
                        <a:pt x="113" y="199"/>
                      </a:cubicBezTo>
                      <a:cubicBezTo>
                        <a:pt x="121" y="199"/>
                        <a:pt x="129" y="200"/>
                        <a:pt x="138" y="199"/>
                      </a:cubicBezTo>
                      <a:cubicBezTo>
                        <a:pt x="145" y="199"/>
                        <a:pt x="150" y="194"/>
                        <a:pt x="152" y="188"/>
                      </a:cubicBezTo>
                      <a:cubicBezTo>
                        <a:pt x="152" y="184"/>
                        <a:pt x="153" y="180"/>
                        <a:pt x="153" y="176"/>
                      </a:cubicBezTo>
                      <a:cubicBezTo>
                        <a:pt x="153" y="127"/>
                        <a:pt x="153" y="78"/>
                        <a:pt x="153" y="29"/>
                      </a:cubicBezTo>
                      <a:cubicBezTo>
                        <a:pt x="153" y="23"/>
                        <a:pt x="152" y="21"/>
                        <a:pt x="146" y="21"/>
                      </a:cubicBezTo>
                      <a:close/>
                      <a:moveTo>
                        <a:pt x="113" y="19"/>
                      </a:moveTo>
                      <a:cubicBezTo>
                        <a:pt x="104" y="18"/>
                        <a:pt x="97" y="17"/>
                        <a:pt x="92" y="16"/>
                      </a:cubicBezTo>
                      <a:cubicBezTo>
                        <a:pt x="97" y="17"/>
                        <a:pt x="104" y="18"/>
                        <a:pt x="113" y="19"/>
                      </a:cubicBezTo>
                      <a:close/>
                      <a:moveTo>
                        <a:pt x="73" y="13"/>
                      </a:moveTo>
                      <a:cubicBezTo>
                        <a:pt x="73" y="13"/>
                        <a:pt x="72" y="13"/>
                        <a:pt x="72" y="14"/>
                      </a:cubicBezTo>
                      <a:cubicBezTo>
                        <a:pt x="72" y="13"/>
                        <a:pt x="73" y="13"/>
                        <a:pt x="73" y="13"/>
                      </a:cubicBezTo>
                      <a:close/>
                      <a:moveTo>
                        <a:pt x="49" y="18"/>
                      </a:moveTo>
                      <a:cubicBezTo>
                        <a:pt x="49" y="18"/>
                        <a:pt x="48" y="18"/>
                        <a:pt x="48" y="18"/>
                      </a:cubicBezTo>
                      <a:cubicBezTo>
                        <a:pt x="48" y="18"/>
                        <a:pt x="49" y="18"/>
                        <a:pt x="49" y="18"/>
                      </a:cubicBezTo>
                      <a:close/>
                      <a:moveTo>
                        <a:pt x="52" y="18"/>
                      </a:moveTo>
                      <a:cubicBezTo>
                        <a:pt x="52" y="18"/>
                        <a:pt x="51" y="18"/>
                        <a:pt x="50" y="18"/>
                      </a:cubicBezTo>
                      <a:cubicBezTo>
                        <a:pt x="51" y="18"/>
                        <a:pt x="52" y="18"/>
                        <a:pt x="52" y="18"/>
                      </a:cubicBezTo>
                      <a:close/>
                      <a:moveTo>
                        <a:pt x="44" y="19"/>
                      </a:moveTo>
                      <a:cubicBezTo>
                        <a:pt x="43" y="19"/>
                        <a:pt x="42" y="19"/>
                        <a:pt x="41" y="19"/>
                      </a:cubicBezTo>
                      <a:cubicBezTo>
                        <a:pt x="42" y="19"/>
                        <a:pt x="43" y="19"/>
                        <a:pt x="44" y="19"/>
                      </a:cubicBezTo>
                      <a:close/>
                      <a:moveTo>
                        <a:pt x="47" y="18"/>
                      </a:moveTo>
                      <a:cubicBezTo>
                        <a:pt x="46" y="18"/>
                        <a:pt x="45" y="19"/>
                        <a:pt x="45" y="19"/>
                      </a:cubicBezTo>
                      <a:cubicBezTo>
                        <a:pt x="45" y="19"/>
                        <a:pt x="46" y="18"/>
                        <a:pt x="47" y="18"/>
                      </a:cubicBezTo>
                      <a:close/>
                      <a:moveTo>
                        <a:pt x="148" y="172"/>
                      </a:moveTo>
                      <a:cubicBezTo>
                        <a:pt x="148" y="176"/>
                        <a:pt x="147" y="180"/>
                        <a:pt x="147" y="183"/>
                      </a:cubicBezTo>
                      <a:cubicBezTo>
                        <a:pt x="145" y="190"/>
                        <a:pt x="140" y="194"/>
                        <a:pt x="134" y="194"/>
                      </a:cubicBezTo>
                      <a:cubicBezTo>
                        <a:pt x="126" y="195"/>
                        <a:pt x="118" y="194"/>
                        <a:pt x="110" y="194"/>
                      </a:cubicBezTo>
                      <a:cubicBezTo>
                        <a:pt x="99" y="195"/>
                        <a:pt x="87" y="197"/>
                        <a:pt x="78" y="206"/>
                      </a:cubicBezTo>
                      <a:cubicBezTo>
                        <a:pt x="77" y="207"/>
                        <a:pt x="75" y="207"/>
                        <a:pt x="75" y="206"/>
                      </a:cubicBezTo>
                      <a:cubicBezTo>
                        <a:pt x="67" y="197"/>
                        <a:pt x="56" y="195"/>
                        <a:pt x="45" y="195"/>
                      </a:cubicBezTo>
                      <a:cubicBezTo>
                        <a:pt x="37" y="194"/>
                        <a:pt x="29" y="194"/>
                        <a:pt x="21" y="194"/>
                      </a:cubicBezTo>
                      <a:cubicBezTo>
                        <a:pt x="12" y="194"/>
                        <a:pt x="8" y="190"/>
                        <a:pt x="6" y="181"/>
                      </a:cubicBezTo>
                      <a:cubicBezTo>
                        <a:pt x="6" y="178"/>
                        <a:pt x="5" y="174"/>
                        <a:pt x="5" y="171"/>
                      </a:cubicBezTo>
                      <a:cubicBezTo>
                        <a:pt x="5" y="148"/>
                        <a:pt x="5" y="126"/>
                        <a:pt x="5" y="104"/>
                      </a:cubicBezTo>
                      <a:cubicBezTo>
                        <a:pt x="5" y="80"/>
                        <a:pt x="5" y="57"/>
                        <a:pt x="5" y="34"/>
                      </a:cubicBezTo>
                      <a:cubicBezTo>
                        <a:pt x="5" y="28"/>
                        <a:pt x="6" y="27"/>
                        <a:pt x="12" y="27"/>
                      </a:cubicBezTo>
                      <a:cubicBezTo>
                        <a:pt x="72" y="24"/>
                        <a:pt x="77" y="17"/>
                        <a:pt x="77" y="17"/>
                      </a:cubicBezTo>
                      <a:cubicBezTo>
                        <a:pt x="77" y="17"/>
                        <a:pt x="80" y="24"/>
                        <a:pt x="141" y="27"/>
                      </a:cubicBezTo>
                      <a:cubicBezTo>
                        <a:pt x="147" y="27"/>
                        <a:pt x="148" y="28"/>
                        <a:pt x="148" y="34"/>
                      </a:cubicBezTo>
                      <a:cubicBezTo>
                        <a:pt x="148" y="80"/>
                        <a:pt x="148" y="126"/>
                        <a:pt x="148" y="17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8" name="Freeform 6"/>
                <p:cNvSpPr>
                  <a:spLocks/>
                </p:cNvSpPr>
                <p:nvPr/>
              </p:nvSpPr>
              <p:spPr bwMode="auto">
                <a:xfrm>
                  <a:off x="1276350" y="2224088"/>
                  <a:ext cx="568325" cy="298450"/>
                </a:xfrm>
                <a:custGeom>
                  <a:avLst/>
                  <a:gdLst>
                    <a:gd name="T0" fmla="*/ 134 w 151"/>
                    <a:gd name="T1" fmla="*/ 19 h 79"/>
                    <a:gd name="T2" fmla="*/ 137 w 151"/>
                    <a:gd name="T3" fmla="*/ 7 h 79"/>
                    <a:gd name="T4" fmla="*/ 107 w 151"/>
                    <a:gd name="T5" fmla="*/ 1 h 79"/>
                    <a:gd name="T6" fmla="*/ 102 w 151"/>
                    <a:gd name="T7" fmla="*/ 2 h 79"/>
                    <a:gd name="T8" fmla="*/ 125 w 151"/>
                    <a:gd name="T9" fmla="*/ 17 h 79"/>
                    <a:gd name="T10" fmla="*/ 126 w 151"/>
                    <a:gd name="T11" fmla="*/ 25 h 79"/>
                    <a:gd name="T12" fmla="*/ 103 w 151"/>
                    <a:gd name="T13" fmla="*/ 6 h 79"/>
                    <a:gd name="T14" fmla="*/ 98 w 151"/>
                    <a:gd name="T15" fmla="*/ 8 h 79"/>
                    <a:gd name="T16" fmla="*/ 91 w 151"/>
                    <a:gd name="T17" fmla="*/ 9 h 79"/>
                    <a:gd name="T18" fmla="*/ 104 w 151"/>
                    <a:gd name="T19" fmla="*/ 26 h 79"/>
                    <a:gd name="T20" fmla="*/ 105 w 151"/>
                    <a:gd name="T21" fmla="*/ 45 h 79"/>
                    <a:gd name="T22" fmla="*/ 83 w 151"/>
                    <a:gd name="T23" fmla="*/ 15 h 79"/>
                    <a:gd name="T24" fmla="*/ 77 w 151"/>
                    <a:gd name="T25" fmla="*/ 22 h 79"/>
                    <a:gd name="T26" fmla="*/ 77 w 151"/>
                    <a:gd name="T27" fmla="*/ 56 h 79"/>
                    <a:gd name="T28" fmla="*/ 72 w 151"/>
                    <a:gd name="T29" fmla="*/ 51 h 79"/>
                    <a:gd name="T30" fmla="*/ 73 w 151"/>
                    <a:gd name="T31" fmla="*/ 13 h 79"/>
                    <a:gd name="T32" fmla="*/ 45 w 151"/>
                    <a:gd name="T33" fmla="*/ 46 h 79"/>
                    <a:gd name="T34" fmla="*/ 42 w 151"/>
                    <a:gd name="T35" fmla="*/ 35 h 79"/>
                    <a:gd name="T36" fmla="*/ 60 w 151"/>
                    <a:gd name="T37" fmla="*/ 8 h 79"/>
                    <a:gd name="T38" fmla="*/ 52 w 151"/>
                    <a:gd name="T39" fmla="*/ 5 h 79"/>
                    <a:gd name="T40" fmla="*/ 27 w 151"/>
                    <a:gd name="T41" fmla="*/ 23 h 79"/>
                    <a:gd name="T42" fmla="*/ 23 w 151"/>
                    <a:gd name="T43" fmla="*/ 22 h 79"/>
                    <a:gd name="T44" fmla="*/ 48 w 151"/>
                    <a:gd name="T45" fmla="*/ 2 h 79"/>
                    <a:gd name="T46" fmla="*/ 44 w 151"/>
                    <a:gd name="T47" fmla="*/ 0 h 79"/>
                    <a:gd name="T48" fmla="*/ 13 w 151"/>
                    <a:gd name="T49" fmla="*/ 7 h 79"/>
                    <a:gd name="T50" fmla="*/ 18 w 151"/>
                    <a:gd name="T51" fmla="*/ 16 h 79"/>
                    <a:gd name="T52" fmla="*/ 17 w 151"/>
                    <a:gd name="T53" fmla="*/ 18 h 79"/>
                    <a:gd name="T54" fmla="*/ 1 w 151"/>
                    <a:gd name="T55" fmla="*/ 40 h 79"/>
                    <a:gd name="T56" fmla="*/ 25 w 151"/>
                    <a:gd name="T57" fmla="*/ 57 h 79"/>
                    <a:gd name="T58" fmla="*/ 46 w 151"/>
                    <a:gd name="T59" fmla="*/ 15 h 79"/>
                    <a:gd name="T60" fmla="*/ 44 w 151"/>
                    <a:gd name="T61" fmla="*/ 68 h 79"/>
                    <a:gd name="T62" fmla="*/ 66 w 151"/>
                    <a:gd name="T63" fmla="*/ 19 h 79"/>
                    <a:gd name="T64" fmla="*/ 62 w 151"/>
                    <a:gd name="T65" fmla="*/ 34 h 79"/>
                    <a:gd name="T66" fmla="*/ 67 w 151"/>
                    <a:gd name="T67" fmla="*/ 73 h 79"/>
                    <a:gd name="T68" fmla="*/ 76 w 151"/>
                    <a:gd name="T69" fmla="*/ 79 h 79"/>
                    <a:gd name="T70" fmla="*/ 89 w 151"/>
                    <a:gd name="T71" fmla="*/ 57 h 79"/>
                    <a:gd name="T72" fmla="*/ 85 w 151"/>
                    <a:gd name="T73" fmla="*/ 21 h 79"/>
                    <a:gd name="T74" fmla="*/ 96 w 151"/>
                    <a:gd name="T75" fmla="*/ 43 h 79"/>
                    <a:gd name="T76" fmla="*/ 109 w 151"/>
                    <a:gd name="T77" fmla="*/ 66 h 79"/>
                    <a:gd name="T78" fmla="*/ 104 w 151"/>
                    <a:gd name="T79" fmla="*/ 15 h 79"/>
                    <a:gd name="T80" fmla="*/ 103 w 151"/>
                    <a:gd name="T81" fmla="*/ 13 h 79"/>
                    <a:gd name="T82" fmla="*/ 151 w 151"/>
                    <a:gd name="T83" fmla="*/ 40 h 79"/>
                    <a:gd name="T84" fmla="*/ 139 w 151"/>
                    <a:gd name="T85" fmla="*/ 3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151" h="79">
                      <a:moveTo>
                        <a:pt x="139" y="30"/>
                      </a:moveTo>
                      <a:cubicBezTo>
                        <a:pt x="138" y="26"/>
                        <a:pt x="137" y="22"/>
                        <a:pt x="134" y="19"/>
                      </a:cubicBezTo>
                      <a:cubicBezTo>
                        <a:pt x="134" y="18"/>
                        <a:pt x="133" y="17"/>
                        <a:pt x="132" y="16"/>
                      </a:cubicBezTo>
                      <a:cubicBezTo>
                        <a:pt x="135" y="14"/>
                        <a:pt x="138" y="9"/>
                        <a:pt x="137" y="7"/>
                      </a:cubicBezTo>
                      <a:cubicBezTo>
                        <a:pt x="133" y="7"/>
                        <a:pt x="129" y="8"/>
                        <a:pt x="125" y="7"/>
                      </a:cubicBezTo>
                      <a:cubicBezTo>
                        <a:pt x="119" y="5"/>
                        <a:pt x="113" y="3"/>
                        <a:pt x="107" y="1"/>
                      </a:cubicBezTo>
                      <a:cubicBezTo>
                        <a:pt x="105" y="0"/>
                        <a:pt x="103" y="0"/>
                        <a:pt x="101" y="1"/>
                      </a:cubicBezTo>
                      <a:cubicBezTo>
                        <a:pt x="102" y="2"/>
                        <a:pt x="102" y="2"/>
                        <a:pt x="102" y="2"/>
                      </a:cubicBezTo>
                      <a:cubicBezTo>
                        <a:pt x="105" y="3"/>
                        <a:pt x="107" y="4"/>
                        <a:pt x="109" y="5"/>
                      </a:cubicBezTo>
                      <a:cubicBezTo>
                        <a:pt x="115" y="8"/>
                        <a:pt x="121" y="12"/>
                        <a:pt x="125" y="17"/>
                      </a:cubicBezTo>
                      <a:cubicBezTo>
                        <a:pt x="127" y="19"/>
                        <a:pt x="127" y="21"/>
                        <a:pt x="127" y="24"/>
                      </a:cubicBezTo>
                      <a:cubicBezTo>
                        <a:pt x="127" y="24"/>
                        <a:pt x="126" y="25"/>
                        <a:pt x="126" y="25"/>
                      </a:cubicBezTo>
                      <a:cubicBezTo>
                        <a:pt x="125" y="25"/>
                        <a:pt x="125" y="24"/>
                        <a:pt x="124" y="24"/>
                      </a:cubicBezTo>
                      <a:cubicBezTo>
                        <a:pt x="118" y="17"/>
                        <a:pt x="111" y="11"/>
                        <a:pt x="103" y="6"/>
                      </a:cubicBezTo>
                      <a:cubicBezTo>
                        <a:pt x="101" y="6"/>
                        <a:pt x="100" y="5"/>
                        <a:pt x="98" y="5"/>
                      </a:cubicBezTo>
                      <a:cubicBezTo>
                        <a:pt x="98" y="6"/>
                        <a:pt x="98" y="7"/>
                        <a:pt x="98" y="8"/>
                      </a:cubicBezTo>
                      <a:cubicBezTo>
                        <a:pt x="95" y="8"/>
                        <a:pt x="93" y="8"/>
                        <a:pt x="91" y="8"/>
                      </a:cubicBezTo>
                      <a:cubicBezTo>
                        <a:pt x="91" y="9"/>
                        <a:pt x="91" y="9"/>
                        <a:pt x="91" y="9"/>
                      </a:cubicBezTo>
                      <a:cubicBezTo>
                        <a:pt x="91" y="9"/>
                        <a:pt x="92" y="10"/>
                        <a:pt x="92" y="10"/>
                      </a:cubicBezTo>
                      <a:cubicBezTo>
                        <a:pt x="97" y="15"/>
                        <a:pt x="101" y="20"/>
                        <a:pt x="104" y="26"/>
                      </a:cubicBezTo>
                      <a:cubicBezTo>
                        <a:pt x="107" y="31"/>
                        <a:pt x="109" y="36"/>
                        <a:pt x="109" y="41"/>
                      </a:cubicBezTo>
                      <a:cubicBezTo>
                        <a:pt x="108" y="44"/>
                        <a:pt x="107" y="45"/>
                        <a:pt x="105" y="45"/>
                      </a:cubicBezTo>
                      <a:cubicBezTo>
                        <a:pt x="102" y="29"/>
                        <a:pt x="93" y="18"/>
                        <a:pt x="88" y="13"/>
                      </a:cubicBezTo>
                      <a:cubicBezTo>
                        <a:pt x="86" y="14"/>
                        <a:pt x="85" y="15"/>
                        <a:pt x="83" y="15"/>
                      </a:cubicBezTo>
                      <a:cubicBezTo>
                        <a:pt x="81" y="15"/>
                        <a:pt x="79" y="14"/>
                        <a:pt x="77" y="14"/>
                      </a:cubicBezTo>
                      <a:cubicBezTo>
                        <a:pt x="77" y="17"/>
                        <a:pt x="77" y="20"/>
                        <a:pt x="77" y="22"/>
                      </a:cubicBezTo>
                      <a:cubicBezTo>
                        <a:pt x="78" y="32"/>
                        <a:pt x="78" y="41"/>
                        <a:pt x="78" y="51"/>
                      </a:cubicBezTo>
                      <a:cubicBezTo>
                        <a:pt x="78" y="53"/>
                        <a:pt x="77" y="54"/>
                        <a:pt x="77" y="56"/>
                      </a:cubicBezTo>
                      <a:cubicBezTo>
                        <a:pt x="76" y="58"/>
                        <a:pt x="75" y="58"/>
                        <a:pt x="74" y="56"/>
                      </a:cubicBezTo>
                      <a:cubicBezTo>
                        <a:pt x="73" y="54"/>
                        <a:pt x="72" y="53"/>
                        <a:pt x="72" y="51"/>
                      </a:cubicBezTo>
                      <a:cubicBezTo>
                        <a:pt x="73" y="39"/>
                        <a:pt x="73" y="28"/>
                        <a:pt x="73" y="16"/>
                      </a:cubicBezTo>
                      <a:cubicBezTo>
                        <a:pt x="73" y="15"/>
                        <a:pt x="73" y="15"/>
                        <a:pt x="73" y="13"/>
                      </a:cubicBezTo>
                      <a:cubicBezTo>
                        <a:pt x="69" y="16"/>
                        <a:pt x="66" y="17"/>
                        <a:pt x="63" y="12"/>
                      </a:cubicBezTo>
                      <a:cubicBezTo>
                        <a:pt x="53" y="22"/>
                        <a:pt x="47" y="32"/>
                        <a:pt x="45" y="46"/>
                      </a:cubicBezTo>
                      <a:cubicBezTo>
                        <a:pt x="43" y="45"/>
                        <a:pt x="42" y="44"/>
                        <a:pt x="42" y="42"/>
                      </a:cubicBezTo>
                      <a:cubicBezTo>
                        <a:pt x="41" y="40"/>
                        <a:pt x="41" y="37"/>
                        <a:pt x="42" y="35"/>
                      </a:cubicBezTo>
                      <a:cubicBezTo>
                        <a:pt x="44" y="27"/>
                        <a:pt x="49" y="20"/>
                        <a:pt x="55" y="14"/>
                      </a:cubicBezTo>
                      <a:cubicBezTo>
                        <a:pt x="56" y="13"/>
                        <a:pt x="58" y="10"/>
                        <a:pt x="60" y="8"/>
                      </a:cubicBezTo>
                      <a:cubicBezTo>
                        <a:pt x="57" y="8"/>
                        <a:pt x="54" y="8"/>
                        <a:pt x="52" y="8"/>
                      </a:cubicBezTo>
                      <a:cubicBezTo>
                        <a:pt x="52" y="7"/>
                        <a:pt x="52" y="6"/>
                        <a:pt x="52" y="5"/>
                      </a:cubicBezTo>
                      <a:cubicBezTo>
                        <a:pt x="51" y="5"/>
                        <a:pt x="50" y="5"/>
                        <a:pt x="49" y="5"/>
                      </a:cubicBezTo>
                      <a:cubicBezTo>
                        <a:pt x="40" y="9"/>
                        <a:pt x="33" y="16"/>
                        <a:pt x="27" y="23"/>
                      </a:cubicBezTo>
                      <a:cubicBezTo>
                        <a:pt x="26" y="24"/>
                        <a:pt x="25" y="24"/>
                        <a:pt x="25" y="25"/>
                      </a:cubicBezTo>
                      <a:cubicBezTo>
                        <a:pt x="24" y="24"/>
                        <a:pt x="24" y="23"/>
                        <a:pt x="23" y="22"/>
                      </a:cubicBezTo>
                      <a:cubicBezTo>
                        <a:pt x="23" y="19"/>
                        <a:pt x="25" y="16"/>
                        <a:pt x="27" y="15"/>
                      </a:cubicBezTo>
                      <a:cubicBezTo>
                        <a:pt x="33" y="9"/>
                        <a:pt x="40" y="5"/>
                        <a:pt x="48" y="2"/>
                      </a:cubicBezTo>
                      <a:cubicBezTo>
                        <a:pt x="48" y="2"/>
                        <a:pt x="48" y="2"/>
                        <a:pt x="49" y="1"/>
                      </a:cubicBezTo>
                      <a:cubicBezTo>
                        <a:pt x="47" y="1"/>
                        <a:pt x="45" y="0"/>
                        <a:pt x="44" y="0"/>
                      </a:cubicBezTo>
                      <a:cubicBezTo>
                        <a:pt x="41" y="1"/>
                        <a:pt x="38" y="3"/>
                        <a:pt x="34" y="4"/>
                      </a:cubicBezTo>
                      <a:cubicBezTo>
                        <a:pt x="28" y="7"/>
                        <a:pt x="21" y="9"/>
                        <a:pt x="13" y="7"/>
                      </a:cubicBezTo>
                      <a:cubicBezTo>
                        <a:pt x="13" y="8"/>
                        <a:pt x="14" y="10"/>
                        <a:pt x="15" y="11"/>
                      </a:cubicBezTo>
                      <a:cubicBezTo>
                        <a:pt x="16" y="13"/>
                        <a:pt x="17" y="15"/>
                        <a:pt x="18" y="16"/>
                      </a:cubicBezTo>
                      <a:cubicBezTo>
                        <a:pt x="18" y="16"/>
                        <a:pt x="18" y="16"/>
                        <a:pt x="18" y="17"/>
                      </a:cubicBezTo>
                      <a:cubicBezTo>
                        <a:pt x="18" y="17"/>
                        <a:pt x="17" y="17"/>
                        <a:pt x="17" y="18"/>
                      </a:cubicBezTo>
                      <a:cubicBezTo>
                        <a:pt x="13" y="22"/>
                        <a:pt x="12" y="28"/>
                        <a:pt x="10" y="33"/>
                      </a:cubicBezTo>
                      <a:cubicBezTo>
                        <a:pt x="9" y="38"/>
                        <a:pt x="6" y="41"/>
                        <a:pt x="1" y="40"/>
                      </a:cubicBezTo>
                      <a:cubicBezTo>
                        <a:pt x="1" y="40"/>
                        <a:pt x="0" y="40"/>
                        <a:pt x="0" y="40"/>
                      </a:cubicBezTo>
                      <a:cubicBezTo>
                        <a:pt x="3" y="49"/>
                        <a:pt x="18" y="58"/>
                        <a:pt x="25" y="57"/>
                      </a:cubicBezTo>
                      <a:cubicBezTo>
                        <a:pt x="21" y="39"/>
                        <a:pt x="35" y="18"/>
                        <a:pt x="48" y="13"/>
                      </a:cubicBezTo>
                      <a:cubicBezTo>
                        <a:pt x="47" y="14"/>
                        <a:pt x="46" y="14"/>
                        <a:pt x="46" y="15"/>
                      </a:cubicBezTo>
                      <a:cubicBezTo>
                        <a:pt x="40" y="22"/>
                        <a:pt x="35" y="30"/>
                        <a:pt x="33" y="39"/>
                      </a:cubicBezTo>
                      <a:cubicBezTo>
                        <a:pt x="29" y="50"/>
                        <a:pt x="32" y="62"/>
                        <a:pt x="44" y="68"/>
                      </a:cubicBezTo>
                      <a:cubicBezTo>
                        <a:pt x="48" y="70"/>
                        <a:pt x="51" y="71"/>
                        <a:pt x="56" y="70"/>
                      </a:cubicBezTo>
                      <a:cubicBezTo>
                        <a:pt x="49" y="56"/>
                        <a:pt x="55" y="26"/>
                        <a:pt x="66" y="19"/>
                      </a:cubicBezTo>
                      <a:cubicBezTo>
                        <a:pt x="66" y="20"/>
                        <a:pt x="66" y="20"/>
                        <a:pt x="66" y="20"/>
                      </a:cubicBezTo>
                      <a:cubicBezTo>
                        <a:pt x="64" y="25"/>
                        <a:pt x="63" y="29"/>
                        <a:pt x="62" y="34"/>
                      </a:cubicBezTo>
                      <a:cubicBezTo>
                        <a:pt x="61" y="42"/>
                        <a:pt x="60" y="50"/>
                        <a:pt x="61" y="58"/>
                      </a:cubicBezTo>
                      <a:cubicBezTo>
                        <a:pt x="62" y="64"/>
                        <a:pt x="63" y="69"/>
                        <a:pt x="67" y="73"/>
                      </a:cubicBezTo>
                      <a:cubicBezTo>
                        <a:pt x="69" y="76"/>
                        <a:pt x="72" y="77"/>
                        <a:pt x="75" y="79"/>
                      </a:cubicBezTo>
                      <a:cubicBezTo>
                        <a:pt x="75" y="79"/>
                        <a:pt x="75" y="79"/>
                        <a:pt x="76" y="79"/>
                      </a:cubicBezTo>
                      <a:cubicBezTo>
                        <a:pt x="77" y="78"/>
                        <a:pt x="79" y="78"/>
                        <a:pt x="80" y="77"/>
                      </a:cubicBezTo>
                      <a:cubicBezTo>
                        <a:pt x="86" y="72"/>
                        <a:pt x="89" y="65"/>
                        <a:pt x="89" y="57"/>
                      </a:cubicBezTo>
                      <a:cubicBezTo>
                        <a:pt x="90" y="51"/>
                        <a:pt x="89" y="44"/>
                        <a:pt x="88" y="37"/>
                      </a:cubicBezTo>
                      <a:cubicBezTo>
                        <a:pt x="88" y="31"/>
                        <a:pt x="86" y="26"/>
                        <a:pt x="85" y="21"/>
                      </a:cubicBezTo>
                      <a:cubicBezTo>
                        <a:pt x="85" y="20"/>
                        <a:pt x="85" y="20"/>
                        <a:pt x="85" y="19"/>
                      </a:cubicBezTo>
                      <a:cubicBezTo>
                        <a:pt x="91" y="26"/>
                        <a:pt x="95" y="34"/>
                        <a:pt x="96" y="43"/>
                      </a:cubicBezTo>
                      <a:cubicBezTo>
                        <a:pt x="98" y="53"/>
                        <a:pt x="97" y="61"/>
                        <a:pt x="95" y="70"/>
                      </a:cubicBezTo>
                      <a:cubicBezTo>
                        <a:pt x="98" y="72"/>
                        <a:pt x="105" y="69"/>
                        <a:pt x="109" y="66"/>
                      </a:cubicBezTo>
                      <a:cubicBezTo>
                        <a:pt x="118" y="60"/>
                        <a:pt x="120" y="50"/>
                        <a:pt x="118" y="39"/>
                      </a:cubicBezTo>
                      <a:cubicBezTo>
                        <a:pt x="115" y="30"/>
                        <a:pt x="110" y="22"/>
                        <a:pt x="104" y="15"/>
                      </a:cubicBezTo>
                      <a:cubicBezTo>
                        <a:pt x="103" y="14"/>
                        <a:pt x="103" y="14"/>
                        <a:pt x="103" y="13"/>
                      </a:cubicBezTo>
                      <a:cubicBezTo>
                        <a:pt x="103" y="13"/>
                        <a:pt x="103" y="13"/>
                        <a:pt x="103" y="13"/>
                      </a:cubicBezTo>
                      <a:cubicBezTo>
                        <a:pt x="119" y="23"/>
                        <a:pt x="128" y="37"/>
                        <a:pt x="126" y="57"/>
                      </a:cubicBezTo>
                      <a:cubicBezTo>
                        <a:pt x="134" y="57"/>
                        <a:pt x="148" y="48"/>
                        <a:pt x="151" y="40"/>
                      </a:cubicBezTo>
                      <a:cubicBezTo>
                        <a:pt x="149" y="40"/>
                        <a:pt x="147" y="40"/>
                        <a:pt x="145" y="39"/>
                      </a:cubicBezTo>
                      <a:cubicBezTo>
                        <a:pt x="141" y="38"/>
                        <a:pt x="140" y="34"/>
                        <a:pt x="139" y="3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9" name="Freeform 7"/>
                <p:cNvSpPr>
                  <a:spLocks/>
                </p:cNvSpPr>
                <p:nvPr/>
              </p:nvSpPr>
              <p:spPr bwMode="auto">
                <a:xfrm>
                  <a:off x="2138363" y="1312863"/>
                  <a:ext cx="207963" cy="219075"/>
                </a:xfrm>
                <a:custGeom>
                  <a:avLst/>
                  <a:gdLst>
                    <a:gd name="T0" fmla="*/ 54 w 55"/>
                    <a:gd name="T1" fmla="*/ 13 h 58"/>
                    <a:gd name="T2" fmla="*/ 52 w 55"/>
                    <a:gd name="T3" fmla="*/ 4 h 58"/>
                    <a:gd name="T4" fmla="*/ 50 w 55"/>
                    <a:gd name="T5" fmla="*/ 0 h 58"/>
                    <a:gd name="T6" fmla="*/ 0 w 55"/>
                    <a:gd name="T7" fmla="*/ 36 h 58"/>
                    <a:gd name="T8" fmla="*/ 15 w 55"/>
                    <a:gd name="T9" fmla="*/ 39 h 58"/>
                    <a:gd name="T10" fmla="*/ 18 w 55"/>
                    <a:gd name="T11" fmla="*/ 39 h 58"/>
                    <a:gd name="T12" fmla="*/ 41 w 55"/>
                    <a:gd name="T13" fmla="*/ 24 h 58"/>
                    <a:gd name="T14" fmla="*/ 40 w 55"/>
                    <a:gd name="T15" fmla="*/ 31 h 58"/>
                    <a:gd name="T16" fmla="*/ 29 w 55"/>
                    <a:gd name="T17" fmla="*/ 39 h 58"/>
                    <a:gd name="T18" fmla="*/ 13 w 55"/>
                    <a:gd name="T19" fmla="*/ 50 h 58"/>
                    <a:gd name="T20" fmla="*/ 4 w 55"/>
                    <a:gd name="T21" fmla="*/ 58 h 58"/>
                    <a:gd name="T22" fmla="*/ 8 w 55"/>
                    <a:gd name="T23" fmla="*/ 58 h 58"/>
                    <a:gd name="T24" fmla="*/ 17 w 55"/>
                    <a:gd name="T25" fmla="*/ 55 h 58"/>
                    <a:gd name="T26" fmla="*/ 43 w 55"/>
                    <a:gd name="T27" fmla="*/ 43 h 58"/>
                    <a:gd name="T28" fmla="*/ 54 w 55"/>
                    <a:gd name="T29" fmla="*/ 23 h 58"/>
                    <a:gd name="T30" fmla="*/ 55 w 55"/>
                    <a:gd name="T31" fmla="*/ 21 h 58"/>
                    <a:gd name="T32" fmla="*/ 55 w 55"/>
                    <a:gd name="T33" fmla="*/ 14 h 58"/>
                    <a:gd name="T34" fmla="*/ 54 w 55"/>
                    <a:gd name="T35" fmla="*/ 13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55" h="58">
                      <a:moveTo>
                        <a:pt x="54" y="13"/>
                      </a:moveTo>
                      <a:cubicBezTo>
                        <a:pt x="54" y="10"/>
                        <a:pt x="53" y="7"/>
                        <a:pt x="52" y="4"/>
                      </a:cubicBezTo>
                      <a:cubicBezTo>
                        <a:pt x="52" y="2"/>
                        <a:pt x="51" y="1"/>
                        <a:pt x="50" y="0"/>
                      </a:cubicBezTo>
                      <a:cubicBezTo>
                        <a:pt x="36" y="16"/>
                        <a:pt x="18" y="27"/>
                        <a:pt x="0" y="36"/>
                      </a:cubicBezTo>
                      <a:cubicBezTo>
                        <a:pt x="5" y="37"/>
                        <a:pt x="10" y="38"/>
                        <a:pt x="15" y="39"/>
                      </a:cubicBezTo>
                      <a:cubicBezTo>
                        <a:pt x="16" y="40"/>
                        <a:pt x="17" y="40"/>
                        <a:pt x="18" y="39"/>
                      </a:cubicBezTo>
                      <a:cubicBezTo>
                        <a:pt x="26" y="36"/>
                        <a:pt x="34" y="31"/>
                        <a:pt x="41" y="24"/>
                      </a:cubicBezTo>
                      <a:cubicBezTo>
                        <a:pt x="42" y="26"/>
                        <a:pt x="42" y="28"/>
                        <a:pt x="40" y="31"/>
                      </a:cubicBezTo>
                      <a:cubicBezTo>
                        <a:pt x="38" y="35"/>
                        <a:pt x="33" y="37"/>
                        <a:pt x="29" y="39"/>
                      </a:cubicBezTo>
                      <a:cubicBezTo>
                        <a:pt x="23" y="42"/>
                        <a:pt x="17" y="44"/>
                        <a:pt x="13" y="50"/>
                      </a:cubicBezTo>
                      <a:cubicBezTo>
                        <a:pt x="11" y="53"/>
                        <a:pt x="7" y="55"/>
                        <a:pt x="4" y="58"/>
                      </a:cubicBezTo>
                      <a:cubicBezTo>
                        <a:pt x="5" y="58"/>
                        <a:pt x="7" y="58"/>
                        <a:pt x="8" y="58"/>
                      </a:cubicBezTo>
                      <a:cubicBezTo>
                        <a:pt x="12" y="57"/>
                        <a:pt x="15" y="56"/>
                        <a:pt x="17" y="55"/>
                      </a:cubicBezTo>
                      <a:cubicBezTo>
                        <a:pt x="26" y="53"/>
                        <a:pt x="35" y="49"/>
                        <a:pt x="43" y="43"/>
                      </a:cubicBezTo>
                      <a:cubicBezTo>
                        <a:pt x="49" y="38"/>
                        <a:pt x="53" y="31"/>
                        <a:pt x="54" y="23"/>
                      </a:cubicBezTo>
                      <a:cubicBezTo>
                        <a:pt x="55" y="22"/>
                        <a:pt x="55" y="22"/>
                        <a:pt x="55" y="21"/>
                      </a:cubicBezTo>
                      <a:cubicBezTo>
                        <a:pt x="55" y="19"/>
                        <a:pt x="55" y="17"/>
                        <a:pt x="55" y="14"/>
                      </a:cubicBezTo>
                      <a:cubicBezTo>
                        <a:pt x="55" y="14"/>
                        <a:pt x="55" y="14"/>
                        <a:pt x="54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0" name="Freeform 8"/>
                <p:cNvSpPr>
                  <a:spLocks/>
                </p:cNvSpPr>
                <p:nvPr/>
              </p:nvSpPr>
              <p:spPr bwMode="auto">
                <a:xfrm>
                  <a:off x="763588" y="1312863"/>
                  <a:ext cx="219075" cy="219075"/>
                </a:xfrm>
                <a:custGeom>
                  <a:avLst/>
                  <a:gdLst>
                    <a:gd name="T0" fmla="*/ 17 w 58"/>
                    <a:gd name="T1" fmla="*/ 46 h 58"/>
                    <a:gd name="T2" fmla="*/ 45 w 58"/>
                    <a:gd name="T3" fmla="*/ 57 h 58"/>
                    <a:gd name="T4" fmla="*/ 53 w 58"/>
                    <a:gd name="T5" fmla="*/ 58 h 58"/>
                    <a:gd name="T6" fmla="*/ 39 w 58"/>
                    <a:gd name="T7" fmla="*/ 46 h 58"/>
                    <a:gd name="T8" fmla="*/ 36 w 58"/>
                    <a:gd name="T9" fmla="*/ 43 h 58"/>
                    <a:gd name="T10" fmla="*/ 25 w 58"/>
                    <a:gd name="T11" fmla="*/ 38 h 58"/>
                    <a:gd name="T12" fmla="*/ 15 w 58"/>
                    <a:gd name="T13" fmla="*/ 31 h 58"/>
                    <a:gd name="T14" fmla="*/ 15 w 58"/>
                    <a:gd name="T15" fmla="*/ 24 h 58"/>
                    <a:gd name="T16" fmla="*/ 37 w 58"/>
                    <a:gd name="T17" fmla="*/ 39 h 58"/>
                    <a:gd name="T18" fmla="*/ 42 w 58"/>
                    <a:gd name="T19" fmla="*/ 39 h 58"/>
                    <a:gd name="T20" fmla="*/ 46 w 58"/>
                    <a:gd name="T21" fmla="*/ 38 h 58"/>
                    <a:gd name="T22" fmla="*/ 58 w 58"/>
                    <a:gd name="T23" fmla="*/ 36 h 58"/>
                    <a:gd name="T24" fmla="*/ 30 w 58"/>
                    <a:gd name="T25" fmla="*/ 21 h 58"/>
                    <a:gd name="T26" fmla="*/ 5 w 58"/>
                    <a:gd name="T27" fmla="*/ 0 h 58"/>
                    <a:gd name="T28" fmla="*/ 4 w 58"/>
                    <a:gd name="T29" fmla="*/ 1 h 58"/>
                    <a:gd name="T30" fmla="*/ 1 w 58"/>
                    <a:gd name="T31" fmla="*/ 12 h 58"/>
                    <a:gd name="T32" fmla="*/ 0 w 58"/>
                    <a:gd name="T33" fmla="*/ 14 h 58"/>
                    <a:gd name="T34" fmla="*/ 0 w 58"/>
                    <a:gd name="T35" fmla="*/ 21 h 58"/>
                    <a:gd name="T36" fmla="*/ 2 w 58"/>
                    <a:gd name="T37" fmla="*/ 27 h 58"/>
                    <a:gd name="T38" fmla="*/ 17 w 58"/>
                    <a:gd name="T39" fmla="*/ 46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58" h="58">
                      <a:moveTo>
                        <a:pt x="17" y="46"/>
                      </a:moveTo>
                      <a:cubicBezTo>
                        <a:pt x="26" y="51"/>
                        <a:pt x="35" y="55"/>
                        <a:pt x="45" y="57"/>
                      </a:cubicBezTo>
                      <a:cubicBezTo>
                        <a:pt x="48" y="58"/>
                        <a:pt x="50" y="58"/>
                        <a:pt x="53" y="58"/>
                      </a:cubicBezTo>
                      <a:cubicBezTo>
                        <a:pt x="48" y="54"/>
                        <a:pt x="44" y="50"/>
                        <a:pt x="39" y="46"/>
                      </a:cubicBezTo>
                      <a:cubicBezTo>
                        <a:pt x="38" y="45"/>
                        <a:pt x="37" y="44"/>
                        <a:pt x="36" y="43"/>
                      </a:cubicBezTo>
                      <a:cubicBezTo>
                        <a:pt x="32" y="42"/>
                        <a:pt x="28" y="40"/>
                        <a:pt x="25" y="38"/>
                      </a:cubicBezTo>
                      <a:cubicBezTo>
                        <a:pt x="21" y="36"/>
                        <a:pt x="18" y="34"/>
                        <a:pt x="15" y="31"/>
                      </a:cubicBezTo>
                      <a:cubicBezTo>
                        <a:pt x="14" y="28"/>
                        <a:pt x="14" y="26"/>
                        <a:pt x="15" y="24"/>
                      </a:cubicBezTo>
                      <a:cubicBezTo>
                        <a:pt x="22" y="30"/>
                        <a:pt x="29" y="35"/>
                        <a:pt x="37" y="39"/>
                      </a:cubicBezTo>
                      <a:cubicBezTo>
                        <a:pt x="38" y="40"/>
                        <a:pt x="40" y="40"/>
                        <a:pt x="42" y="39"/>
                      </a:cubicBezTo>
                      <a:cubicBezTo>
                        <a:pt x="43" y="39"/>
                        <a:pt x="44" y="39"/>
                        <a:pt x="46" y="38"/>
                      </a:cubicBezTo>
                      <a:cubicBezTo>
                        <a:pt x="49" y="38"/>
                        <a:pt x="53" y="37"/>
                        <a:pt x="58" y="36"/>
                      </a:cubicBezTo>
                      <a:cubicBezTo>
                        <a:pt x="48" y="32"/>
                        <a:pt x="38" y="27"/>
                        <a:pt x="30" y="21"/>
                      </a:cubicBezTo>
                      <a:cubicBezTo>
                        <a:pt x="21" y="15"/>
                        <a:pt x="13" y="8"/>
                        <a:pt x="5" y="0"/>
                      </a:cubicBezTo>
                      <a:cubicBezTo>
                        <a:pt x="5" y="0"/>
                        <a:pt x="4" y="0"/>
                        <a:pt x="4" y="1"/>
                      </a:cubicBezTo>
                      <a:cubicBezTo>
                        <a:pt x="3" y="4"/>
                        <a:pt x="2" y="8"/>
                        <a:pt x="1" y="12"/>
                      </a:cubicBezTo>
                      <a:cubicBezTo>
                        <a:pt x="1" y="13"/>
                        <a:pt x="1" y="13"/>
                        <a:pt x="0" y="14"/>
                      </a:cubicBezTo>
                      <a:cubicBezTo>
                        <a:pt x="0" y="17"/>
                        <a:pt x="0" y="19"/>
                        <a:pt x="0" y="21"/>
                      </a:cubicBezTo>
                      <a:cubicBezTo>
                        <a:pt x="1" y="23"/>
                        <a:pt x="1" y="25"/>
                        <a:pt x="2" y="27"/>
                      </a:cubicBezTo>
                      <a:cubicBezTo>
                        <a:pt x="4" y="35"/>
                        <a:pt x="10" y="42"/>
                        <a:pt x="17" y="4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1" name="Freeform 9"/>
                <p:cNvSpPr>
                  <a:spLocks/>
                </p:cNvSpPr>
                <p:nvPr/>
              </p:nvSpPr>
              <p:spPr bwMode="auto">
                <a:xfrm>
                  <a:off x="2130425" y="1493838"/>
                  <a:ext cx="215900" cy="139700"/>
                </a:xfrm>
                <a:custGeom>
                  <a:avLst/>
                  <a:gdLst>
                    <a:gd name="T0" fmla="*/ 8 w 57"/>
                    <a:gd name="T1" fmla="*/ 14 h 37"/>
                    <a:gd name="T2" fmla="*/ 5 w 57"/>
                    <a:gd name="T3" fmla="*/ 14 h 37"/>
                    <a:gd name="T4" fmla="*/ 6 w 57"/>
                    <a:gd name="T5" fmla="*/ 15 h 37"/>
                    <a:gd name="T6" fmla="*/ 15 w 57"/>
                    <a:gd name="T7" fmla="*/ 22 h 37"/>
                    <a:gd name="T8" fmla="*/ 16 w 57"/>
                    <a:gd name="T9" fmla="*/ 23 h 37"/>
                    <a:gd name="T10" fmla="*/ 28 w 57"/>
                    <a:gd name="T11" fmla="*/ 21 h 37"/>
                    <a:gd name="T12" fmla="*/ 39 w 57"/>
                    <a:gd name="T13" fmla="*/ 18 h 37"/>
                    <a:gd name="T14" fmla="*/ 35 w 57"/>
                    <a:gd name="T15" fmla="*/ 24 h 37"/>
                    <a:gd name="T16" fmla="*/ 20 w 57"/>
                    <a:gd name="T17" fmla="*/ 28 h 37"/>
                    <a:gd name="T18" fmla="*/ 11 w 57"/>
                    <a:gd name="T19" fmla="*/ 30 h 37"/>
                    <a:gd name="T20" fmla="*/ 10 w 57"/>
                    <a:gd name="T21" fmla="*/ 31 h 37"/>
                    <a:gd name="T22" fmla="*/ 0 w 57"/>
                    <a:gd name="T23" fmla="*/ 35 h 37"/>
                    <a:gd name="T24" fmla="*/ 12 w 57"/>
                    <a:gd name="T25" fmla="*/ 36 h 37"/>
                    <a:gd name="T26" fmla="*/ 38 w 57"/>
                    <a:gd name="T27" fmla="*/ 34 h 37"/>
                    <a:gd name="T28" fmla="*/ 55 w 57"/>
                    <a:gd name="T29" fmla="*/ 17 h 37"/>
                    <a:gd name="T30" fmla="*/ 57 w 57"/>
                    <a:gd name="T31" fmla="*/ 12 h 37"/>
                    <a:gd name="T32" fmla="*/ 57 w 57"/>
                    <a:gd name="T33" fmla="*/ 0 h 37"/>
                    <a:gd name="T34" fmla="*/ 31 w 57"/>
                    <a:gd name="T35" fmla="*/ 10 h 37"/>
                    <a:gd name="T36" fmla="*/ 8 w 57"/>
                    <a:gd name="T37" fmla="*/ 14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7" h="37">
                      <a:moveTo>
                        <a:pt x="8" y="14"/>
                      </a:moveTo>
                      <a:cubicBezTo>
                        <a:pt x="7" y="14"/>
                        <a:pt x="6" y="14"/>
                        <a:pt x="5" y="14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9" y="18"/>
                        <a:pt x="12" y="20"/>
                        <a:pt x="15" y="22"/>
                      </a:cubicBezTo>
                      <a:cubicBezTo>
                        <a:pt x="15" y="23"/>
                        <a:pt x="16" y="23"/>
                        <a:pt x="16" y="23"/>
                      </a:cubicBezTo>
                      <a:cubicBezTo>
                        <a:pt x="20" y="22"/>
                        <a:pt x="24" y="22"/>
                        <a:pt x="28" y="21"/>
                      </a:cubicBezTo>
                      <a:cubicBezTo>
                        <a:pt x="31" y="20"/>
                        <a:pt x="35" y="19"/>
                        <a:pt x="39" y="18"/>
                      </a:cubicBezTo>
                      <a:cubicBezTo>
                        <a:pt x="39" y="21"/>
                        <a:pt x="37" y="23"/>
                        <a:pt x="35" y="24"/>
                      </a:cubicBezTo>
                      <a:cubicBezTo>
                        <a:pt x="30" y="27"/>
                        <a:pt x="25" y="27"/>
                        <a:pt x="20" y="28"/>
                      </a:cubicBezTo>
                      <a:cubicBezTo>
                        <a:pt x="17" y="28"/>
                        <a:pt x="14" y="28"/>
                        <a:pt x="11" y="30"/>
                      </a:cubicBezTo>
                      <a:cubicBezTo>
                        <a:pt x="11" y="30"/>
                        <a:pt x="10" y="30"/>
                        <a:pt x="10" y="31"/>
                      </a:cubicBezTo>
                      <a:cubicBezTo>
                        <a:pt x="7" y="32"/>
                        <a:pt x="4" y="33"/>
                        <a:pt x="0" y="35"/>
                      </a:cubicBezTo>
                      <a:cubicBezTo>
                        <a:pt x="4" y="36"/>
                        <a:pt x="8" y="36"/>
                        <a:pt x="12" y="36"/>
                      </a:cubicBezTo>
                      <a:cubicBezTo>
                        <a:pt x="21" y="37"/>
                        <a:pt x="30" y="36"/>
                        <a:pt x="38" y="34"/>
                      </a:cubicBezTo>
                      <a:cubicBezTo>
                        <a:pt x="47" y="31"/>
                        <a:pt x="52" y="25"/>
                        <a:pt x="55" y="17"/>
                      </a:cubicBezTo>
                      <a:cubicBezTo>
                        <a:pt x="56" y="15"/>
                        <a:pt x="57" y="14"/>
                        <a:pt x="57" y="12"/>
                      </a:cubicBezTo>
                      <a:cubicBezTo>
                        <a:pt x="57" y="8"/>
                        <a:pt x="57" y="4"/>
                        <a:pt x="57" y="0"/>
                      </a:cubicBezTo>
                      <a:cubicBezTo>
                        <a:pt x="49" y="4"/>
                        <a:pt x="40" y="8"/>
                        <a:pt x="31" y="10"/>
                      </a:cubicBezTo>
                      <a:cubicBezTo>
                        <a:pt x="23" y="12"/>
                        <a:pt x="16" y="14"/>
                        <a:pt x="8" y="1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2" name="Freeform 10"/>
                <p:cNvSpPr>
                  <a:spLocks/>
                </p:cNvSpPr>
                <p:nvPr/>
              </p:nvSpPr>
              <p:spPr bwMode="auto">
                <a:xfrm>
                  <a:off x="763588" y="1493838"/>
                  <a:ext cx="219075" cy="131763"/>
                </a:xfrm>
                <a:custGeom>
                  <a:avLst/>
                  <a:gdLst>
                    <a:gd name="T0" fmla="*/ 47 w 58"/>
                    <a:gd name="T1" fmla="*/ 35 h 35"/>
                    <a:gd name="T2" fmla="*/ 58 w 58"/>
                    <a:gd name="T3" fmla="*/ 34 h 35"/>
                    <a:gd name="T4" fmla="*/ 49 w 58"/>
                    <a:gd name="T5" fmla="*/ 30 h 35"/>
                    <a:gd name="T6" fmla="*/ 42 w 58"/>
                    <a:gd name="T7" fmla="*/ 27 h 35"/>
                    <a:gd name="T8" fmla="*/ 30 w 58"/>
                    <a:gd name="T9" fmla="*/ 26 h 35"/>
                    <a:gd name="T10" fmla="*/ 23 w 58"/>
                    <a:gd name="T11" fmla="*/ 24 h 35"/>
                    <a:gd name="T12" fmla="*/ 19 w 58"/>
                    <a:gd name="T13" fmla="*/ 17 h 35"/>
                    <a:gd name="T14" fmla="*/ 25 w 58"/>
                    <a:gd name="T15" fmla="*/ 19 h 35"/>
                    <a:gd name="T16" fmla="*/ 36 w 58"/>
                    <a:gd name="T17" fmla="*/ 21 h 35"/>
                    <a:gd name="T18" fmla="*/ 46 w 58"/>
                    <a:gd name="T19" fmla="*/ 20 h 35"/>
                    <a:gd name="T20" fmla="*/ 52 w 58"/>
                    <a:gd name="T21" fmla="*/ 16 h 35"/>
                    <a:gd name="T22" fmla="*/ 53 w 58"/>
                    <a:gd name="T23" fmla="*/ 14 h 35"/>
                    <a:gd name="T24" fmla="*/ 35 w 58"/>
                    <a:gd name="T25" fmla="*/ 12 h 35"/>
                    <a:gd name="T26" fmla="*/ 18 w 58"/>
                    <a:gd name="T27" fmla="*/ 7 h 35"/>
                    <a:gd name="T28" fmla="*/ 0 w 58"/>
                    <a:gd name="T29" fmla="*/ 0 h 35"/>
                    <a:gd name="T30" fmla="*/ 0 w 58"/>
                    <a:gd name="T31" fmla="*/ 12 h 35"/>
                    <a:gd name="T32" fmla="*/ 2 w 58"/>
                    <a:gd name="T33" fmla="*/ 16 h 35"/>
                    <a:gd name="T34" fmla="*/ 23 w 58"/>
                    <a:gd name="T35" fmla="*/ 33 h 35"/>
                    <a:gd name="T36" fmla="*/ 47 w 58"/>
                    <a:gd name="T37" fmla="*/ 3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58" h="35">
                      <a:moveTo>
                        <a:pt x="47" y="35"/>
                      </a:moveTo>
                      <a:cubicBezTo>
                        <a:pt x="50" y="35"/>
                        <a:pt x="54" y="35"/>
                        <a:pt x="58" y="34"/>
                      </a:cubicBezTo>
                      <a:cubicBezTo>
                        <a:pt x="55" y="32"/>
                        <a:pt x="52" y="31"/>
                        <a:pt x="49" y="30"/>
                      </a:cubicBezTo>
                      <a:cubicBezTo>
                        <a:pt x="47" y="29"/>
                        <a:pt x="45" y="27"/>
                        <a:pt x="42" y="27"/>
                      </a:cubicBezTo>
                      <a:cubicBezTo>
                        <a:pt x="38" y="26"/>
                        <a:pt x="34" y="26"/>
                        <a:pt x="30" y="26"/>
                      </a:cubicBezTo>
                      <a:cubicBezTo>
                        <a:pt x="27" y="26"/>
                        <a:pt x="25" y="25"/>
                        <a:pt x="23" y="24"/>
                      </a:cubicBezTo>
                      <a:cubicBezTo>
                        <a:pt x="20" y="23"/>
                        <a:pt x="19" y="21"/>
                        <a:pt x="19" y="17"/>
                      </a:cubicBezTo>
                      <a:cubicBezTo>
                        <a:pt x="21" y="18"/>
                        <a:pt x="23" y="19"/>
                        <a:pt x="25" y="19"/>
                      </a:cubicBezTo>
                      <a:cubicBezTo>
                        <a:pt x="29" y="20"/>
                        <a:pt x="32" y="21"/>
                        <a:pt x="36" y="21"/>
                      </a:cubicBezTo>
                      <a:cubicBezTo>
                        <a:pt x="39" y="22"/>
                        <a:pt x="43" y="23"/>
                        <a:pt x="46" y="20"/>
                      </a:cubicBezTo>
                      <a:cubicBezTo>
                        <a:pt x="48" y="18"/>
                        <a:pt x="50" y="17"/>
                        <a:pt x="52" y="16"/>
                      </a:cubicBezTo>
                      <a:cubicBezTo>
                        <a:pt x="52" y="15"/>
                        <a:pt x="53" y="15"/>
                        <a:pt x="53" y="14"/>
                      </a:cubicBezTo>
                      <a:cubicBezTo>
                        <a:pt x="47" y="13"/>
                        <a:pt x="40" y="13"/>
                        <a:pt x="35" y="12"/>
                      </a:cubicBezTo>
                      <a:cubicBezTo>
                        <a:pt x="29" y="10"/>
                        <a:pt x="23" y="9"/>
                        <a:pt x="18" y="7"/>
                      </a:cubicBezTo>
                      <a:cubicBezTo>
                        <a:pt x="12" y="5"/>
                        <a:pt x="6" y="3"/>
                        <a:pt x="0" y="0"/>
                      </a:cubicBezTo>
                      <a:cubicBezTo>
                        <a:pt x="0" y="4"/>
                        <a:pt x="0" y="8"/>
                        <a:pt x="0" y="12"/>
                      </a:cubicBezTo>
                      <a:cubicBezTo>
                        <a:pt x="1" y="13"/>
                        <a:pt x="1" y="15"/>
                        <a:pt x="2" y="16"/>
                      </a:cubicBezTo>
                      <a:cubicBezTo>
                        <a:pt x="5" y="26"/>
                        <a:pt x="13" y="32"/>
                        <a:pt x="23" y="33"/>
                      </a:cubicBezTo>
                      <a:cubicBezTo>
                        <a:pt x="30" y="35"/>
                        <a:pt x="38" y="35"/>
                        <a:pt x="47" y="3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3" name="Freeform 11"/>
                <p:cNvSpPr>
                  <a:spLocks/>
                </p:cNvSpPr>
                <p:nvPr/>
              </p:nvSpPr>
              <p:spPr bwMode="auto">
                <a:xfrm>
                  <a:off x="1860550" y="1282700"/>
                  <a:ext cx="319088" cy="561975"/>
                </a:xfrm>
                <a:custGeom>
                  <a:avLst/>
                  <a:gdLst>
                    <a:gd name="T0" fmla="*/ 17 w 85"/>
                    <a:gd name="T1" fmla="*/ 144 h 149"/>
                    <a:gd name="T2" fmla="*/ 21 w 85"/>
                    <a:gd name="T3" fmla="*/ 135 h 149"/>
                    <a:gd name="T4" fmla="*/ 23 w 85"/>
                    <a:gd name="T5" fmla="*/ 134 h 149"/>
                    <a:gd name="T6" fmla="*/ 30 w 85"/>
                    <a:gd name="T7" fmla="*/ 135 h 149"/>
                    <a:gd name="T8" fmla="*/ 37 w 85"/>
                    <a:gd name="T9" fmla="*/ 137 h 149"/>
                    <a:gd name="T10" fmla="*/ 38 w 85"/>
                    <a:gd name="T11" fmla="*/ 122 h 149"/>
                    <a:gd name="T12" fmla="*/ 56 w 85"/>
                    <a:gd name="T13" fmla="*/ 124 h 149"/>
                    <a:gd name="T14" fmla="*/ 51 w 85"/>
                    <a:gd name="T15" fmla="*/ 107 h 149"/>
                    <a:gd name="T16" fmla="*/ 71 w 85"/>
                    <a:gd name="T17" fmla="*/ 104 h 149"/>
                    <a:gd name="T18" fmla="*/ 71 w 85"/>
                    <a:gd name="T19" fmla="*/ 103 h 149"/>
                    <a:gd name="T20" fmla="*/ 59 w 85"/>
                    <a:gd name="T21" fmla="*/ 89 h 149"/>
                    <a:gd name="T22" fmla="*/ 65 w 85"/>
                    <a:gd name="T23" fmla="*/ 87 h 149"/>
                    <a:gd name="T24" fmla="*/ 80 w 85"/>
                    <a:gd name="T25" fmla="*/ 81 h 149"/>
                    <a:gd name="T26" fmla="*/ 80 w 85"/>
                    <a:gd name="T27" fmla="*/ 78 h 149"/>
                    <a:gd name="T28" fmla="*/ 68 w 85"/>
                    <a:gd name="T29" fmla="*/ 71 h 149"/>
                    <a:gd name="T30" fmla="*/ 62 w 85"/>
                    <a:gd name="T31" fmla="*/ 68 h 149"/>
                    <a:gd name="T32" fmla="*/ 63 w 85"/>
                    <a:gd name="T33" fmla="*/ 68 h 149"/>
                    <a:gd name="T34" fmla="*/ 83 w 85"/>
                    <a:gd name="T35" fmla="*/ 54 h 149"/>
                    <a:gd name="T36" fmla="*/ 85 w 85"/>
                    <a:gd name="T37" fmla="*/ 51 h 149"/>
                    <a:gd name="T38" fmla="*/ 85 w 85"/>
                    <a:gd name="T39" fmla="*/ 50 h 149"/>
                    <a:gd name="T40" fmla="*/ 59 w 85"/>
                    <a:gd name="T41" fmla="*/ 47 h 149"/>
                    <a:gd name="T42" fmla="*/ 71 w 85"/>
                    <a:gd name="T43" fmla="*/ 25 h 149"/>
                    <a:gd name="T44" fmla="*/ 70 w 85"/>
                    <a:gd name="T45" fmla="*/ 0 h 149"/>
                    <a:gd name="T46" fmla="*/ 58 w 85"/>
                    <a:gd name="T47" fmla="*/ 17 h 149"/>
                    <a:gd name="T48" fmla="*/ 51 w 85"/>
                    <a:gd name="T49" fmla="*/ 25 h 149"/>
                    <a:gd name="T50" fmla="*/ 50 w 85"/>
                    <a:gd name="T51" fmla="*/ 27 h 149"/>
                    <a:gd name="T52" fmla="*/ 45 w 85"/>
                    <a:gd name="T53" fmla="*/ 51 h 149"/>
                    <a:gd name="T54" fmla="*/ 47 w 85"/>
                    <a:gd name="T55" fmla="*/ 54 h 149"/>
                    <a:gd name="T56" fmla="*/ 58 w 85"/>
                    <a:gd name="T57" fmla="*/ 60 h 149"/>
                    <a:gd name="T58" fmla="*/ 59 w 85"/>
                    <a:gd name="T59" fmla="*/ 63 h 149"/>
                    <a:gd name="T60" fmla="*/ 50 w 85"/>
                    <a:gd name="T61" fmla="*/ 71 h 149"/>
                    <a:gd name="T62" fmla="*/ 50 w 85"/>
                    <a:gd name="T63" fmla="*/ 77 h 149"/>
                    <a:gd name="T64" fmla="*/ 59 w 85"/>
                    <a:gd name="T65" fmla="*/ 87 h 149"/>
                    <a:gd name="T66" fmla="*/ 43 w 85"/>
                    <a:gd name="T67" fmla="*/ 95 h 149"/>
                    <a:gd name="T68" fmla="*/ 44 w 85"/>
                    <a:gd name="T69" fmla="*/ 97 h 149"/>
                    <a:gd name="T70" fmla="*/ 47 w 85"/>
                    <a:gd name="T71" fmla="*/ 107 h 149"/>
                    <a:gd name="T72" fmla="*/ 43 w 85"/>
                    <a:gd name="T73" fmla="*/ 112 h 149"/>
                    <a:gd name="T74" fmla="*/ 31 w 85"/>
                    <a:gd name="T75" fmla="*/ 113 h 149"/>
                    <a:gd name="T76" fmla="*/ 30 w 85"/>
                    <a:gd name="T77" fmla="*/ 131 h 149"/>
                    <a:gd name="T78" fmla="*/ 13 w 85"/>
                    <a:gd name="T79" fmla="*/ 127 h 149"/>
                    <a:gd name="T80" fmla="*/ 7 w 85"/>
                    <a:gd name="T81" fmla="*/ 140 h 149"/>
                    <a:gd name="T82" fmla="*/ 0 w 85"/>
                    <a:gd name="T83" fmla="*/ 135 h 149"/>
                    <a:gd name="T84" fmla="*/ 0 w 85"/>
                    <a:gd name="T85" fmla="*/ 149 h 149"/>
                    <a:gd name="T86" fmla="*/ 1 w 85"/>
                    <a:gd name="T87" fmla="*/ 148 h 149"/>
                    <a:gd name="T88" fmla="*/ 4 w 85"/>
                    <a:gd name="T89" fmla="*/ 143 h 149"/>
                    <a:gd name="T90" fmla="*/ 13 w 85"/>
                    <a:gd name="T91" fmla="*/ 146 h 149"/>
                    <a:gd name="T92" fmla="*/ 17 w 85"/>
                    <a:gd name="T93" fmla="*/ 14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85" h="149">
                      <a:moveTo>
                        <a:pt x="17" y="144"/>
                      </a:moveTo>
                      <a:cubicBezTo>
                        <a:pt x="18" y="141"/>
                        <a:pt x="20" y="138"/>
                        <a:pt x="21" y="135"/>
                      </a:cubicBezTo>
                      <a:cubicBezTo>
                        <a:pt x="21" y="134"/>
                        <a:pt x="22" y="133"/>
                        <a:pt x="23" y="134"/>
                      </a:cubicBezTo>
                      <a:cubicBezTo>
                        <a:pt x="25" y="134"/>
                        <a:pt x="27" y="135"/>
                        <a:pt x="30" y="135"/>
                      </a:cubicBezTo>
                      <a:cubicBezTo>
                        <a:pt x="32" y="136"/>
                        <a:pt x="34" y="136"/>
                        <a:pt x="37" y="137"/>
                      </a:cubicBezTo>
                      <a:cubicBezTo>
                        <a:pt x="38" y="132"/>
                        <a:pt x="38" y="127"/>
                        <a:pt x="38" y="122"/>
                      </a:cubicBezTo>
                      <a:cubicBezTo>
                        <a:pt x="44" y="123"/>
                        <a:pt x="49" y="123"/>
                        <a:pt x="56" y="124"/>
                      </a:cubicBezTo>
                      <a:cubicBezTo>
                        <a:pt x="54" y="117"/>
                        <a:pt x="53" y="112"/>
                        <a:pt x="51" y="107"/>
                      </a:cubicBezTo>
                      <a:cubicBezTo>
                        <a:pt x="58" y="106"/>
                        <a:pt x="64" y="105"/>
                        <a:pt x="71" y="104"/>
                      </a:cubicBezTo>
                      <a:cubicBezTo>
                        <a:pt x="71" y="104"/>
                        <a:pt x="71" y="103"/>
                        <a:pt x="71" y="103"/>
                      </a:cubicBezTo>
                      <a:cubicBezTo>
                        <a:pt x="67" y="98"/>
                        <a:pt x="63" y="94"/>
                        <a:pt x="59" y="89"/>
                      </a:cubicBezTo>
                      <a:cubicBezTo>
                        <a:pt x="61" y="88"/>
                        <a:pt x="63" y="87"/>
                        <a:pt x="65" y="87"/>
                      </a:cubicBezTo>
                      <a:cubicBezTo>
                        <a:pt x="70" y="85"/>
                        <a:pt x="75" y="83"/>
                        <a:pt x="80" y="81"/>
                      </a:cubicBezTo>
                      <a:cubicBezTo>
                        <a:pt x="82" y="80"/>
                        <a:pt x="82" y="79"/>
                        <a:pt x="80" y="78"/>
                      </a:cubicBezTo>
                      <a:cubicBezTo>
                        <a:pt x="76" y="76"/>
                        <a:pt x="72" y="74"/>
                        <a:pt x="68" y="71"/>
                      </a:cubicBezTo>
                      <a:cubicBezTo>
                        <a:pt x="66" y="70"/>
                        <a:pt x="64" y="69"/>
                        <a:pt x="62" y="68"/>
                      </a:cubicBezTo>
                      <a:cubicBezTo>
                        <a:pt x="63" y="68"/>
                        <a:pt x="63" y="68"/>
                        <a:pt x="63" y="68"/>
                      </a:cubicBezTo>
                      <a:cubicBezTo>
                        <a:pt x="70" y="64"/>
                        <a:pt x="77" y="59"/>
                        <a:pt x="83" y="54"/>
                      </a:cubicBezTo>
                      <a:cubicBezTo>
                        <a:pt x="84" y="53"/>
                        <a:pt x="85" y="52"/>
                        <a:pt x="85" y="51"/>
                      </a:cubicBezTo>
                      <a:cubicBezTo>
                        <a:pt x="85" y="51"/>
                        <a:pt x="85" y="51"/>
                        <a:pt x="85" y="50"/>
                      </a:cubicBezTo>
                      <a:cubicBezTo>
                        <a:pt x="76" y="49"/>
                        <a:pt x="68" y="48"/>
                        <a:pt x="59" y="47"/>
                      </a:cubicBezTo>
                      <a:cubicBezTo>
                        <a:pt x="67" y="38"/>
                        <a:pt x="67" y="38"/>
                        <a:pt x="71" y="25"/>
                      </a:cubicBezTo>
                      <a:cubicBezTo>
                        <a:pt x="73" y="19"/>
                        <a:pt x="72" y="3"/>
                        <a:pt x="70" y="0"/>
                      </a:cubicBezTo>
                      <a:cubicBezTo>
                        <a:pt x="66" y="6"/>
                        <a:pt x="62" y="12"/>
                        <a:pt x="58" y="17"/>
                      </a:cubicBezTo>
                      <a:cubicBezTo>
                        <a:pt x="56" y="20"/>
                        <a:pt x="53" y="23"/>
                        <a:pt x="51" y="25"/>
                      </a:cubicBezTo>
                      <a:cubicBezTo>
                        <a:pt x="50" y="26"/>
                        <a:pt x="50" y="27"/>
                        <a:pt x="50" y="27"/>
                      </a:cubicBezTo>
                      <a:cubicBezTo>
                        <a:pt x="50" y="36"/>
                        <a:pt x="48" y="43"/>
                        <a:pt x="45" y="51"/>
                      </a:cubicBezTo>
                      <a:cubicBezTo>
                        <a:pt x="45" y="52"/>
                        <a:pt x="45" y="53"/>
                        <a:pt x="47" y="54"/>
                      </a:cubicBezTo>
                      <a:cubicBezTo>
                        <a:pt x="51" y="55"/>
                        <a:pt x="55" y="58"/>
                        <a:pt x="58" y="60"/>
                      </a:cubicBezTo>
                      <a:cubicBezTo>
                        <a:pt x="60" y="61"/>
                        <a:pt x="60" y="62"/>
                        <a:pt x="59" y="63"/>
                      </a:cubicBezTo>
                      <a:cubicBezTo>
                        <a:pt x="56" y="65"/>
                        <a:pt x="53" y="68"/>
                        <a:pt x="50" y="71"/>
                      </a:cubicBezTo>
                      <a:cubicBezTo>
                        <a:pt x="47" y="74"/>
                        <a:pt x="47" y="73"/>
                        <a:pt x="50" y="77"/>
                      </a:cubicBezTo>
                      <a:cubicBezTo>
                        <a:pt x="53" y="80"/>
                        <a:pt x="56" y="84"/>
                        <a:pt x="59" y="87"/>
                      </a:cubicBezTo>
                      <a:cubicBezTo>
                        <a:pt x="53" y="90"/>
                        <a:pt x="48" y="92"/>
                        <a:pt x="43" y="95"/>
                      </a:cubicBezTo>
                      <a:cubicBezTo>
                        <a:pt x="43" y="96"/>
                        <a:pt x="44" y="96"/>
                        <a:pt x="44" y="97"/>
                      </a:cubicBezTo>
                      <a:cubicBezTo>
                        <a:pt x="45" y="100"/>
                        <a:pt x="46" y="103"/>
                        <a:pt x="47" y="107"/>
                      </a:cubicBezTo>
                      <a:cubicBezTo>
                        <a:pt x="49" y="112"/>
                        <a:pt x="49" y="112"/>
                        <a:pt x="43" y="112"/>
                      </a:cubicBezTo>
                      <a:cubicBezTo>
                        <a:pt x="39" y="112"/>
                        <a:pt x="35" y="113"/>
                        <a:pt x="31" y="113"/>
                      </a:cubicBezTo>
                      <a:cubicBezTo>
                        <a:pt x="31" y="119"/>
                        <a:pt x="30" y="125"/>
                        <a:pt x="30" y="131"/>
                      </a:cubicBezTo>
                      <a:cubicBezTo>
                        <a:pt x="24" y="130"/>
                        <a:pt x="18" y="128"/>
                        <a:pt x="13" y="127"/>
                      </a:cubicBezTo>
                      <a:cubicBezTo>
                        <a:pt x="11" y="131"/>
                        <a:pt x="9" y="135"/>
                        <a:pt x="7" y="140"/>
                      </a:cubicBezTo>
                      <a:cubicBezTo>
                        <a:pt x="4" y="138"/>
                        <a:pt x="2" y="136"/>
                        <a:pt x="0" y="135"/>
                      </a:cubicBezTo>
                      <a:cubicBezTo>
                        <a:pt x="0" y="140"/>
                        <a:pt x="0" y="144"/>
                        <a:pt x="0" y="149"/>
                      </a:cubicBezTo>
                      <a:cubicBezTo>
                        <a:pt x="1" y="149"/>
                        <a:pt x="1" y="148"/>
                        <a:pt x="1" y="148"/>
                      </a:cubicBezTo>
                      <a:cubicBezTo>
                        <a:pt x="2" y="146"/>
                        <a:pt x="3" y="144"/>
                        <a:pt x="4" y="143"/>
                      </a:cubicBezTo>
                      <a:cubicBezTo>
                        <a:pt x="7" y="144"/>
                        <a:pt x="10" y="145"/>
                        <a:pt x="13" y="146"/>
                      </a:cubicBezTo>
                      <a:cubicBezTo>
                        <a:pt x="15" y="147"/>
                        <a:pt x="17" y="146"/>
                        <a:pt x="17" y="14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4" name="Freeform 12"/>
                <p:cNvSpPr>
                  <a:spLocks/>
                </p:cNvSpPr>
                <p:nvPr/>
              </p:nvSpPr>
              <p:spPr bwMode="auto">
                <a:xfrm>
                  <a:off x="928688" y="1282700"/>
                  <a:ext cx="323850" cy="561975"/>
                </a:xfrm>
                <a:custGeom>
                  <a:avLst/>
                  <a:gdLst>
                    <a:gd name="T0" fmla="*/ 74 w 86"/>
                    <a:gd name="T1" fmla="*/ 128 h 149"/>
                    <a:gd name="T2" fmla="*/ 57 w 86"/>
                    <a:gd name="T3" fmla="*/ 132 h 149"/>
                    <a:gd name="T4" fmla="*/ 55 w 86"/>
                    <a:gd name="T5" fmla="*/ 114 h 149"/>
                    <a:gd name="T6" fmla="*/ 52 w 86"/>
                    <a:gd name="T7" fmla="*/ 114 h 149"/>
                    <a:gd name="T8" fmla="*/ 41 w 86"/>
                    <a:gd name="T9" fmla="*/ 113 h 149"/>
                    <a:gd name="T10" fmla="*/ 39 w 86"/>
                    <a:gd name="T11" fmla="*/ 110 h 149"/>
                    <a:gd name="T12" fmla="*/ 42 w 86"/>
                    <a:gd name="T13" fmla="*/ 100 h 149"/>
                    <a:gd name="T14" fmla="*/ 44 w 86"/>
                    <a:gd name="T15" fmla="*/ 96 h 149"/>
                    <a:gd name="T16" fmla="*/ 27 w 86"/>
                    <a:gd name="T17" fmla="*/ 88 h 149"/>
                    <a:gd name="T18" fmla="*/ 37 w 86"/>
                    <a:gd name="T19" fmla="*/ 77 h 149"/>
                    <a:gd name="T20" fmla="*/ 37 w 86"/>
                    <a:gd name="T21" fmla="*/ 72 h 149"/>
                    <a:gd name="T22" fmla="*/ 28 w 86"/>
                    <a:gd name="T23" fmla="*/ 64 h 149"/>
                    <a:gd name="T24" fmla="*/ 28 w 86"/>
                    <a:gd name="T25" fmla="*/ 61 h 149"/>
                    <a:gd name="T26" fmla="*/ 40 w 86"/>
                    <a:gd name="T27" fmla="*/ 55 h 149"/>
                    <a:gd name="T28" fmla="*/ 41 w 86"/>
                    <a:gd name="T29" fmla="*/ 51 h 149"/>
                    <a:gd name="T30" fmla="*/ 37 w 86"/>
                    <a:gd name="T31" fmla="*/ 33 h 149"/>
                    <a:gd name="T32" fmla="*/ 33 w 86"/>
                    <a:gd name="T33" fmla="*/ 23 h 149"/>
                    <a:gd name="T34" fmla="*/ 31 w 86"/>
                    <a:gd name="T35" fmla="*/ 21 h 149"/>
                    <a:gd name="T36" fmla="*/ 17 w 86"/>
                    <a:gd name="T37" fmla="*/ 0 h 149"/>
                    <a:gd name="T38" fmla="*/ 14 w 86"/>
                    <a:gd name="T39" fmla="*/ 17 h 149"/>
                    <a:gd name="T40" fmla="*/ 28 w 86"/>
                    <a:gd name="T41" fmla="*/ 48 h 149"/>
                    <a:gd name="T42" fmla="*/ 1 w 86"/>
                    <a:gd name="T43" fmla="*/ 51 h 149"/>
                    <a:gd name="T44" fmla="*/ 0 w 86"/>
                    <a:gd name="T45" fmla="*/ 52 h 149"/>
                    <a:gd name="T46" fmla="*/ 24 w 86"/>
                    <a:gd name="T47" fmla="*/ 69 h 149"/>
                    <a:gd name="T48" fmla="*/ 22 w 86"/>
                    <a:gd name="T49" fmla="*/ 70 h 149"/>
                    <a:gd name="T50" fmla="*/ 6 w 86"/>
                    <a:gd name="T51" fmla="*/ 79 h 149"/>
                    <a:gd name="T52" fmla="*/ 6 w 86"/>
                    <a:gd name="T53" fmla="*/ 82 h 149"/>
                    <a:gd name="T54" fmla="*/ 21 w 86"/>
                    <a:gd name="T55" fmla="*/ 88 h 149"/>
                    <a:gd name="T56" fmla="*/ 28 w 86"/>
                    <a:gd name="T57" fmla="*/ 90 h 149"/>
                    <a:gd name="T58" fmla="*/ 15 w 86"/>
                    <a:gd name="T59" fmla="*/ 105 h 149"/>
                    <a:gd name="T60" fmla="*/ 35 w 86"/>
                    <a:gd name="T61" fmla="*/ 108 h 149"/>
                    <a:gd name="T62" fmla="*/ 31 w 86"/>
                    <a:gd name="T63" fmla="*/ 125 h 149"/>
                    <a:gd name="T64" fmla="*/ 49 w 86"/>
                    <a:gd name="T65" fmla="*/ 123 h 149"/>
                    <a:gd name="T66" fmla="*/ 50 w 86"/>
                    <a:gd name="T67" fmla="*/ 138 h 149"/>
                    <a:gd name="T68" fmla="*/ 61 w 86"/>
                    <a:gd name="T69" fmla="*/ 135 h 149"/>
                    <a:gd name="T70" fmla="*/ 66 w 86"/>
                    <a:gd name="T71" fmla="*/ 137 h 149"/>
                    <a:gd name="T72" fmla="*/ 70 w 86"/>
                    <a:gd name="T73" fmla="*/ 145 h 149"/>
                    <a:gd name="T74" fmla="*/ 74 w 86"/>
                    <a:gd name="T75" fmla="*/ 147 h 149"/>
                    <a:gd name="T76" fmla="*/ 83 w 86"/>
                    <a:gd name="T77" fmla="*/ 144 h 149"/>
                    <a:gd name="T78" fmla="*/ 86 w 86"/>
                    <a:gd name="T79" fmla="*/ 149 h 149"/>
                    <a:gd name="T80" fmla="*/ 86 w 86"/>
                    <a:gd name="T81" fmla="*/ 146 h 149"/>
                    <a:gd name="T82" fmla="*/ 86 w 86"/>
                    <a:gd name="T83" fmla="*/ 136 h 149"/>
                    <a:gd name="T84" fmla="*/ 80 w 86"/>
                    <a:gd name="T85" fmla="*/ 141 h 149"/>
                    <a:gd name="T86" fmla="*/ 74 w 86"/>
                    <a:gd name="T87" fmla="*/ 128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6" h="149">
                      <a:moveTo>
                        <a:pt x="74" y="128"/>
                      </a:moveTo>
                      <a:cubicBezTo>
                        <a:pt x="69" y="129"/>
                        <a:pt x="63" y="131"/>
                        <a:pt x="57" y="132"/>
                      </a:cubicBezTo>
                      <a:cubicBezTo>
                        <a:pt x="57" y="126"/>
                        <a:pt x="56" y="120"/>
                        <a:pt x="55" y="114"/>
                      </a:cubicBezTo>
                      <a:cubicBezTo>
                        <a:pt x="54" y="114"/>
                        <a:pt x="53" y="114"/>
                        <a:pt x="52" y="114"/>
                      </a:cubicBezTo>
                      <a:cubicBezTo>
                        <a:pt x="48" y="113"/>
                        <a:pt x="45" y="113"/>
                        <a:pt x="41" y="113"/>
                      </a:cubicBezTo>
                      <a:cubicBezTo>
                        <a:pt x="38" y="113"/>
                        <a:pt x="38" y="112"/>
                        <a:pt x="39" y="110"/>
                      </a:cubicBezTo>
                      <a:cubicBezTo>
                        <a:pt x="40" y="106"/>
                        <a:pt x="41" y="103"/>
                        <a:pt x="42" y="100"/>
                      </a:cubicBezTo>
                      <a:cubicBezTo>
                        <a:pt x="42" y="99"/>
                        <a:pt x="43" y="97"/>
                        <a:pt x="44" y="96"/>
                      </a:cubicBezTo>
                      <a:cubicBezTo>
                        <a:pt x="38" y="93"/>
                        <a:pt x="33" y="91"/>
                        <a:pt x="27" y="88"/>
                      </a:cubicBezTo>
                      <a:cubicBezTo>
                        <a:pt x="31" y="84"/>
                        <a:pt x="34" y="81"/>
                        <a:pt x="37" y="77"/>
                      </a:cubicBezTo>
                      <a:cubicBezTo>
                        <a:pt x="39" y="75"/>
                        <a:pt x="39" y="75"/>
                        <a:pt x="37" y="72"/>
                      </a:cubicBezTo>
                      <a:cubicBezTo>
                        <a:pt x="34" y="70"/>
                        <a:pt x="31" y="67"/>
                        <a:pt x="28" y="64"/>
                      </a:cubicBezTo>
                      <a:cubicBezTo>
                        <a:pt x="27" y="63"/>
                        <a:pt x="26" y="62"/>
                        <a:pt x="28" y="61"/>
                      </a:cubicBezTo>
                      <a:cubicBezTo>
                        <a:pt x="32" y="59"/>
                        <a:pt x="36" y="56"/>
                        <a:pt x="40" y="55"/>
                      </a:cubicBezTo>
                      <a:cubicBezTo>
                        <a:pt x="42" y="54"/>
                        <a:pt x="42" y="53"/>
                        <a:pt x="41" y="51"/>
                      </a:cubicBezTo>
                      <a:cubicBezTo>
                        <a:pt x="38" y="45"/>
                        <a:pt x="37" y="39"/>
                        <a:pt x="37" y="33"/>
                      </a:cubicBezTo>
                      <a:cubicBezTo>
                        <a:pt x="37" y="28"/>
                        <a:pt x="36" y="26"/>
                        <a:pt x="33" y="23"/>
                      </a:cubicBezTo>
                      <a:cubicBezTo>
                        <a:pt x="32" y="23"/>
                        <a:pt x="32" y="22"/>
                        <a:pt x="31" y="21"/>
                      </a:cubicBezTo>
                      <a:cubicBezTo>
                        <a:pt x="26" y="15"/>
                        <a:pt x="21" y="9"/>
                        <a:pt x="17" y="0"/>
                      </a:cubicBezTo>
                      <a:cubicBezTo>
                        <a:pt x="14" y="6"/>
                        <a:pt x="14" y="11"/>
                        <a:pt x="14" y="17"/>
                      </a:cubicBezTo>
                      <a:cubicBezTo>
                        <a:pt x="15" y="29"/>
                        <a:pt x="18" y="40"/>
                        <a:pt x="28" y="48"/>
                      </a:cubicBezTo>
                      <a:cubicBezTo>
                        <a:pt x="19" y="49"/>
                        <a:pt x="9" y="50"/>
                        <a:pt x="1" y="51"/>
                      </a:cubicBezTo>
                      <a:cubicBezTo>
                        <a:pt x="1" y="52"/>
                        <a:pt x="1" y="52"/>
                        <a:pt x="0" y="52"/>
                      </a:cubicBezTo>
                      <a:cubicBezTo>
                        <a:pt x="7" y="60"/>
                        <a:pt x="16" y="64"/>
                        <a:pt x="24" y="69"/>
                      </a:cubicBezTo>
                      <a:cubicBezTo>
                        <a:pt x="23" y="70"/>
                        <a:pt x="23" y="70"/>
                        <a:pt x="22" y="70"/>
                      </a:cubicBezTo>
                      <a:cubicBezTo>
                        <a:pt x="17" y="73"/>
                        <a:pt x="11" y="76"/>
                        <a:pt x="6" y="79"/>
                      </a:cubicBezTo>
                      <a:cubicBezTo>
                        <a:pt x="4" y="80"/>
                        <a:pt x="4" y="81"/>
                        <a:pt x="6" y="82"/>
                      </a:cubicBezTo>
                      <a:cubicBezTo>
                        <a:pt x="11" y="84"/>
                        <a:pt x="16" y="86"/>
                        <a:pt x="21" y="88"/>
                      </a:cubicBezTo>
                      <a:cubicBezTo>
                        <a:pt x="23" y="88"/>
                        <a:pt x="25" y="89"/>
                        <a:pt x="28" y="90"/>
                      </a:cubicBezTo>
                      <a:cubicBezTo>
                        <a:pt x="23" y="94"/>
                        <a:pt x="19" y="99"/>
                        <a:pt x="15" y="105"/>
                      </a:cubicBezTo>
                      <a:cubicBezTo>
                        <a:pt x="22" y="106"/>
                        <a:pt x="29" y="107"/>
                        <a:pt x="35" y="108"/>
                      </a:cubicBezTo>
                      <a:cubicBezTo>
                        <a:pt x="34" y="113"/>
                        <a:pt x="32" y="118"/>
                        <a:pt x="31" y="125"/>
                      </a:cubicBezTo>
                      <a:cubicBezTo>
                        <a:pt x="37" y="124"/>
                        <a:pt x="43" y="124"/>
                        <a:pt x="49" y="123"/>
                      </a:cubicBezTo>
                      <a:cubicBezTo>
                        <a:pt x="49" y="128"/>
                        <a:pt x="49" y="133"/>
                        <a:pt x="50" y="138"/>
                      </a:cubicBezTo>
                      <a:cubicBezTo>
                        <a:pt x="54" y="137"/>
                        <a:pt x="58" y="136"/>
                        <a:pt x="61" y="135"/>
                      </a:cubicBezTo>
                      <a:cubicBezTo>
                        <a:pt x="65" y="134"/>
                        <a:pt x="65" y="134"/>
                        <a:pt x="66" y="137"/>
                      </a:cubicBezTo>
                      <a:cubicBezTo>
                        <a:pt x="67" y="140"/>
                        <a:pt x="69" y="142"/>
                        <a:pt x="70" y="145"/>
                      </a:cubicBezTo>
                      <a:cubicBezTo>
                        <a:pt x="70" y="147"/>
                        <a:pt x="72" y="148"/>
                        <a:pt x="74" y="147"/>
                      </a:cubicBezTo>
                      <a:cubicBezTo>
                        <a:pt x="77" y="146"/>
                        <a:pt x="80" y="145"/>
                        <a:pt x="83" y="144"/>
                      </a:cubicBezTo>
                      <a:cubicBezTo>
                        <a:pt x="84" y="145"/>
                        <a:pt x="85" y="147"/>
                        <a:pt x="86" y="149"/>
                      </a:cubicBezTo>
                      <a:cubicBezTo>
                        <a:pt x="86" y="148"/>
                        <a:pt x="86" y="147"/>
                        <a:pt x="86" y="146"/>
                      </a:cubicBezTo>
                      <a:cubicBezTo>
                        <a:pt x="86" y="143"/>
                        <a:pt x="86" y="140"/>
                        <a:pt x="86" y="136"/>
                      </a:cubicBezTo>
                      <a:cubicBezTo>
                        <a:pt x="84" y="138"/>
                        <a:pt x="82" y="139"/>
                        <a:pt x="80" y="141"/>
                      </a:cubicBezTo>
                      <a:cubicBezTo>
                        <a:pt x="78" y="136"/>
                        <a:pt x="76" y="132"/>
                        <a:pt x="74" y="1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5" name="Freeform 13"/>
                <p:cNvSpPr>
                  <a:spLocks/>
                </p:cNvSpPr>
                <p:nvPr/>
              </p:nvSpPr>
              <p:spPr bwMode="auto">
                <a:xfrm>
                  <a:off x="1054100" y="1377950"/>
                  <a:ext cx="198438" cy="401638"/>
                </a:xfrm>
                <a:custGeom>
                  <a:avLst/>
                  <a:gdLst>
                    <a:gd name="T0" fmla="*/ 40 w 53"/>
                    <a:gd name="T1" fmla="*/ 60 h 107"/>
                    <a:gd name="T2" fmla="*/ 45 w 53"/>
                    <a:gd name="T3" fmla="*/ 46 h 107"/>
                    <a:gd name="T4" fmla="*/ 42 w 53"/>
                    <a:gd name="T5" fmla="*/ 34 h 107"/>
                    <a:gd name="T6" fmla="*/ 37 w 53"/>
                    <a:gd name="T7" fmla="*/ 31 h 107"/>
                    <a:gd name="T8" fmla="*/ 10 w 53"/>
                    <a:gd name="T9" fmla="*/ 2 h 107"/>
                    <a:gd name="T10" fmla="*/ 9 w 53"/>
                    <a:gd name="T11" fmla="*/ 0 h 107"/>
                    <a:gd name="T12" fmla="*/ 8 w 53"/>
                    <a:gd name="T13" fmla="*/ 1 h 107"/>
                    <a:gd name="T14" fmla="*/ 15 w 53"/>
                    <a:gd name="T15" fmla="*/ 30 h 107"/>
                    <a:gd name="T16" fmla="*/ 0 w 53"/>
                    <a:gd name="T17" fmla="*/ 38 h 107"/>
                    <a:gd name="T18" fmla="*/ 10 w 53"/>
                    <a:gd name="T19" fmla="*/ 47 h 107"/>
                    <a:gd name="T20" fmla="*/ 10 w 53"/>
                    <a:gd name="T21" fmla="*/ 51 h 107"/>
                    <a:gd name="T22" fmla="*/ 1 w 53"/>
                    <a:gd name="T23" fmla="*/ 61 h 107"/>
                    <a:gd name="T24" fmla="*/ 18 w 53"/>
                    <a:gd name="T25" fmla="*/ 67 h 107"/>
                    <a:gd name="T26" fmla="*/ 10 w 53"/>
                    <a:gd name="T27" fmla="*/ 83 h 107"/>
                    <a:gd name="T28" fmla="*/ 25 w 53"/>
                    <a:gd name="T29" fmla="*/ 83 h 107"/>
                    <a:gd name="T30" fmla="*/ 28 w 53"/>
                    <a:gd name="T31" fmla="*/ 86 h 107"/>
                    <a:gd name="T32" fmla="*/ 28 w 53"/>
                    <a:gd name="T33" fmla="*/ 97 h 107"/>
                    <a:gd name="T34" fmla="*/ 31 w 53"/>
                    <a:gd name="T35" fmla="*/ 99 h 107"/>
                    <a:gd name="T36" fmla="*/ 33 w 53"/>
                    <a:gd name="T37" fmla="*/ 99 h 107"/>
                    <a:gd name="T38" fmla="*/ 44 w 53"/>
                    <a:gd name="T39" fmla="*/ 95 h 107"/>
                    <a:gd name="T40" fmla="*/ 48 w 53"/>
                    <a:gd name="T41" fmla="*/ 105 h 107"/>
                    <a:gd name="T42" fmla="*/ 51 w 53"/>
                    <a:gd name="T43" fmla="*/ 106 h 107"/>
                    <a:gd name="T44" fmla="*/ 53 w 53"/>
                    <a:gd name="T45" fmla="*/ 105 h 107"/>
                    <a:gd name="T46" fmla="*/ 53 w 53"/>
                    <a:gd name="T47" fmla="*/ 77 h 107"/>
                    <a:gd name="T48" fmla="*/ 53 w 53"/>
                    <a:gd name="T49" fmla="*/ 77 h 107"/>
                    <a:gd name="T50" fmla="*/ 40 w 53"/>
                    <a:gd name="T51" fmla="*/ 6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53" h="107">
                      <a:moveTo>
                        <a:pt x="40" y="60"/>
                      </a:moveTo>
                      <a:cubicBezTo>
                        <a:pt x="40" y="55"/>
                        <a:pt x="42" y="50"/>
                        <a:pt x="45" y="46"/>
                      </a:cubicBezTo>
                      <a:cubicBezTo>
                        <a:pt x="47" y="41"/>
                        <a:pt x="47" y="37"/>
                        <a:pt x="42" y="34"/>
                      </a:cubicBezTo>
                      <a:cubicBezTo>
                        <a:pt x="41" y="33"/>
                        <a:pt x="39" y="32"/>
                        <a:pt x="37" y="31"/>
                      </a:cubicBezTo>
                      <a:cubicBezTo>
                        <a:pt x="27" y="23"/>
                        <a:pt x="17" y="14"/>
                        <a:pt x="10" y="2"/>
                      </a:cubicBezTo>
                      <a:cubicBezTo>
                        <a:pt x="10" y="1"/>
                        <a:pt x="9" y="1"/>
                        <a:pt x="9" y="0"/>
                      </a:cubicBezTo>
                      <a:cubicBezTo>
                        <a:pt x="9" y="1"/>
                        <a:pt x="9" y="1"/>
                        <a:pt x="8" y="1"/>
                      </a:cubicBezTo>
                      <a:cubicBezTo>
                        <a:pt x="8" y="11"/>
                        <a:pt x="10" y="21"/>
                        <a:pt x="15" y="30"/>
                      </a:cubicBezTo>
                      <a:cubicBezTo>
                        <a:pt x="10" y="33"/>
                        <a:pt x="5" y="34"/>
                        <a:pt x="0" y="38"/>
                      </a:cubicBezTo>
                      <a:cubicBezTo>
                        <a:pt x="4" y="41"/>
                        <a:pt x="7" y="44"/>
                        <a:pt x="10" y="47"/>
                      </a:cubicBezTo>
                      <a:cubicBezTo>
                        <a:pt x="13" y="49"/>
                        <a:pt x="13" y="49"/>
                        <a:pt x="10" y="51"/>
                      </a:cubicBezTo>
                      <a:cubicBezTo>
                        <a:pt x="7" y="54"/>
                        <a:pt x="4" y="57"/>
                        <a:pt x="1" y="61"/>
                      </a:cubicBezTo>
                      <a:cubicBezTo>
                        <a:pt x="7" y="63"/>
                        <a:pt x="12" y="65"/>
                        <a:pt x="18" y="67"/>
                      </a:cubicBezTo>
                      <a:cubicBezTo>
                        <a:pt x="15" y="72"/>
                        <a:pt x="11" y="77"/>
                        <a:pt x="10" y="83"/>
                      </a:cubicBezTo>
                      <a:cubicBezTo>
                        <a:pt x="16" y="83"/>
                        <a:pt x="21" y="83"/>
                        <a:pt x="25" y="83"/>
                      </a:cubicBezTo>
                      <a:cubicBezTo>
                        <a:pt x="27" y="83"/>
                        <a:pt x="28" y="84"/>
                        <a:pt x="28" y="86"/>
                      </a:cubicBezTo>
                      <a:cubicBezTo>
                        <a:pt x="28" y="89"/>
                        <a:pt x="28" y="93"/>
                        <a:pt x="28" y="97"/>
                      </a:cubicBezTo>
                      <a:cubicBezTo>
                        <a:pt x="28" y="99"/>
                        <a:pt x="29" y="100"/>
                        <a:pt x="31" y="99"/>
                      </a:cubicBezTo>
                      <a:cubicBezTo>
                        <a:pt x="31" y="99"/>
                        <a:pt x="32" y="99"/>
                        <a:pt x="33" y="99"/>
                      </a:cubicBezTo>
                      <a:cubicBezTo>
                        <a:pt x="36" y="97"/>
                        <a:pt x="40" y="96"/>
                        <a:pt x="44" y="95"/>
                      </a:cubicBezTo>
                      <a:cubicBezTo>
                        <a:pt x="45" y="98"/>
                        <a:pt x="47" y="102"/>
                        <a:pt x="48" y="105"/>
                      </a:cubicBezTo>
                      <a:cubicBezTo>
                        <a:pt x="49" y="107"/>
                        <a:pt x="49" y="107"/>
                        <a:pt x="51" y="106"/>
                      </a:cubicBezTo>
                      <a:cubicBezTo>
                        <a:pt x="52" y="105"/>
                        <a:pt x="52" y="105"/>
                        <a:pt x="53" y="105"/>
                      </a:cubicBezTo>
                      <a:cubicBezTo>
                        <a:pt x="53" y="96"/>
                        <a:pt x="53" y="86"/>
                        <a:pt x="53" y="77"/>
                      </a:cubicBezTo>
                      <a:cubicBezTo>
                        <a:pt x="53" y="77"/>
                        <a:pt x="53" y="77"/>
                        <a:pt x="53" y="77"/>
                      </a:cubicBezTo>
                      <a:cubicBezTo>
                        <a:pt x="45" y="74"/>
                        <a:pt x="41" y="68"/>
                        <a:pt x="40" y="6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6" name="Freeform 14"/>
                <p:cNvSpPr>
                  <a:spLocks/>
                </p:cNvSpPr>
                <p:nvPr/>
              </p:nvSpPr>
              <p:spPr bwMode="auto">
                <a:xfrm>
                  <a:off x="1860550" y="1377950"/>
                  <a:ext cx="198438" cy="401638"/>
                </a:xfrm>
                <a:custGeom>
                  <a:avLst/>
                  <a:gdLst>
                    <a:gd name="T0" fmla="*/ 3 w 53"/>
                    <a:gd name="T1" fmla="*/ 106 h 107"/>
                    <a:gd name="T2" fmla="*/ 6 w 53"/>
                    <a:gd name="T3" fmla="*/ 105 h 107"/>
                    <a:gd name="T4" fmla="*/ 10 w 53"/>
                    <a:gd name="T5" fmla="*/ 94 h 107"/>
                    <a:gd name="T6" fmla="*/ 13 w 53"/>
                    <a:gd name="T7" fmla="*/ 95 h 107"/>
                    <a:gd name="T8" fmla="*/ 23 w 53"/>
                    <a:gd name="T9" fmla="*/ 99 h 107"/>
                    <a:gd name="T10" fmla="*/ 26 w 53"/>
                    <a:gd name="T11" fmla="*/ 96 h 107"/>
                    <a:gd name="T12" fmla="*/ 26 w 53"/>
                    <a:gd name="T13" fmla="*/ 86 h 107"/>
                    <a:gd name="T14" fmla="*/ 29 w 53"/>
                    <a:gd name="T15" fmla="*/ 83 h 107"/>
                    <a:gd name="T16" fmla="*/ 43 w 53"/>
                    <a:gd name="T17" fmla="*/ 83 h 107"/>
                    <a:gd name="T18" fmla="*/ 43 w 53"/>
                    <a:gd name="T19" fmla="*/ 82 h 107"/>
                    <a:gd name="T20" fmla="*/ 36 w 53"/>
                    <a:gd name="T21" fmla="*/ 67 h 107"/>
                    <a:gd name="T22" fmla="*/ 52 w 53"/>
                    <a:gd name="T23" fmla="*/ 61 h 107"/>
                    <a:gd name="T24" fmla="*/ 42 w 53"/>
                    <a:gd name="T25" fmla="*/ 50 h 107"/>
                    <a:gd name="T26" fmla="*/ 43 w 53"/>
                    <a:gd name="T27" fmla="*/ 46 h 107"/>
                    <a:gd name="T28" fmla="*/ 53 w 53"/>
                    <a:gd name="T29" fmla="*/ 38 h 107"/>
                    <a:gd name="T30" fmla="*/ 53 w 53"/>
                    <a:gd name="T31" fmla="*/ 37 h 107"/>
                    <a:gd name="T32" fmla="*/ 38 w 53"/>
                    <a:gd name="T33" fmla="*/ 29 h 107"/>
                    <a:gd name="T34" fmla="*/ 44 w 53"/>
                    <a:gd name="T35" fmla="*/ 0 h 107"/>
                    <a:gd name="T36" fmla="*/ 43 w 53"/>
                    <a:gd name="T37" fmla="*/ 2 h 107"/>
                    <a:gd name="T38" fmla="*/ 27 w 53"/>
                    <a:gd name="T39" fmla="*/ 21 h 107"/>
                    <a:gd name="T40" fmla="*/ 11 w 53"/>
                    <a:gd name="T41" fmla="*/ 34 h 107"/>
                    <a:gd name="T42" fmla="*/ 8 w 53"/>
                    <a:gd name="T43" fmla="*/ 43 h 107"/>
                    <a:gd name="T44" fmla="*/ 12 w 53"/>
                    <a:gd name="T45" fmla="*/ 51 h 107"/>
                    <a:gd name="T46" fmla="*/ 3 w 53"/>
                    <a:gd name="T47" fmla="*/ 76 h 107"/>
                    <a:gd name="T48" fmla="*/ 0 w 53"/>
                    <a:gd name="T49" fmla="*/ 77 h 107"/>
                    <a:gd name="T50" fmla="*/ 0 w 53"/>
                    <a:gd name="T51" fmla="*/ 104 h 107"/>
                    <a:gd name="T52" fmla="*/ 3 w 53"/>
                    <a:gd name="T53" fmla="*/ 106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3" h="107">
                      <a:moveTo>
                        <a:pt x="3" y="106"/>
                      </a:moveTo>
                      <a:cubicBezTo>
                        <a:pt x="4" y="107"/>
                        <a:pt x="5" y="107"/>
                        <a:pt x="6" y="105"/>
                      </a:cubicBezTo>
                      <a:cubicBezTo>
                        <a:pt x="7" y="102"/>
                        <a:pt x="9" y="98"/>
                        <a:pt x="10" y="94"/>
                      </a:cubicBezTo>
                      <a:cubicBezTo>
                        <a:pt x="11" y="95"/>
                        <a:pt x="12" y="95"/>
                        <a:pt x="13" y="95"/>
                      </a:cubicBezTo>
                      <a:cubicBezTo>
                        <a:pt x="16" y="96"/>
                        <a:pt x="19" y="98"/>
                        <a:pt x="23" y="99"/>
                      </a:cubicBezTo>
                      <a:cubicBezTo>
                        <a:pt x="25" y="99"/>
                        <a:pt x="26" y="98"/>
                        <a:pt x="26" y="96"/>
                      </a:cubicBezTo>
                      <a:cubicBezTo>
                        <a:pt x="26" y="93"/>
                        <a:pt x="26" y="89"/>
                        <a:pt x="26" y="86"/>
                      </a:cubicBezTo>
                      <a:cubicBezTo>
                        <a:pt x="26" y="83"/>
                        <a:pt x="26" y="83"/>
                        <a:pt x="29" y="83"/>
                      </a:cubicBezTo>
                      <a:cubicBezTo>
                        <a:pt x="33" y="83"/>
                        <a:pt x="38" y="83"/>
                        <a:pt x="43" y="83"/>
                      </a:cubicBezTo>
                      <a:cubicBezTo>
                        <a:pt x="43" y="82"/>
                        <a:pt x="43" y="82"/>
                        <a:pt x="43" y="82"/>
                      </a:cubicBezTo>
                      <a:cubicBezTo>
                        <a:pt x="41" y="77"/>
                        <a:pt x="38" y="72"/>
                        <a:pt x="36" y="67"/>
                      </a:cubicBezTo>
                      <a:cubicBezTo>
                        <a:pt x="41" y="65"/>
                        <a:pt x="46" y="63"/>
                        <a:pt x="52" y="61"/>
                      </a:cubicBezTo>
                      <a:cubicBezTo>
                        <a:pt x="48" y="57"/>
                        <a:pt x="45" y="53"/>
                        <a:pt x="42" y="50"/>
                      </a:cubicBezTo>
                      <a:cubicBezTo>
                        <a:pt x="40" y="48"/>
                        <a:pt x="40" y="48"/>
                        <a:pt x="43" y="46"/>
                      </a:cubicBezTo>
                      <a:cubicBezTo>
                        <a:pt x="46" y="44"/>
                        <a:pt x="49" y="41"/>
                        <a:pt x="53" y="38"/>
                      </a:cubicBezTo>
                      <a:cubicBezTo>
                        <a:pt x="53" y="37"/>
                        <a:pt x="53" y="37"/>
                        <a:pt x="53" y="37"/>
                      </a:cubicBezTo>
                      <a:cubicBezTo>
                        <a:pt x="48" y="34"/>
                        <a:pt x="43" y="32"/>
                        <a:pt x="38" y="29"/>
                      </a:cubicBezTo>
                      <a:cubicBezTo>
                        <a:pt x="43" y="20"/>
                        <a:pt x="45" y="11"/>
                        <a:pt x="44" y="0"/>
                      </a:cubicBezTo>
                      <a:cubicBezTo>
                        <a:pt x="44" y="1"/>
                        <a:pt x="43" y="1"/>
                        <a:pt x="43" y="2"/>
                      </a:cubicBezTo>
                      <a:cubicBezTo>
                        <a:pt x="39" y="9"/>
                        <a:pt x="34" y="16"/>
                        <a:pt x="27" y="21"/>
                      </a:cubicBezTo>
                      <a:cubicBezTo>
                        <a:pt x="22" y="26"/>
                        <a:pt x="17" y="30"/>
                        <a:pt x="11" y="34"/>
                      </a:cubicBezTo>
                      <a:cubicBezTo>
                        <a:pt x="8" y="36"/>
                        <a:pt x="7" y="39"/>
                        <a:pt x="8" y="43"/>
                      </a:cubicBezTo>
                      <a:cubicBezTo>
                        <a:pt x="9" y="45"/>
                        <a:pt x="11" y="48"/>
                        <a:pt x="12" y="51"/>
                      </a:cubicBezTo>
                      <a:cubicBezTo>
                        <a:pt x="16" y="61"/>
                        <a:pt x="12" y="71"/>
                        <a:pt x="3" y="76"/>
                      </a:cubicBezTo>
                      <a:cubicBezTo>
                        <a:pt x="2" y="76"/>
                        <a:pt x="1" y="77"/>
                        <a:pt x="0" y="77"/>
                      </a:cubicBezTo>
                      <a:cubicBezTo>
                        <a:pt x="0" y="86"/>
                        <a:pt x="0" y="95"/>
                        <a:pt x="0" y="104"/>
                      </a:cubicBezTo>
                      <a:cubicBezTo>
                        <a:pt x="1" y="105"/>
                        <a:pt x="2" y="105"/>
                        <a:pt x="3" y="10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7" name="Freeform 15"/>
                <p:cNvSpPr>
                  <a:spLocks noEditPoints="1"/>
                </p:cNvSpPr>
                <p:nvPr/>
              </p:nvSpPr>
              <p:spPr bwMode="auto">
                <a:xfrm>
                  <a:off x="1589088" y="1189038"/>
                  <a:ext cx="255588" cy="161925"/>
                </a:xfrm>
                <a:custGeom>
                  <a:avLst/>
                  <a:gdLst>
                    <a:gd name="T0" fmla="*/ 38 w 68"/>
                    <a:gd name="T1" fmla="*/ 41 h 43"/>
                    <a:gd name="T2" fmla="*/ 49 w 68"/>
                    <a:gd name="T3" fmla="*/ 32 h 43"/>
                    <a:gd name="T4" fmla="*/ 66 w 68"/>
                    <a:gd name="T5" fmla="*/ 12 h 43"/>
                    <a:gd name="T6" fmla="*/ 62 w 68"/>
                    <a:gd name="T7" fmla="*/ 7 h 43"/>
                    <a:gd name="T8" fmla="*/ 25 w 68"/>
                    <a:gd name="T9" fmla="*/ 6 h 43"/>
                    <a:gd name="T10" fmla="*/ 7 w 68"/>
                    <a:gd name="T11" fmla="*/ 2 h 43"/>
                    <a:gd name="T12" fmla="*/ 1 w 68"/>
                    <a:gd name="T13" fmla="*/ 0 h 43"/>
                    <a:gd name="T14" fmla="*/ 9 w 68"/>
                    <a:gd name="T15" fmla="*/ 11 h 43"/>
                    <a:gd name="T16" fmla="*/ 0 w 68"/>
                    <a:gd name="T17" fmla="*/ 13 h 43"/>
                    <a:gd name="T18" fmla="*/ 11 w 68"/>
                    <a:gd name="T19" fmla="*/ 19 h 43"/>
                    <a:gd name="T20" fmla="*/ 4 w 68"/>
                    <a:gd name="T21" fmla="*/ 24 h 43"/>
                    <a:gd name="T22" fmla="*/ 14 w 68"/>
                    <a:gd name="T23" fmla="*/ 25 h 43"/>
                    <a:gd name="T24" fmla="*/ 1 w 68"/>
                    <a:gd name="T25" fmla="*/ 35 h 43"/>
                    <a:gd name="T26" fmla="*/ 25 w 68"/>
                    <a:gd name="T27" fmla="*/ 30 h 43"/>
                    <a:gd name="T28" fmla="*/ 25 w 68"/>
                    <a:gd name="T29" fmla="*/ 43 h 43"/>
                    <a:gd name="T30" fmla="*/ 35 w 68"/>
                    <a:gd name="T31" fmla="*/ 33 h 43"/>
                    <a:gd name="T32" fmla="*/ 38 w 68"/>
                    <a:gd name="T33" fmla="*/ 41 h 43"/>
                    <a:gd name="T34" fmla="*/ 42 w 68"/>
                    <a:gd name="T35" fmla="*/ 12 h 43"/>
                    <a:gd name="T36" fmla="*/ 55 w 68"/>
                    <a:gd name="T37" fmla="*/ 12 h 43"/>
                    <a:gd name="T38" fmla="*/ 56 w 68"/>
                    <a:gd name="T39" fmla="*/ 15 h 43"/>
                    <a:gd name="T40" fmla="*/ 56 w 68"/>
                    <a:gd name="T41" fmla="*/ 15 h 43"/>
                    <a:gd name="T42" fmla="*/ 50 w 68"/>
                    <a:gd name="T43" fmla="*/ 17 h 43"/>
                    <a:gd name="T44" fmla="*/ 42 w 68"/>
                    <a:gd name="T45" fmla="*/ 13 h 43"/>
                    <a:gd name="T46" fmla="*/ 42 w 68"/>
                    <a:gd name="T47" fmla="*/ 12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" h="43">
                      <a:moveTo>
                        <a:pt x="38" y="41"/>
                      </a:moveTo>
                      <a:cubicBezTo>
                        <a:pt x="42" y="38"/>
                        <a:pt x="45" y="35"/>
                        <a:pt x="49" y="32"/>
                      </a:cubicBezTo>
                      <a:cubicBezTo>
                        <a:pt x="56" y="27"/>
                        <a:pt x="62" y="20"/>
                        <a:pt x="66" y="12"/>
                      </a:cubicBezTo>
                      <a:cubicBezTo>
                        <a:pt x="68" y="8"/>
                        <a:pt x="67" y="7"/>
                        <a:pt x="62" y="7"/>
                      </a:cubicBezTo>
                      <a:cubicBezTo>
                        <a:pt x="50" y="6"/>
                        <a:pt x="37" y="6"/>
                        <a:pt x="25" y="6"/>
                      </a:cubicBezTo>
                      <a:cubicBezTo>
                        <a:pt x="19" y="6"/>
                        <a:pt x="13" y="4"/>
                        <a:pt x="7" y="2"/>
                      </a:cubicBezTo>
                      <a:cubicBezTo>
                        <a:pt x="5" y="1"/>
                        <a:pt x="3" y="1"/>
                        <a:pt x="1" y="0"/>
                      </a:cubicBezTo>
                      <a:cubicBezTo>
                        <a:pt x="2" y="5"/>
                        <a:pt x="5" y="7"/>
                        <a:pt x="9" y="11"/>
                      </a:cubicBezTo>
                      <a:cubicBezTo>
                        <a:pt x="6" y="11"/>
                        <a:pt x="3" y="12"/>
                        <a:pt x="0" y="13"/>
                      </a:cubicBezTo>
                      <a:cubicBezTo>
                        <a:pt x="3" y="16"/>
                        <a:pt x="7" y="17"/>
                        <a:pt x="11" y="19"/>
                      </a:cubicBezTo>
                      <a:cubicBezTo>
                        <a:pt x="9" y="20"/>
                        <a:pt x="6" y="22"/>
                        <a:pt x="4" y="24"/>
                      </a:cubicBezTo>
                      <a:cubicBezTo>
                        <a:pt x="7" y="26"/>
                        <a:pt x="11" y="25"/>
                        <a:pt x="14" y="25"/>
                      </a:cubicBezTo>
                      <a:cubicBezTo>
                        <a:pt x="11" y="30"/>
                        <a:pt x="7" y="33"/>
                        <a:pt x="1" y="35"/>
                      </a:cubicBezTo>
                      <a:cubicBezTo>
                        <a:pt x="10" y="39"/>
                        <a:pt x="18" y="35"/>
                        <a:pt x="25" y="30"/>
                      </a:cubicBezTo>
                      <a:cubicBezTo>
                        <a:pt x="25" y="35"/>
                        <a:pt x="25" y="39"/>
                        <a:pt x="25" y="43"/>
                      </a:cubicBezTo>
                      <a:cubicBezTo>
                        <a:pt x="29" y="41"/>
                        <a:pt x="31" y="37"/>
                        <a:pt x="35" y="33"/>
                      </a:cubicBezTo>
                      <a:cubicBezTo>
                        <a:pt x="37" y="36"/>
                        <a:pt x="37" y="39"/>
                        <a:pt x="38" y="41"/>
                      </a:cubicBezTo>
                      <a:close/>
                      <a:moveTo>
                        <a:pt x="42" y="12"/>
                      </a:moveTo>
                      <a:cubicBezTo>
                        <a:pt x="46" y="12"/>
                        <a:pt x="51" y="12"/>
                        <a:pt x="55" y="12"/>
                      </a:cubicBezTo>
                      <a:cubicBezTo>
                        <a:pt x="57" y="12"/>
                        <a:pt x="58" y="13"/>
                        <a:pt x="56" y="15"/>
                      </a:cubicBezTo>
                      <a:cubicBezTo>
                        <a:pt x="56" y="15"/>
                        <a:pt x="56" y="15"/>
                        <a:pt x="56" y="15"/>
                      </a:cubicBezTo>
                      <a:cubicBezTo>
                        <a:pt x="54" y="19"/>
                        <a:pt x="54" y="19"/>
                        <a:pt x="50" y="17"/>
                      </a:cubicBezTo>
                      <a:cubicBezTo>
                        <a:pt x="47" y="16"/>
                        <a:pt x="44" y="14"/>
                        <a:pt x="42" y="13"/>
                      </a:cubicBezTo>
                      <a:cubicBezTo>
                        <a:pt x="42" y="13"/>
                        <a:pt x="42" y="13"/>
                        <a:pt x="42" y="1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8" name="Freeform 16"/>
                <p:cNvSpPr>
                  <a:spLocks noEditPoints="1"/>
                </p:cNvSpPr>
                <p:nvPr/>
              </p:nvSpPr>
              <p:spPr bwMode="auto">
                <a:xfrm>
                  <a:off x="1276350" y="1189038"/>
                  <a:ext cx="247650" cy="161925"/>
                </a:xfrm>
                <a:custGeom>
                  <a:avLst/>
                  <a:gdLst>
                    <a:gd name="T0" fmla="*/ 31 w 66"/>
                    <a:gd name="T1" fmla="*/ 34 h 43"/>
                    <a:gd name="T2" fmla="*/ 41 w 66"/>
                    <a:gd name="T3" fmla="*/ 43 h 43"/>
                    <a:gd name="T4" fmla="*/ 41 w 66"/>
                    <a:gd name="T5" fmla="*/ 30 h 43"/>
                    <a:gd name="T6" fmla="*/ 64 w 66"/>
                    <a:gd name="T7" fmla="*/ 35 h 43"/>
                    <a:gd name="T8" fmla="*/ 52 w 66"/>
                    <a:gd name="T9" fmla="*/ 25 h 43"/>
                    <a:gd name="T10" fmla="*/ 61 w 66"/>
                    <a:gd name="T11" fmla="*/ 24 h 43"/>
                    <a:gd name="T12" fmla="*/ 55 w 66"/>
                    <a:gd name="T13" fmla="*/ 18 h 43"/>
                    <a:gd name="T14" fmla="*/ 66 w 66"/>
                    <a:gd name="T15" fmla="*/ 12 h 43"/>
                    <a:gd name="T16" fmla="*/ 57 w 66"/>
                    <a:gd name="T17" fmla="*/ 10 h 43"/>
                    <a:gd name="T18" fmla="*/ 64 w 66"/>
                    <a:gd name="T19" fmla="*/ 0 h 43"/>
                    <a:gd name="T20" fmla="*/ 64 w 66"/>
                    <a:gd name="T21" fmla="*/ 0 h 43"/>
                    <a:gd name="T22" fmla="*/ 30 w 66"/>
                    <a:gd name="T23" fmla="*/ 6 h 43"/>
                    <a:gd name="T24" fmla="*/ 18 w 66"/>
                    <a:gd name="T25" fmla="*/ 6 h 43"/>
                    <a:gd name="T26" fmla="*/ 3 w 66"/>
                    <a:gd name="T27" fmla="*/ 7 h 43"/>
                    <a:gd name="T28" fmla="*/ 0 w 66"/>
                    <a:gd name="T29" fmla="*/ 9 h 43"/>
                    <a:gd name="T30" fmla="*/ 4 w 66"/>
                    <a:gd name="T31" fmla="*/ 17 h 43"/>
                    <a:gd name="T32" fmla="*/ 18 w 66"/>
                    <a:gd name="T33" fmla="*/ 33 h 43"/>
                    <a:gd name="T34" fmla="*/ 28 w 66"/>
                    <a:gd name="T35" fmla="*/ 41 h 43"/>
                    <a:gd name="T36" fmla="*/ 31 w 66"/>
                    <a:gd name="T37" fmla="*/ 34 h 43"/>
                    <a:gd name="T38" fmla="*/ 18 w 66"/>
                    <a:gd name="T39" fmla="*/ 16 h 43"/>
                    <a:gd name="T40" fmla="*/ 14 w 66"/>
                    <a:gd name="T41" fmla="*/ 18 h 43"/>
                    <a:gd name="T42" fmla="*/ 12 w 66"/>
                    <a:gd name="T43" fmla="*/ 18 h 43"/>
                    <a:gd name="T44" fmla="*/ 10 w 66"/>
                    <a:gd name="T45" fmla="*/ 13 h 43"/>
                    <a:gd name="T46" fmla="*/ 15 w 66"/>
                    <a:gd name="T47" fmla="*/ 12 h 43"/>
                    <a:gd name="T48" fmla="*/ 25 w 66"/>
                    <a:gd name="T49" fmla="*/ 12 h 43"/>
                    <a:gd name="T50" fmla="*/ 25 w 66"/>
                    <a:gd name="T51" fmla="*/ 13 h 43"/>
                    <a:gd name="T52" fmla="*/ 18 w 66"/>
                    <a:gd name="T53" fmla="*/ 1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6" h="43">
                      <a:moveTo>
                        <a:pt x="31" y="34"/>
                      </a:moveTo>
                      <a:cubicBezTo>
                        <a:pt x="35" y="37"/>
                        <a:pt x="37" y="41"/>
                        <a:pt x="41" y="43"/>
                      </a:cubicBezTo>
                      <a:cubicBezTo>
                        <a:pt x="41" y="39"/>
                        <a:pt x="41" y="35"/>
                        <a:pt x="41" y="30"/>
                      </a:cubicBezTo>
                      <a:cubicBezTo>
                        <a:pt x="48" y="35"/>
                        <a:pt x="55" y="39"/>
                        <a:pt x="64" y="35"/>
                      </a:cubicBezTo>
                      <a:cubicBezTo>
                        <a:pt x="59" y="33"/>
                        <a:pt x="54" y="30"/>
                        <a:pt x="52" y="25"/>
                      </a:cubicBezTo>
                      <a:cubicBezTo>
                        <a:pt x="55" y="25"/>
                        <a:pt x="58" y="26"/>
                        <a:pt x="61" y="24"/>
                      </a:cubicBezTo>
                      <a:cubicBezTo>
                        <a:pt x="59" y="22"/>
                        <a:pt x="56" y="21"/>
                        <a:pt x="55" y="18"/>
                      </a:cubicBezTo>
                      <a:cubicBezTo>
                        <a:pt x="59" y="17"/>
                        <a:pt x="63" y="16"/>
                        <a:pt x="66" y="12"/>
                      </a:cubicBezTo>
                      <a:cubicBezTo>
                        <a:pt x="62" y="12"/>
                        <a:pt x="59" y="12"/>
                        <a:pt x="57" y="10"/>
                      </a:cubicBezTo>
                      <a:cubicBezTo>
                        <a:pt x="61" y="7"/>
                        <a:pt x="64" y="3"/>
                        <a:pt x="64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53" y="5"/>
                        <a:pt x="41" y="6"/>
                        <a:pt x="30" y="6"/>
                      </a:cubicBezTo>
                      <a:cubicBezTo>
                        <a:pt x="26" y="7"/>
                        <a:pt x="22" y="6"/>
                        <a:pt x="18" y="6"/>
                      </a:cubicBezTo>
                      <a:cubicBezTo>
                        <a:pt x="13" y="7"/>
                        <a:pt x="8" y="7"/>
                        <a:pt x="3" y="7"/>
                      </a:cubicBezTo>
                      <a:cubicBezTo>
                        <a:pt x="1" y="7"/>
                        <a:pt x="0" y="7"/>
                        <a:pt x="0" y="9"/>
                      </a:cubicBezTo>
                      <a:cubicBezTo>
                        <a:pt x="1" y="12"/>
                        <a:pt x="2" y="14"/>
                        <a:pt x="4" y="17"/>
                      </a:cubicBezTo>
                      <a:cubicBezTo>
                        <a:pt x="7" y="23"/>
                        <a:pt x="12" y="28"/>
                        <a:pt x="18" y="33"/>
                      </a:cubicBezTo>
                      <a:cubicBezTo>
                        <a:pt x="21" y="35"/>
                        <a:pt x="25" y="38"/>
                        <a:pt x="28" y="41"/>
                      </a:cubicBezTo>
                      <a:cubicBezTo>
                        <a:pt x="29" y="39"/>
                        <a:pt x="30" y="36"/>
                        <a:pt x="31" y="34"/>
                      </a:cubicBezTo>
                      <a:close/>
                      <a:moveTo>
                        <a:pt x="18" y="16"/>
                      </a:moveTo>
                      <a:cubicBezTo>
                        <a:pt x="17" y="17"/>
                        <a:pt x="16" y="17"/>
                        <a:pt x="14" y="18"/>
                      </a:cubicBezTo>
                      <a:cubicBezTo>
                        <a:pt x="13" y="20"/>
                        <a:pt x="12" y="19"/>
                        <a:pt x="12" y="18"/>
                      </a:cubicBezTo>
                      <a:cubicBezTo>
                        <a:pt x="11" y="16"/>
                        <a:pt x="11" y="15"/>
                        <a:pt x="10" y="13"/>
                      </a:cubicBezTo>
                      <a:cubicBezTo>
                        <a:pt x="11" y="13"/>
                        <a:pt x="13" y="12"/>
                        <a:pt x="15" y="12"/>
                      </a:cubicBezTo>
                      <a:cubicBezTo>
                        <a:pt x="18" y="12"/>
                        <a:pt x="21" y="12"/>
                        <a:pt x="25" y="12"/>
                      </a:cubicBezTo>
                      <a:cubicBezTo>
                        <a:pt x="25" y="13"/>
                        <a:pt x="25" y="13"/>
                        <a:pt x="25" y="13"/>
                      </a:cubicBezTo>
                      <a:cubicBezTo>
                        <a:pt x="23" y="14"/>
                        <a:pt x="21" y="15"/>
                        <a:pt x="18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49" name="Freeform 17"/>
                <p:cNvSpPr>
                  <a:spLocks/>
                </p:cNvSpPr>
                <p:nvPr/>
              </p:nvSpPr>
              <p:spPr bwMode="auto">
                <a:xfrm>
                  <a:off x="2138363" y="1128713"/>
                  <a:ext cx="166688" cy="301625"/>
                </a:xfrm>
                <a:custGeom>
                  <a:avLst/>
                  <a:gdLst>
                    <a:gd name="T0" fmla="*/ 1 w 44"/>
                    <a:gd name="T1" fmla="*/ 80 h 80"/>
                    <a:gd name="T2" fmla="*/ 3 w 44"/>
                    <a:gd name="T3" fmla="*/ 78 h 80"/>
                    <a:gd name="T4" fmla="*/ 31 w 44"/>
                    <a:gd name="T5" fmla="*/ 53 h 80"/>
                    <a:gd name="T6" fmla="*/ 41 w 44"/>
                    <a:gd name="T7" fmla="*/ 18 h 80"/>
                    <a:gd name="T8" fmla="*/ 32 w 44"/>
                    <a:gd name="T9" fmla="*/ 1 h 80"/>
                    <a:gd name="T10" fmla="*/ 30 w 44"/>
                    <a:gd name="T11" fmla="*/ 2 h 80"/>
                    <a:gd name="T12" fmla="*/ 4 w 44"/>
                    <a:gd name="T13" fmla="*/ 39 h 80"/>
                    <a:gd name="T14" fmla="*/ 3 w 44"/>
                    <a:gd name="T15" fmla="*/ 44 h 80"/>
                    <a:gd name="T16" fmla="*/ 4 w 44"/>
                    <a:gd name="T17" fmla="*/ 51 h 80"/>
                    <a:gd name="T18" fmla="*/ 5 w 44"/>
                    <a:gd name="T19" fmla="*/ 57 h 80"/>
                    <a:gd name="T20" fmla="*/ 28 w 44"/>
                    <a:gd name="T21" fmla="*/ 26 h 80"/>
                    <a:gd name="T22" fmla="*/ 27 w 44"/>
                    <a:gd name="T23" fmla="*/ 39 h 80"/>
                    <a:gd name="T24" fmla="*/ 7 w 44"/>
                    <a:gd name="T25" fmla="*/ 61 h 80"/>
                    <a:gd name="T26" fmla="*/ 5 w 44"/>
                    <a:gd name="T27" fmla="*/ 64 h 80"/>
                    <a:gd name="T28" fmla="*/ 2 w 44"/>
                    <a:gd name="T29" fmla="*/ 73 h 80"/>
                    <a:gd name="T30" fmla="*/ 0 w 44"/>
                    <a:gd name="T31" fmla="*/ 80 h 80"/>
                    <a:gd name="T32" fmla="*/ 1 w 44"/>
                    <a:gd name="T33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4" h="80">
                      <a:moveTo>
                        <a:pt x="1" y="80"/>
                      </a:moveTo>
                      <a:cubicBezTo>
                        <a:pt x="1" y="79"/>
                        <a:pt x="2" y="78"/>
                        <a:pt x="3" y="78"/>
                      </a:cubicBezTo>
                      <a:cubicBezTo>
                        <a:pt x="14" y="70"/>
                        <a:pt x="23" y="63"/>
                        <a:pt x="31" y="53"/>
                      </a:cubicBezTo>
                      <a:cubicBezTo>
                        <a:pt x="39" y="43"/>
                        <a:pt x="44" y="31"/>
                        <a:pt x="41" y="18"/>
                      </a:cubicBezTo>
                      <a:cubicBezTo>
                        <a:pt x="40" y="12"/>
                        <a:pt x="37" y="6"/>
                        <a:pt x="32" y="1"/>
                      </a:cubicBezTo>
                      <a:cubicBezTo>
                        <a:pt x="31" y="0"/>
                        <a:pt x="30" y="0"/>
                        <a:pt x="30" y="2"/>
                      </a:cubicBezTo>
                      <a:cubicBezTo>
                        <a:pt x="23" y="15"/>
                        <a:pt x="14" y="27"/>
                        <a:pt x="4" y="39"/>
                      </a:cubicBezTo>
                      <a:cubicBezTo>
                        <a:pt x="3" y="41"/>
                        <a:pt x="3" y="42"/>
                        <a:pt x="3" y="44"/>
                      </a:cubicBezTo>
                      <a:cubicBezTo>
                        <a:pt x="3" y="46"/>
                        <a:pt x="4" y="49"/>
                        <a:pt x="4" y="51"/>
                      </a:cubicBezTo>
                      <a:cubicBezTo>
                        <a:pt x="4" y="53"/>
                        <a:pt x="5" y="55"/>
                        <a:pt x="5" y="57"/>
                      </a:cubicBezTo>
                      <a:cubicBezTo>
                        <a:pt x="15" y="48"/>
                        <a:pt x="22" y="38"/>
                        <a:pt x="28" y="26"/>
                      </a:cubicBezTo>
                      <a:cubicBezTo>
                        <a:pt x="31" y="31"/>
                        <a:pt x="30" y="35"/>
                        <a:pt x="27" y="39"/>
                      </a:cubicBezTo>
                      <a:cubicBezTo>
                        <a:pt x="22" y="48"/>
                        <a:pt x="15" y="54"/>
                        <a:pt x="7" y="61"/>
                      </a:cubicBezTo>
                      <a:cubicBezTo>
                        <a:pt x="6" y="61"/>
                        <a:pt x="5" y="62"/>
                        <a:pt x="5" y="64"/>
                      </a:cubicBezTo>
                      <a:cubicBezTo>
                        <a:pt x="4" y="67"/>
                        <a:pt x="3" y="70"/>
                        <a:pt x="2" y="73"/>
                      </a:cubicBezTo>
                      <a:cubicBezTo>
                        <a:pt x="1" y="75"/>
                        <a:pt x="1" y="77"/>
                        <a:pt x="0" y="80"/>
                      </a:cubicBezTo>
                      <a:cubicBezTo>
                        <a:pt x="0" y="80"/>
                        <a:pt x="0" y="80"/>
                        <a:pt x="1" y="8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0" name="Freeform 18"/>
                <p:cNvSpPr>
                  <a:spLocks/>
                </p:cNvSpPr>
                <p:nvPr/>
              </p:nvSpPr>
              <p:spPr bwMode="auto">
                <a:xfrm>
                  <a:off x="815975" y="1128713"/>
                  <a:ext cx="166688" cy="304800"/>
                </a:xfrm>
                <a:custGeom>
                  <a:avLst/>
                  <a:gdLst>
                    <a:gd name="T0" fmla="*/ 13 w 44"/>
                    <a:gd name="T1" fmla="*/ 53 h 81"/>
                    <a:gd name="T2" fmla="*/ 35 w 44"/>
                    <a:gd name="T3" fmla="*/ 75 h 81"/>
                    <a:gd name="T4" fmla="*/ 44 w 44"/>
                    <a:gd name="T5" fmla="*/ 81 h 81"/>
                    <a:gd name="T6" fmla="*/ 43 w 44"/>
                    <a:gd name="T7" fmla="*/ 79 h 81"/>
                    <a:gd name="T8" fmla="*/ 39 w 44"/>
                    <a:gd name="T9" fmla="*/ 67 h 81"/>
                    <a:gd name="T10" fmla="*/ 36 w 44"/>
                    <a:gd name="T11" fmla="*/ 61 h 81"/>
                    <a:gd name="T12" fmla="*/ 26 w 44"/>
                    <a:gd name="T13" fmla="*/ 52 h 81"/>
                    <a:gd name="T14" fmla="*/ 14 w 44"/>
                    <a:gd name="T15" fmla="*/ 36 h 81"/>
                    <a:gd name="T16" fmla="*/ 16 w 44"/>
                    <a:gd name="T17" fmla="*/ 27 h 81"/>
                    <a:gd name="T18" fmla="*/ 38 w 44"/>
                    <a:gd name="T19" fmla="*/ 57 h 81"/>
                    <a:gd name="T20" fmla="*/ 39 w 44"/>
                    <a:gd name="T21" fmla="*/ 57 h 81"/>
                    <a:gd name="T22" fmla="*/ 40 w 44"/>
                    <a:gd name="T23" fmla="*/ 44 h 81"/>
                    <a:gd name="T24" fmla="*/ 39 w 44"/>
                    <a:gd name="T25" fmla="*/ 40 h 81"/>
                    <a:gd name="T26" fmla="*/ 30 w 44"/>
                    <a:gd name="T27" fmla="*/ 28 h 81"/>
                    <a:gd name="T28" fmla="*/ 14 w 44"/>
                    <a:gd name="T29" fmla="*/ 2 h 81"/>
                    <a:gd name="T30" fmla="*/ 11 w 44"/>
                    <a:gd name="T31" fmla="*/ 2 h 81"/>
                    <a:gd name="T32" fmla="*/ 3 w 44"/>
                    <a:gd name="T33" fmla="*/ 34 h 81"/>
                    <a:gd name="T34" fmla="*/ 13 w 44"/>
                    <a:gd name="T35" fmla="*/ 53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44" h="81">
                      <a:moveTo>
                        <a:pt x="13" y="53"/>
                      </a:moveTo>
                      <a:cubicBezTo>
                        <a:pt x="19" y="62"/>
                        <a:pt x="27" y="68"/>
                        <a:pt x="35" y="75"/>
                      </a:cubicBezTo>
                      <a:cubicBezTo>
                        <a:pt x="38" y="77"/>
                        <a:pt x="40" y="79"/>
                        <a:pt x="44" y="81"/>
                      </a:cubicBezTo>
                      <a:cubicBezTo>
                        <a:pt x="43" y="80"/>
                        <a:pt x="43" y="79"/>
                        <a:pt x="43" y="79"/>
                      </a:cubicBezTo>
                      <a:cubicBezTo>
                        <a:pt x="42" y="75"/>
                        <a:pt x="41" y="71"/>
                        <a:pt x="39" y="67"/>
                      </a:cubicBezTo>
                      <a:cubicBezTo>
                        <a:pt x="39" y="65"/>
                        <a:pt x="39" y="62"/>
                        <a:pt x="36" y="61"/>
                      </a:cubicBezTo>
                      <a:cubicBezTo>
                        <a:pt x="32" y="58"/>
                        <a:pt x="29" y="55"/>
                        <a:pt x="26" y="52"/>
                      </a:cubicBezTo>
                      <a:cubicBezTo>
                        <a:pt x="21" y="47"/>
                        <a:pt x="17" y="42"/>
                        <a:pt x="14" y="36"/>
                      </a:cubicBezTo>
                      <a:cubicBezTo>
                        <a:pt x="13" y="33"/>
                        <a:pt x="13" y="30"/>
                        <a:pt x="16" y="27"/>
                      </a:cubicBezTo>
                      <a:cubicBezTo>
                        <a:pt x="21" y="39"/>
                        <a:pt x="29" y="49"/>
                        <a:pt x="38" y="57"/>
                      </a:cubicBezTo>
                      <a:cubicBezTo>
                        <a:pt x="38" y="57"/>
                        <a:pt x="39" y="57"/>
                        <a:pt x="39" y="57"/>
                      </a:cubicBezTo>
                      <a:cubicBezTo>
                        <a:pt x="39" y="52"/>
                        <a:pt x="40" y="48"/>
                        <a:pt x="40" y="44"/>
                      </a:cubicBezTo>
                      <a:cubicBezTo>
                        <a:pt x="41" y="43"/>
                        <a:pt x="40" y="41"/>
                        <a:pt x="39" y="40"/>
                      </a:cubicBezTo>
                      <a:cubicBezTo>
                        <a:pt x="36" y="36"/>
                        <a:pt x="33" y="32"/>
                        <a:pt x="30" y="28"/>
                      </a:cubicBezTo>
                      <a:cubicBezTo>
                        <a:pt x="25" y="20"/>
                        <a:pt x="19" y="11"/>
                        <a:pt x="14" y="2"/>
                      </a:cubicBezTo>
                      <a:cubicBezTo>
                        <a:pt x="13" y="0"/>
                        <a:pt x="13" y="0"/>
                        <a:pt x="11" y="2"/>
                      </a:cubicBezTo>
                      <a:cubicBezTo>
                        <a:pt x="2" y="11"/>
                        <a:pt x="0" y="22"/>
                        <a:pt x="3" y="34"/>
                      </a:cubicBezTo>
                      <a:cubicBezTo>
                        <a:pt x="4" y="41"/>
                        <a:pt x="8" y="48"/>
                        <a:pt x="13" y="5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1" name="Freeform 19"/>
                <p:cNvSpPr>
                  <a:spLocks/>
                </p:cNvSpPr>
                <p:nvPr/>
              </p:nvSpPr>
              <p:spPr bwMode="auto">
                <a:xfrm>
                  <a:off x="1441450" y="911225"/>
                  <a:ext cx="238125" cy="134938"/>
                </a:xfrm>
                <a:custGeom>
                  <a:avLst/>
                  <a:gdLst>
                    <a:gd name="T0" fmla="*/ 9 w 63"/>
                    <a:gd name="T1" fmla="*/ 36 h 36"/>
                    <a:gd name="T2" fmla="*/ 54 w 63"/>
                    <a:gd name="T3" fmla="*/ 36 h 36"/>
                    <a:gd name="T4" fmla="*/ 57 w 63"/>
                    <a:gd name="T5" fmla="*/ 34 h 36"/>
                    <a:gd name="T6" fmla="*/ 62 w 63"/>
                    <a:gd name="T7" fmla="*/ 20 h 36"/>
                    <a:gd name="T8" fmla="*/ 62 w 63"/>
                    <a:gd name="T9" fmla="*/ 11 h 36"/>
                    <a:gd name="T10" fmla="*/ 44 w 63"/>
                    <a:gd name="T11" fmla="*/ 1 h 36"/>
                    <a:gd name="T12" fmla="*/ 40 w 63"/>
                    <a:gd name="T13" fmla="*/ 21 h 36"/>
                    <a:gd name="T14" fmla="*/ 35 w 63"/>
                    <a:gd name="T15" fmla="*/ 31 h 36"/>
                    <a:gd name="T16" fmla="*/ 27 w 63"/>
                    <a:gd name="T17" fmla="*/ 31 h 36"/>
                    <a:gd name="T18" fmla="*/ 26 w 63"/>
                    <a:gd name="T19" fmla="*/ 30 h 36"/>
                    <a:gd name="T20" fmla="*/ 19 w 63"/>
                    <a:gd name="T21" fmla="*/ 9 h 36"/>
                    <a:gd name="T22" fmla="*/ 18 w 63"/>
                    <a:gd name="T23" fmla="*/ 0 h 36"/>
                    <a:gd name="T24" fmla="*/ 9 w 63"/>
                    <a:gd name="T25" fmla="*/ 2 h 36"/>
                    <a:gd name="T26" fmla="*/ 0 w 63"/>
                    <a:gd name="T27" fmla="*/ 17 h 36"/>
                    <a:gd name="T28" fmla="*/ 4 w 63"/>
                    <a:gd name="T29" fmla="*/ 33 h 36"/>
                    <a:gd name="T30" fmla="*/ 9 w 63"/>
                    <a:gd name="T31" fmla="*/ 36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63" h="36">
                      <a:moveTo>
                        <a:pt x="9" y="36"/>
                      </a:moveTo>
                      <a:cubicBezTo>
                        <a:pt x="23" y="36"/>
                        <a:pt x="39" y="36"/>
                        <a:pt x="54" y="36"/>
                      </a:cubicBezTo>
                      <a:cubicBezTo>
                        <a:pt x="56" y="36"/>
                        <a:pt x="57" y="36"/>
                        <a:pt x="57" y="34"/>
                      </a:cubicBezTo>
                      <a:cubicBezTo>
                        <a:pt x="59" y="29"/>
                        <a:pt x="61" y="25"/>
                        <a:pt x="62" y="20"/>
                      </a:cubicBezTo>
                      <a:cubicBezTo>
                        <a:pt x="63" y="17"/>
                        <a:pt x="63" y="14"/>
                        <a:pt x="62" y="11"/>
                      </a:cubicBezTo>
                      <a:cubicBezTo>
                        <a:pt x="60" y="4"/>
                        <a:pt x="50" y="0"/>
                        <a:pt x="44" y="1"/>
                      </a:cubicBezTo>
                      <a:cubicBezTo>
                        <a:pt x="43" y="8"/>
                        <a:pt x="41" y="15"/>
                        <a:pt x="40" y="21"/>
                      </a:cubicBezTo>
                      <a:cubicBezTo>
                        <a:pt x="39" y="25"/>
                        <a:pt x="37" y="28"/>
                        <a:pt x="35" y="31"/>
                      </a:cubicBezTo>
                      <a:cubicBezTo>
                        <a:pt x="33" y="35"/>
                        <a:pt x="30" y="34"/>
                        <a:pt x="27" y="31"/>
                      </a:cubicBezTo>
                      <a:cubicBezTo>
                        <a:pt x="27" y="31"/>
                        <a:pt x="27" y="30"/>
                        <a:pt x="26" y="30"/>
                      </a:cubicBezTo>
                      <a:cubicBezTo>
                        <a:pt x="22" y="23"/>
                        <a:pt x="21" y="16"/>
                        <a:pt x="19" y="9"/>
                      </a:cubicBezTo>
                      <a:cubicBezTo>
                        <a:pt x="19" y="6"/>
                        <a:pt x="19" y="3"/>
                        <a:pt x="18" y="0"/>
                      </a:cubicBezTo>
                      <a:cubicBezTo>
                        <a:pt x="15" y="1"/>
                        <a:pt x="12" y="1"/>
                        <a:pt x="9" y="2"/>
                      </a:cubicBezTo>
                      <a:cubicBezTo>
                        <a:pt x="4" y="5"/>
                        <a:pt x="0" y="9"/>
                        <a:pt x="0" y="17"/>
                      </a:cubicBezTo>
                      <a:cubicBezTo>
                        <a:pt x="1" y="22"/>
                        <a:pt x="2" y="28"/>
                        <a:pt x="4" y="33"/>
                      </a:cubicBezTo>
                      <a:cubicBezTo>
                        <a:pt x="5" y="35"/>
                        <a:pt x="6" y="36"/>
                        <a:pt x="9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2" name="Freeform 20"/>
                <p:cNvSpPr>
                  <a:spLocks/>
                </p:cNvSpPr>
                <p:nvPr/>
              </p:nvSpPr>
              <p:spPr bwMode="auto">
                <a:xfrm>
                  <a:off x="1257300" y="1076325"/>
                  <a:ext cx="161925" cy="98425"/>
                </a:xfrm>
                <a:custGeom>
                  <a:avLst/>
                  <a:gdLst>
                    <a:gd name="T0" fmla="*/ 5 w 43"/>
                    <a:gd name="T1" fmla="*/ 26 h 26"/>
                    <a:gd name="T2" fmla="*/ 37 w 43"/>
                    <a:gd name="T3" fmla="*/ 26 h 26"/>
                    <a:gd name="T4" fmla="*/ 39 w 43"/>
                    <a:gd name="T5" fmla="*/ 24 h 26"/>
                    <a:gd name="T6" fmla="*/ 41 w 43"/>
                    <a:gd name="T7" fmla="*/ 20 h 26"/>
                    <a:gd name="T8" fmla="*/ 39 w 43"/>
                    <a:gd name="T9" fmla="*/ 5 h 26"/>
                    <a:gd name="T10" fmla="*/ 28 w 43"/>
                    <a:gd name="T11" fmla="*/ 0 h 26"/>
                    <a:gd name="T12" fmla="*/ 27 w 43"/>
                    <a:gd name="T13" fmla="*/ 5 h 26"/>
                    <a:gd name="T14" fmla="*/ 24 w 43"/>
                    <a:gd name="T15" fmla="*/ 19 h 26"/>
                    <a:gd name="T16" fmla="*/ 21 w 43"/>
                    <a:gd name="T17" fmla="*/ 22 h 26"/>
                    <a:gd name="T18" fmla="*/ 18 w 43"/>
                    <a:gd name="T19" fmla="*/ 19 h 26"/>
                    <a:gd name="T20" fmla="*/ 14 w 43"/>
                    <a:gd name="T21" fmla="*/ 3 h 26"/>
                    <a:gd name="T22" fmla="*/ 13 w 43"/>
                    <a:gd name="T23" fmla="*/ 0 h 26"/>
                    <a:gd name="T24" fmla="*/ 10 w 43"/>
                    <a:gd name="T25" fmla="*/ 1 h 26"/>
                    <a:gd name="T26" fmla="*/ 1 w 43"/>
                    <a:gd name="T27" fmla="*/ 11 h 26"/>
                    <a:gd name="T28" fmla="*/ 2 w 43"/>
                    <a:gd name="T29" fmla="*/ 24 h 26"/>
                    <a:gd name="T30" fmla="*/ 5 w 43"/>
                    <a:gd name="T31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43" h="26">
                      <a:moveTo>
                        <a:pt x="5" y="26"/>
                      </a:moveTo>
                      <a:cubicBezTo>
                        <a:pt x="16" y="26"/>
                        <a:pt x="26" y="26"/>
                        <a:pt x="37" y="26"/>
                      </a:cubicBezTo>
                      <a:cubicBezTo>
                        <a:pt x="38" y="26"/>
                        <a:pt x="39" y="26"/>
                        <a:pt x="39" y="24"/>
                      </a:cubicBezTo>
                      <a:cubicBezTo>
                        <a:pt x="40" y="23"/>
                        <a:pt x="40" y="21"/>
                        <a:pt x="41" y="20"/>
                      </a:cubicBezTo>
                      <a:cubicBezTo>
                        <a:pt x="42" y="15"/>
                        <a:pt x="43" y="9"/>
                        <a:pt x="39" y="5"/>
                      </a:cubicBezTo>
                      <a:cubicBezTo>
                        <a:pt x="36" y="2"/>
                        <a:pt x="33" y="1"/>
                        <a:pt x="28" y="0"/>
                      </a:cubicBezTo>
                      <a:cubicBezTo>
                        <a:pt x="28" y="2"/>
                        <a:pt x="28" y="3"/>
                        <a:pt x="27" y="5"/>
                      </a:cubicBezTo>
                      <a:cubicBezTo>
                        <a:pt x="27" y="10"/>
                        <a:pt x="26" y="15"/>
                        <a:pt x="24" y="19"/>
                      </a:cubicBezTo>
                      <a:cubicBezTo>
                        <a:pt x="23" y="21"/>
                        <a:pt x="22" y="22"/>
                        <a:pt x="21" y="22"/>
                      </a:cubicBezTo>
                      <a:cubicBezTo>
                        <a:pt x="20" y="22"/>
                        <a:pt x="19" y="21"/>
                        <a:pt x="18" y="19"/>
                      </a:cubicBezTo>
                      <a:cubicBezTo>
                        <a:pt x="15" y="14"/>
                        <a:pt x="14" y="9"/>
                        <a:pt x="14" y="3"/>
                      </a:cubicBezTo>
                      <a:cubicBezTo>
                        <a:pt x="14" y="2"/>
                        <a:pt x="14" y="1"/>
                        <a:pt x="13" y="0"/>
                      </a:cubicBezTo>
                      <a:cubicBezTo>
                        <a:pt x="12" y="0"/>
                        <a:pt x="11" y="0"/>
                        <a:pt x="10" y="1"/>
                      </a:cubicBezTo>
                      <a:cubicBezTo>
                        <a:pt x="6" y="2"/>
                        <a:pt x="1" y="5"/>
                        <a:pt x="1" y="11"/>
                      </a:cubicBezTo>
                      <a:cubicBezTo>
                        <a:pt x="0" y="15"/>
                        <a:pt x="1" y="20"/>
                        <a:pt x="2" y="24"/>
                      </a:cubicBezTo>
                      <a:cubicBezTo>
                        <a:pt x="3" y="26"/>
                        <a:pt x="4" y="26"/>
                        <a:pt x="5" y="2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3" name="Freeform 21"/>
                <p:cNvSpPr>
                  <a:spLocks/>
                </p:cNvSpPr>
                <p:nvPr/>
              </p:nvSpPr>
              <p:spPr bwMode="auto">
                <a:xfrm>
                  <a:off x="1701800" y="1068388"/>
                  <a:ext cx="158750" cy="106363"/>
                </a:xfrm>
                <a:custGeom>
                  <a:avLst/>
                  <a:gdLst>
                    <a:gd name="T0" fmla="*/ 6 w 42"/>
                    <a:gd name="T1" fmla="*/ 28 h 28"/>
                    <a:gd name="T2" fmla="*/ 12 w 42"/>
                    <a:gd name="T3" fmla="*/ 27 h 28"/>
                    <a:gd name="T4" fmla="*/ 36 w 42"/>
                    <a:gd name="T5" fmla="*/ 27 h 28"/>
                    <a:gd name="T6" fmla="*/ 39 w 42"/>
                    <a:gd name="T7" fmla="*/ 25 h 28"/>
                    <a:gd name="T8" fmla="*/ 41 w 42"/>
                    <a:gd name="T9" fmla="*/ 16 h 28"/>
                    <a:gd name="T10" fmla="*/ 37 w 42"/>
                    <a:gd name="T11" fmla="*/ 4 h 28"/>
                    <a:gd name="T12" fmla="*/ 28 w 42"/>
                    <a:gd name="T13" fmla="*/ 0 h 28"/>
                    <a:gd name="T14" fmla="*/ 27 w 42"/>
                    <a:gd name="T15" fmla="*/ 4 h 28"/>
                    <a:gd name="T16" fmla="*/ 24 w 42"/>
                    <a:gd name="T17" fmla="*/ 21 h 28"/>
                    <a:gd name="T18" fmla="*/ 21 w 42"/>
                    <a:gd name="T19" fmla="*/ 23 h 28"/>
                    <a:gd name="T20" fmla="*/ 18 w 42"/>
                    <a:gd name="T21" fmla="*/ 21 h 28"/>
                    <a:gd name="T22" fmla="*/ 14 w 42"/>
                    <a:gd name="T23" fmla="*/ 6 h 28"/>
                    <a:gd name="T24" fmla="*/ 13 w 42"/>
                    <a:gd name="T25" fmla="*/ 1 h 28"/>
                    <a:gd name="T26" fmla="*/ 8 w 42"/>
                    <a:gd name="T27" fmla="*/ 3 h 28"/>
                    <a:gd name="T28" fmla="*/ 1 w 42"/>
                    <a:gd name="T29" fmla="*/ 11 h 28"/>
                    <a:gd name="T30" fmla="*/ 2 w 42"/>
                    <a:gd name="T31" fmla="*/ 25 h 28"/>
                    <a:gd name="T32" fmla="*/ 6 w 42"/>
                    <a:gd name="T33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2" h="28">
                      <a:moveTo>
                        <a:pt x="6" y="28"/>
                      </a:moveTo>
                      <a:cubicBezTo>
                        <a:pt x="8" y="27"/>
                        <a:pt x="10" y="27"/>
                        <a:pt x="12" y="27"/>
                      </a:cubicBezTo>
                      <a:cubicBezTo>
                        <a:pt x="20" y="27"/>
                        <a:pt x="28" y="27"/>
                        <a:pt x="36" y="27"/>
                      </a:cubicBezTo>
                      <a:cubicBezTo>
                        <a:pt x="38" y="27"/>
                        <a:pt x="39" y="27"/>
                        <a:pt x="39" y="25"/>
                      </a:cubicBezTo>
                      <a:cubicBezTo>
                        <a:pt x="40" y="22"/>
                        <a:pt x="41" y="19"/>
                        <a:pt x="41" y="16"/>
                      </a:cubicBezTo>
                      <a:cubicBezTo>
                        <a:pt x="42" y="11"/>
                        <a:pt x="41" y="7"/>
                        <a:pt x="37" y="4"/>
                      </a:cubicBezTo>
                      <a:cubicBezTo>
                        <a:pt x="34" y="3"/>
                        <a:pt x="32" y="2"/>
                        <a:pt x="28" y="0"/>
                      </a:cubicBezTo>
                      <a:cubicBezTo>
                        <a:pt x="28" y="2"/>
                        <a:pt x="27" y="3"/>
                        <a:pt x="27" y="4"/>
                      </a:cubicBezTo>
                      <a:cubicBezTo>
                        <a:pt x="27" y="10"/>
                        <a:pt x="26" y="16"/>
                        <a:pt x="24" y="21"/>
                      </a:cubicBezTo>
                      <a:cubicBezTo>
                        <a:pt x="23" y="22"/>
                        <a:pt x="22" y="23"/>
                        <a:pt x="21" y="23"/>
                      </a:cubicBezTo>
                      <a:cubicBezTo>
                        <a:pt x="20" y="23"/>
                        <a:pt x="18" y="22"/>
                        <a:pt x="18" y="21"/>
                      </a:cubicBezTo>
                      <a:cubicBezTo>
                        <a:pt x="15" y="16"/>
                        <a:pt x="14" y="11"/>
                        <a:pt x="14" y="6"/>
                      </a:cubicBezTo>
                      <a:cubicBezTo>
                        <a:pt x="14" y="4"/>
                        <a:pt x="13" y="2"/>
                        <a:pt x="13" y="1"/>
                      </a:cubicBezTo>
                      <a:cubicBezTo>
                        <a:pt x="11" y="1"/>
                        <a:pt x="9" y="2"/>
                        <a:pt x="8" y="3"/>
                      </a:cubicBezTo>
                      <a:cubicBezTo>
                        <a:pt x="4" y="4"/>
                        <a:pt x="2" y="7"/>
                        <a:pt x="1" y="11"/>
                      </a:cubicBezTo>
                      <a:cubicBezTo>
                        <a:pt x="0" y="16"/>
                        <a:pt x="1" y="20"/>
                        <a:pt x="2" y="25"/>
                      </a:cubicBezTo>
                      <a:cubicBezTo>
                        <a:pt x="2" y="27"/>
                        <a:pt x="4" y="28"/>
                        <a:pt x="6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4" name="Freeform 22"/>
                <p:cNvSpPr>
                  <a:spLocks/>
                </p:cNvSpPr>
                <p:nvPr/>
              </p:nvSpPr>
              <p:spPr bwMode="auto">
                <a:xfrm>
                  <a:off x="2093913" y="1636713"/>
                  <a:ext cx="211138" cy="95250"/>
                </a:xfrm>
                <a:custGeom>
                  <a:avLst/>
                  <a:gdLst>
                    <a:gd name="T0" fmla="*/ 9 w 56"/>
                    <a:gd name="T1" fmla="*/ 0 h 25"/>
                    <a:gd name="T2" fmla="*/ 14 w 56"/>
                    <a:gd name="T3" fmla="*/ 8 h 25"/>
                    <a:gd name="T4" fmla="*/ 17 w 56"/>
                    <a:gd name="T5" fmla="*/ 9 h 25"/>
                    <a:gd name="T6" fmla="*/ 32 w 56"/>
                    <a:gd name="T7" fmla="*/ 10 h 25"/>
                    <a:gd name="T8" fmla="*/ 36 w 56"/>
                    <a:gd name="T9" fmla="*/ 10 h 25"/>
                    <a:gd name="T10" fmla="*/ 35 w 56"/>
                    <a:gd name="T11" fmla="*/ 12 h 25"/>
                    <a:gd name="T12" fmla="*/ 26 w 56"/>
                    <a:gd name="T13" fmla="*/ 16 h 25"/>
                    <a:gd name="T14" fmla="*/ 15 w 56"/>
                    <a:gd name="T15" fmla="*/ 14 h 25"/>
                    <a:gd name="T16" fmla="*/ 13 w 56"/>
                    <a:gd name="T17" fmla="*/ 14 h 25"/>
                    <a:gd name="T18" fmla="*/ 0 w 56"/>
                    <a:gd name="T19" fmla="*/ 17 h 25"/>
                    <a:gd name="T20" fmla="*/ 0 w 56"/>
                    <a:gd name="T21" fmla="*/ 17 h 25"/>
                    <a:gd name="T22" fmla="*/ 8 w 56"/>
                    <a:gd name="T23" fmla="*/ 20 h 25"/>
                    <a:gd name="T24" fmla="*/ 24 w 56"/>
                    <a:gd name="T25" fmla="*/ 23 h 25"/>
                    <a:gd name="T26" fmla="*/ 52 w 56"/>
                    <a:gd name="T27" fmla="*/ 13 h 25"/>
                    <a:gd name="T28" fmla="*/ 56 w 56"/>
                    <a:gd name="T29" fmla="*/ 2 h 25"/>
                    <a:gd name="T30" fmla="*/ 9 w 56"/>
                    <a:gd name="T31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6" h="25">
                      <a:moveTo>
                        <a:pt x="9" y="0"/>
                      </a:moveTo>
                      <a:cubicBezTo>
                        <a:pt x="11" y="3"/>
                        <a:pt x="12" y="5"/>
                        <a:pt x="14" y="8"/>
                      </a:cubicBezTo>
                      <a:cubicBezTo>
                        <a:pt x="15" y="8"/>
                        <a:pt x="16" y="9"/>
                        <a:pt x="17" y="9"/>
                      </a:cubicBezTo>
                      <a:cubicBezTo>
                        <a:pt x="22" y="10"/>
                        <a:pt x="27" y="10"/>
                        <a:pt x="32" y="10"/>
                      </a:cubicBezTo>
                      <a:cubicBezTo>
                        <a:pt x="33" y="10"/>
                        <a:pt x="34" y="10"/>
                        <a:pt x="36" y="10"/>
                      </a:cubicBezTo>
                      <a:cubicBezTo>
                        <a:pt x="35" y="11"/>
                        <a:pt x="35" y="12"/>
                        <a:pt x="35" y="12"/>
                      </a:cubicBezTo>
                      <a:cubicBezTo>
                        <a:pt x="33" y="16"/>
                        <a:pt x="29" y="16"/>
                        <a:pt x="26" y="16"/>
                      </a:cubicBezTo>
                      <a:cubicBezTo>
                        <a:pt x="22" y="15"/>
                        <a:pt x="19" y="14"/>
                        <a:pt x="15" y="14"/>
                      </a:cubicBezTo>
                      <a:cubicBezTo>
                        <a:pt x="14" y="14"/>
                        <a:pt x="14" y="14"/>
                        <a:pt x="13" y="14"/>
                      </a:cubicBezTo>
                      <a:cubicBezTo>
                        <a:pt x="8" y="15"/>
                        <a:pt x="4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3" y="18"/>
                        <a:pt x="5" y="19"/>
                        <a:pt x="8" y="20"/>
                      </a:cubicBezTo>
                      <a:cubicBezTo>
                        <a:pt x="14" y="21"/>
                        <a:pt x="19" y="22"/>
                        <a:pt x="24" y="23"/>
                      </a:cubicBezTo>
                      <a:cubicBezTo>
                        <a:pt x="35" y="25"/>
                        <a:pt x="45" y="23"/>
                        <a:pt x="52" y="13"/>
                      </a:cubicBezTo>
                      <a:cubicBezTo>
                        <a:pt x="54" y="10"/>
                        <a:pt x="56" y="6"/>
                        <a:pt x="56" y="2"/>
                      </a:cubicBezTo>
                      <a:cubicBezTo>
                        <a:pt x="40" y="4"/>
                        <a:pt x="25" y="4"/>
                        <a:pt x="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5" name="Freeform 23"/>
                <p:cNvSpPr>
                  <a:spLocks/>
                </p:cNvSpPr>
                <p:nvPr/>
              </p:nvSpPr>
              <p:spPr bwMode="auto">
                <a:xfrm>
                  <a:off x="815975" y="1636713"/>
                  <a:ext cx="207963" cy="95250"/>
                </a:xfrm>
                <a:custGeom>
                  <a:avLst/>
                  <a:gdLst>
                    <a:gd name="T0" fmla="*/ 30 w 55"/>
                    <a:gd name="T1" fmla="*/ 23 h 25"/>
                    <a:gd name="T2" fmla="*/ 52 w 55"/>
                    <a:gd name="T3" fmla="*/ 18 h 25"/>
                    <a:gd name="T4" fmla="*/ 55 w 55"/>
                    <a:gd name="T5" fmla="*/ 17 h 25"/>
                    <a:gd name="T6" fmla="*/ 49 w 55"/>
                    <a:gd name="T7" fmla="*/ 15 h 25"/>
                    <a:gd name="T8" fmla="*/ 35 w 55"/>
                    <a:gd name="T9" fmla="*/ 15 h 25"/>
                    <a:gd name="T10" fmla="*/ 24 w 55"/>
                    <a:gd name="T11" fmla="*/ 15 h 25"/>
                    <a:gd name="T12" fmla="*/ 20 w 55"/>
                    <a:gd name="T13" fmla="*/ 11 h 25"/>
                    <a:gd name="T14" fmla="*/ 23 w 55"/>
                    <a:gd name="T15" fmla="*/ 10 h 25"/>
                    <a:gd name="T16" fmla="*/ 32 w 55"/>
                    <a:gd name="T17" fmla="*/ 10 h 25"/>
                    <a:gd name="T18" fmla="*/ 39 w 55"/>
                    <a:gd name="T19" fmla="*/ 8 h 25"/>
                    <a:gd name="T20" fmla="*/ 46 w 55"/>
                    <a:gd name="T21" fmla="*/ 0 h 25"/>
                    <a:gd name="T22" fmla="*/ 23 w 55"/>
                    <a:gd name="T23" fmla="*/ 2 h 25"/>
                    <a:gd name="T24" fmla="*/ 0 w 55"/>
                    <a:gd name="T25" fmla="*/ 2 h 25"/>
                    <a:gd name="T26" fmla="*/ 1 w 55"/>
                    <a:gd name="T27" fmla="*/ 7 h 25"/>
                    <a:gd name="T28" fmla="*/ 30 w 55"/>
                    <a:gd name="T29" fmla="*/ 2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5" h="25">
                      <a:moveTo>
                        <a:pt x="30" y="23"/>
                      </a:moveTo>
                      <a:cubicBezTo>
                        <a:pt x="38" y="22"/>
                        <a:pt x="45" y="20"/>
                        <a:pt x="52" y="18"/>
                      </a:cubicBezTo>
                      <a:cubicBezTo>
                        <a:pt x="53" y="18"/>
                        <a:pt x="54" y="17"/>
                        <a:pt x="55" y="17"/>
                      </a:cubicBezTo>
                      <a:cubicBezTo>
                        <a:pt x="53" y="16"/>
                        <a:pt x="51" y="16"/>
                        <a:pt x="49" y="15"/>
                      </a:cubicBezTo>
                      <a:cubicBezTo>
                        <a:pt x="45" y="14"/>
                        <a:pt x="40" y="13"/>
                        <a:pt x="35" y="15"/>
                      </a:cubicBezTo>
                      <a:cubicBezTo>
                        <a:pt x="32" y="16"/>
                        <a:pt x="28" y="17"/>
                        <a:pt x="24" y="15"/>
                      </a:cubicBezTo>
                      <a:cubicBezTo>
                        <a:pt x="22" y="14"/>
                        <a:pt x="20" y="13"/>
                        <a:pt x="20" y="11"/>
                      </a:cubicBezTo>
                      <a:cubicBezTo>
                        <a:pt x="21" y="10"/>
                        <a:pt x="22" y="10"/>
                        <a:pt x="23" y="10"/>
                      </a:cubicBezTo>
                      <a:cubicBezTo>
                        <a:pt x="26" y="10"/>
                        <a:pt x="29" y="10"/>
                        <a:pt x="32" y="10"/>
                      </a:cubicBezTo>
                      <a:cubicBezTo>
                        <a:pt x="35" y="9"/>
                        <a:pt x="38" y="10"/>
                        <a:pt x="39" y="8"/>
                      </a:cubicBezTo>
                      <a:cubicBezTo>
                        <a:pt x="42" y="6"/>
                        <a:pt x="44" y="3"/>
                        <a:pt x="46" y="0"/>
                      </a:cubicBezTo>
                      <a:cubicBezTo>
                        <a:pt x="38" y="1"/>
                        <a:pt x="31" y="2"/>
                        <a:pt x="23" y="2"/>
                      </a:cubicBezTo>
                      <a:cubicBezTo>
                        <a:pt x="16" y="2"/>
                        <a:pt x="8" y="2"/>
                        <a:pt x="0" y="2"/>
                      </a:cubicBezTo>
                      <a:cubicBezTo>
                        <a:pt x="0" y="4"/>
                        <a:pt x="1" y="5"/>
                        <a:pt x="1" y="7"/>
                      </a:cubicBezTo>
                      <a:cubicBezTo>
                        <a:pt x="7" y="20"/>
                        <a:pt x="17" y="25"/>
                        <a:pt x="30" y="2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6" name="Freeform 24"/>
                <p:cNvSpPr>
                  <a:spLocks/>
                </p:cNvSpPr>
                <p:nvPr/>
              </p:nvSpPr>
              <p:spPr bwMode="auto">
                <a:xfrm>
                  <a:off x="2033588" y="1708150"/>
                  <a:ext cx="203200" cy="106363"/>
                </a:xfrm>
                <a:custGeom>
                  <a:avLst/>
                  <a:gdLst>
                    <a:gd name="T0" fmla="*/ 52 w 54"/>
                    <a:gd name="T1" fmla="*/ 11 h 28"/>
                    <a:gd name="T2" fmla="*/ 42 w 54"/>
                    <a:gd name="T3" fmla="*/ 10 h 28"/>
                    <a:gd name="T4" fmla="*/ 28 w 54"/>
                    <a:gd name="T5" fmla="*/ 6 h 28"/>
                    <a:gd name="T6" fmla="*/ 12 w 54"/>
                    <a:gd name="T7" fmla="*/ 0 h 28"/>
                    <a:gd name="T8" fmla="*/ 14 w 54"/>
                    <a:gd name="T9" fmla="*/ 10 h 28"/>
                    <a:gd name="T10" fmla="*/ 16 w 54"/>
                    <a:gd name="T11" fmla="*/ 11 h 28"/>
                    <a:gd name="T12" fmla="*/ 30 w 54"/>
                    <a:gd name="T13" fmla="*/ 16 h 28"/>
                    <a:gd name="T14" fmla="*/ 26 w 54"/>
                    <a:gd name="T15" fmla="*/ 19 h 28"/>
                    <a:gd name="T16" fmla="*/ 16 w 54"/>
                    <a:gd name="T17" fmla="*/ 17 h 28"/>
                    <a:gd name="T18" fmla="*/ 0 w 54"/>
                    <a:gd name="T19" fmla="*/ 15 h 28"/>
                    <a:gd name="T20" fmla="*/ 0 w 54"/>
                    <a:gd name="T21" fmla="*/ 16 h 28"/>
                    <a:gd name="T22" fmla="*/ 17 w 54"/>
                    <a:gd name="T23" fmla="*/ 25 h 28"/>
                    <a:gd name="T24" fmla="*/ 32 w 54"/>
                    <a:gd name="T25" fmla="*/ 28 h 28"/>
                    <a:gd name="T26" fmla="*/ 53 w 54"/>
                    <a:gd name="T27" fmla="*/ 13 h 28"/>
                    <a:gd name="T28" fmla="*/ 52 w 54"/>
                    <a:gd name="T29" fmla="*/ 11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54" h="28">
                      <a:moveTo>
                        <a:pt x="52" y="11"/>
                      </a:moveTo>
                      <a:cubicBezTo>
                        <a:pt x="49" y="11"/>
                        <a:pt x="45" y="11"/>
                        <a:pt x="42" y="10"/>
                      </a:cubicBezTo>
                      <a:cubicBezTo>
                        <a:pt x="37" y="9"/>
                        <a:pt x="33" y="8"/>
                        <a:pt x="28" y="6"/>
                      </a:cubicBezTo>
                      <a:cubicBezTo>
                        <a:pt x="23" y="5"/>
                        <a:pt x="18" y="3"/>
                        <a:pt x="12" y="0"/>
                      </a:cubicBezTo>
                      <a:cubicBezTo>
                        <a:pt x="13" y="4"/>
                        <a:pt x="14" y="7"/>
                        <a:pt x="14" y="10"/>
                      </a:cubicBezTo>
                      <a:cubicBezTo>
                        <a:pt x="15" y="11"/>
                        <a:pt x="15" y="11"/>
                        <a:pt x="16" y="11"/>
                      </a:cubicBezTo>
                      <a:cubicBezTo>
                        <a:pt x="20" y="13"/>
                        <a:pt x="25" y="14"/>
                        <a:pt x="30" y="16"/>
                      </a:cubicBezTo>
                      <a:cubicBezTo>
                        <a:pt x="29" y="17"/>
                        <a:pt x="28" y="19"/>
                        <a:pt x="26" y="19"/>
                      </a:cubicBezTo>
                      <a:cubicBezTo>
                        <a:pt x="23" y="19"/>
                        <a:pt x="19" y="19"/>
                        <a:pt x="16" y="17"/>
                      </a:cubicBezTo>
                      <a:cubicBezTo>
                        <a:pt x="11" y="14"/>
                        <a:pt x="6" y="15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6" y="19"/>
                        <a:pt x="11" y="22"/>
                        <a:pt x="17" y="25"/>
                      </a:cubicBezTo>
                      <a:cubicBezTo>
                        <a:pt x="22" y="27"/>
                        <a:pt x="27" y="28"/>
                        <a:pt x="32" y="28"/>
                      </a:cubicBezTo>
                      <a:cubicBezTo>
                        <a:pt x="41" y="28"/>
                        <a:pt x="50" y="20"/>
                        <a:pt x="53" y="13"/>
                      </a:cubicBezTo>
                      <a:cubicBezTo>
                        <a:pt x="54" y="12"/>
                        <a:pt x="53" y="11"/>
                        <a:pt x="52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7" name="Freeform 25"/>
                <p:cNvSpPr>
                  <a:spLocks/>
                </p:cNvSpPr>
                <p:nvPr/>
              </p:nvSpPr>
              <p:spPr bwMode="auto">
                <a:xfrm>
                  <a:off x="876300" y="1708150"/>
                  <a:ext cx="203200" cy="106363"/>
                </a:xfrm>
                <a:custGeom>
                  <a:avLst/>
                  <a:gdLst>
                    <a:gd name="T0" fmla="*/ 54 w 54"/>
                    <a:gd name="T1" fmla="*/ 16 h 28"/>
                    <a:gd name="T2" fmla="*/ 54 w 54"/>
                    <a:gd name="T3" fmla="*/ 15 h 28"/>
                    <a:gd name="T4" fmla="*/ 45 w 54"/>
                    <a:gd name="T5" fmla="*/ 15 h 28"/>
                    <a:gd name="T6" fmla="*/ 41 w 54"/>
                    <a:gd name="T7" fmla="*/ 16 h 28"/>
                    <a:gd name="T8" fmla="*/ 28 w 54"/>
                    <a:gd name="T9" fmla="*/ 19 h 28"/>
                    <a:gd name="T10" fmla="*/ 25 w 54"/>
                    <a:gd name="T11" fmla="*/ 15 h 28"/>
                    <a:gd name="T12" fmla="*/ 35 w 54"/>
                    <a:gd name="T13" fmla="*/ 13 h 28"/>
                    <a:gd name="T14" fmla="*/ 41 w 54"/>
                    <a:gd name="T15" fmla="*/ 5 h 28"/>
                    <a:gd name="T16" fmla="*/ 42 w 54"/>
                    <a:gd name="T17" fmla="*/ 3 h 28"/>
                    <a:gd name="T18" fmla="*/ 42 w 54"/>
                    <a:gd name="T19" fmla="*/ 0 h 28"/>
                    <a:gd name="T20" fmla="*/ 2 w 54"/>
                    <a:gd name="T21" fmla="*/ 11 h 28"/>
                    <a:gd name="T22" fmla="*/ 1 w 54"/>
                    <a:gd name="T23" fmla="*/ 14 h 28"/>
                    <a:gd name="T24" fmla="*/ 5 w 54"/>
                    <a:gd name="T25" fmla="*/ 19 h 28"/>
                    <a:gd name="T26" fmla="*/ 22 w 54"/>
                    <a:gd name="T27" fmla="*/ 28 h 28"/>
                    <a:gd name="T28" fmla="*/ 37 w 54"/>
                    <a:gd name="T29" fmla="*/ 25 h 28"/>
                    <a:gd name="T30" fmla="*/ 54 w 54"/>
                    <a:gd name="T31" fmla="*/ 1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4" h="28">
                      <a:moveTo>
                        <a:pt x="54" y="16"/>
                      </a:moveTo>
                      <a:cubicBezTo>
                        <a:pt x="54" y="16"/>
                        <a:pt x="54" y="15"/>
                        <a:pt x="54" y="15"/>
                      </a:cubicBezTo>
                      <a:cubicBezTo>
                        <a:pt x="51" y="15"/>
                        <a:pt x="48" y="15"/>
                        <a:pt x="45" y="15"/>
                      </a:cubicBezTo>
                      <a:cubicBezTo>
                        <a:pt x="44" y="15"/>
                        <a:pt x="42" y="15"/>
                        <a:pt x="41" y="16"/>
                      </a:cubicBezTo>
                      <a:cubicBezTo>
                        <a:pt x="37" y="18"/>
                        <a:pt x="33" y="20"/>
                        <a:pt x="28" y="19"/>
                      </a:cubicBezTo>
                      <a:cubicBezTo>
                        <a:pt x="26" y="19"/>
                        <a:pt x="24" y="17"/>
                        <a:pt x="25" y="15"/>
                      </a:cubicBezTo>
                      <a:cubicBezTo>
                        <a:pt x="28" y="15"/>
                        <a:pt x="31" y="14"/>
                        <a:pt x="35" y="13"/>
                      </a:cubicBezTo>
                      <a:cubicBezTo>
                        <a:pt x="38" y="12"/>
                        <a:pt x="42" y="10"/>
                        <a:pt x="41" y="5"/>
                      </a:cubicBezTo>
                      <a:cubicBezTo>
                        <a:pt x="41" y="4"/>
                        <a:pt x="42" y="3"/>
                        <a:pt x="42" y="3"/>
                      </a:cubicBezTo>
                      <a:cubicBezTo>
                        <a:pt x="42" y="2"/>
                        <a:pt x="42" y="1"/>
                        <a:pt x="42" y="0"/>
                      </a:cubicBezTo>
                      <a:cubicBezTo>
                        <a:pt x="29" y="6"/>
                        <a:pt x="16" y="11"/>
                        <a:pt x="2" y="11"/>
                      </a:cubicBezTo>
                      <a:cubicBezTo>
                        <a:pt x="0" y="11"/>
                        <a:pt x="0" y="12"/>
                        <a:pt x="1" y="14"/>
                      </a:cubicBezTo>
                      <a:cubicBezTo>
                        <a:pt x="2" y="16"/>
                        <a:pt x="4" y="18"/>
                        <a:pt x="5" y="19"/>
                      </a:cubicBezTo>
                      <a:cubicBezTo>
                        <a:pt x="10" y="24"/>
                        <a:pt x="15" y="28"/>
                        <a:pt x="22" y="28"/>
                      </a:cubicBezTo>
                      <a:cubicBezTo>
                        <a:pt x="27" y="28"/>
                        <a:pt x="32" y="27"/>
                        <a:pt x="37" y="25"/>
                      </a:cubicBezTo>
                      <a:cubicBezTo>
                        <a:pt x="43" y="22"/>
                        <a:pt x="49" y="19"/>
                        <a:pt x="54" y="1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8" name="Freeform 26"/>
                <p:cNvSpPr>
                  <a:spLocks/>
                </p:cNvSpPr>
                <p:nvPr/>
              </p:nvSpPr>
              <p:spPr bwMode="auto">
                <a:xfrm>
                  <a:off x="1397000" y="1336675"/>
                  <a:ext cx="138113" cy="134938"/>
                </a:xfrm>
                <a:custGeom>
                  <a:avLst/>
                  <a:gdLst>
                    <a:gd name="T0" fmla="*/ 3 w 37"/>
                    <a:gd name="T1" fmla="*/ 28 h 36"/>
                    <a:gd name="T2" fmla="*/ 4 w 37"/>
                    <a:gd name="T3" fmla="*/ 36 h 36"/>
                    <a:gd name="T4" fmla="*/ 5 w 37"/>
                    <a:gd name="T5" fmla="*/ 36 h 36"/>
                    <a:gd name="T6" fmla="*/ 11 w 37"/>
                    <a:gd name="T7" fmla="*/ 23 h 36"/>
                    <a:gd name="T8" fmla="*/ 12 w 37"/>
                    <a:gd name="T9" fmla="*/ 19 h 36"/>
                    <a:gd name="T10" fmla="*/ 15 w 37"/>
                    <a:gd name="T11" fmla="*/ 21 h 36"/>
                    <a:gd name="T12" fmla="*/ 17 w 37"/>
                    <a:gd name="T13" fmla="*/ 24 h 36"/>
                    <a:gd name="T14" fmla="*/ 20 w 37"/>
                    <a:gd name="T15" fmla="*/ 28 h 36"/>
                    <a:gd name="T16" fmla="*/ 21 w 37"/>
                    <a:gd name="T17" fmla="*/ 20 h 36"/>
                    <a:gd name="T18" fmla="*/ 24 w 37"/>
                    <a:gd name="T19" fmla="*/ 19 h 36"/>
                    <a:gd name="T20" fmla="*/ 30 w 37"/>
                    <a:gd name="T21" fmla="*/ 23 h 36"/>
                    <a:gd name="T22" fmla="*/ 37 w 37"/>
                    <a:gd name="T23" fmla="*/ 26 h 36"/>
                    <a:gd name="T24" fmla="*/ 30 w 37"/>
                    <a:gd name="T25" fmla="*/ 5 h 36"/>
                    <a:gd name="T26" fmla="*/ 27 w 37"/>
                    <a:gd name="T27" fmla="*/ 3 h 36"/>
                    <a:gd name="T28" fmla="*/ 17 w 37"/>
                    <a:gd name="T29" fmla="*/ 2 h 36"/>
                    <a:gd name="T30" fmla="*/ 13 w 37"/>
                    <a:gd name="T31" fmla="*/ 0 h 36"/>
                    <a:gd name="T32" fmla="*/ 13 w 37"/>
                    <a:gd name="T33" fmla="*/ 0 h 36"/>
                    <a:gd name="T34" fmla="*/ 16 w 37"/>
                    <a:gd name="T35" fmla="*/ 10 h 36"/>
                    <a:gd name="T36" fmla="*/ 1 w 37"/>
                    <a:gd name="T37" fmla="*/ 4 h 36"/>
                    <a:gd name="T38" fmla="*/ 1 w 37"/>
                    <a:gd name="T39" fmla="*/ 14 h 36"/>
                    <a:gd name="T40" fmla="*/ 3 w 37"/>
                    <a:gd name="T41" fmla="*/ 28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37" h="36">
                      <a:moveTo>
                        <a:pt x="3" y="28"/>
                      </a:moveTo>
                      <a:cubicBezTo>
                        <a:pt x="4" y="31"/>
                        <a:pt x="4" y="34"/>
                        <a:pt x="4" y="36"/>
                      </a:cubicBezTo>
                      <a:cubicBezTo>
                        <a:pt x="5" y="36"/>
                        <a:pt x="5" y="36"/>
                        <a:pt x="5" y="36"/>
                      </a:cubicBezTo>
                      <a:cubicBezTo>
                        <a:pt x="7" y="31"/>
                        <a:pt x="9" y="27"/>
                        <a:pt x="11" y="23"/>
                      </a:cubicBezTo>
                      <a:cubicBezTo>
                        <a:pt x="11" y="21"/>
                        <a:pt x="12" y="20"/>
                        <a:pt x="12" y="19"/>
                      </a:cubicBezTo>
                      <a:cubicBezTo>
                        <a:pt x="13" y="20"/>
                        <a:pt x="14" y="20"/>
                        <a:pt x="15" y="21"/>
                      </a:cubicBezTo>
                      <a:cubicBezTo>
                        <a:pt x="15" y="22"/>
                        <a:pt x="16" y="23"/>
                        <a:pt x="17" y="24"/>
                      </a:cubicBezTo>
                      <a:cubicBezTo>
                        <a:pt x="18" y="25"/>
                        <a:pt x="19" y="27"/>
                        <a:pt x="20" y="28"/>
                      </a:cubicBezTo>
                      <a:cubicBezTo>
                        <a:pt x="21" y="25"/>
                        <a:pt x="21" y="23"/>
                        <a:pt x="21" y="20"/>
                      </a:cubicBezTo>
                      <a:cubicBezTo>
                        <a:pt x="22" y="18"/>
                        <a:pt x="22" y="17"/>
                        <a:pt x="24" y="19"/>
                      </a:cubicBezTo>
                      <a:cubicBezTo>
                        <a:pt x="26" y="20"/>
                        <a:pt x="28" y="21"/>
                        <a:pt x="30" y="23"/>
                      </a:cubicBezTo>
                      <a:cubicBezTo>
                        <a:pt x="32" y="24"/>
                        <a:pt x="34" y="25"/>
                        <a:pt x="37" y="26"/>
                      </a:cubicBezTo>
                      <a:cubicBezTo>
                        <a:pt x="36" y="18"/>
                        <a:pt x="33" y="11"/>
                        <a:pt x="30" y="5"/>
                      </a:cubicBezTo>
                      <a:cubicBezTo>
                        <a:pt x="29" y="4"/>
                        <a:pt x="28" y="4"/>
                        <a:pt x="27" y="3"/>
                      </a:cubicBezTo>
                      <a:cubicBezTo>
                        <a:pt x="24" y="3"/>
                        <a:pt x="20" y="2"/>
                        <a:pt x="17" y="2"/>
                      </a:cubicBezTo>
                      <a:cubicBezTo>
                        <a:pt x="16" y="1"/>
                        <a:pt x="14" y="1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4" y="3"/>
                        <a:pt x="15" y="6"/>
                        <a:pt x="16" y="10"/>
                      </a:cubicBezTo>
                      <a:cubicBezTo>
                        <a:pt x="10" y="11"/>
                        <a:pt x="5" y="9"/>
                        <a:pt x="1" y="4"/>
                      </a:cubicBezTo>
                      <a:cubicBezTo>
                        <a:pt x="0" y="8"/>
                        <a:pt x="0" y="11"/>
                        <a:pt x="1" y="14"/>
                      </a:cubicBezTo>
                      <a:cubicBezTo>
                        <a:pt x="2" y="19"/>
                        <a:pt x="3" y="23"/>
                        <a:pt x="3" y="2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59" name="Freeform 27"/>
                <p:cNvSpPr>
                  <a:spLocks/>
                </p:cNvSpPr>
                <p:nvPr/>
              </p:nvSpPr>
              <p:spPr bwMode="auto">
                <a:xfrm>
                  <a:off x="1573213" y="1336675"/>
                  <a:ext cx="147638" cy="134938"/>
                </a:xfrm>
                <a:custGeom>
                  <a:avLst/>
                  <a:gdLst>
                    <a:gd name="T0" fmla="*/ 2 w 39"/>
                    <a:gd name="T1" fmla="*/ 25 h 36"/>
                    <a:gd name="T2" fmla="*/ 14 w 39"/>
                    <a:gd name="T3" fmla="*/ 19 h 36"/>
                    <a:gd name="T4" fmla="*/ 16 w 39"/>
                    <a:gd name="T5" fmla="*/ 18 h 36"/>
                    <a:gd name="T6" fmla="*/ 17 w 39"/>
                    <a:gd name="T7" fmla="*/ 20 h 36"/>
                    <a:gd name="T8" fmla="*/ 18 w 39"/>
                    <a:gd name="T9" fmla="*/ 27 h 36"/>
                    <a:gd name="T10" fmla="*/ 25 w 39"/>
                    <a:gd name="T11" fmla="*/ 20 h 36"/>
                    <a:gd name="T12" fmla="*/ 27 w 39"/>
                    <a:gd name="T13" fmla="*/ 19 h 36"/>
                    <a:gd name="T14" fmla="*/ 28 w 39"/>
                    <a:gd name="T15" fmla="*/ 20 h 36"/>
                    <a:gd name="T16" fmla="*/ 31 w 39"/>
                    <a:gd name="T17" fmla="*/ 30 h 36"/>
                    <a:gd name="T18" fmla="*/ 34 w 39"/>
                    <a:gd name="T19" fmla="*/ 36 h 36"/>
                    <a:gd name="T20" fmla="*/ 38 w 39"/>
                    <a:gd name="T21" fmla="*/ 13 h 36"/>
                    <a:gd name="T22" fmla="*/ 37 w 39"/>
                    <a:gd name="T23" fmla="*/ 4 h 36"/>
                    <a:gd name="T24" fmla="*/ 22 w 39"/>
                    <a:gd name="T25" fmla="*/ 10 h 36"/>
                    <a:gd name="T26" fmla="*/ 26 w 39"/>
                    <a:gd name="T27" fmla="*/ 0 h 36"/>
                    <a:gd name="T28" fmla="*/ 18 w 39"/>
                    <a:gd name="T29" fmla="*/ 3 h 36"/>
                    <a:gd name="T30" fmla="*/ 10 w 39"/>
                    <a:gd name="T31" fmla="*/ 3 h 36"/>
                    <a:gd name="T32" fmla="*/ 8 w 39"/>
                    <a:gd name="T33" fmla="*/ 5 h 36"/>
                    <a:gd name="T34" fmla="*/ 0 w 39"/>
                    <a:gd name="T35" fmla="*/ 26 h 36"/>
                    <a:gd name="T36" fmla="*/ 2 w 39"/>
                    <a:gd name="T37" fmla="*/ 25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9" h="36">
                      <a:moveTo>
                        <a:pt x="2" y="25"/>
                      </a:moveTo>
                      <a:cubicBezTo>
                        <a:pt x="6" y="23"/>
                        <a:pt x="10" y="21"/>
                        <a:pt x="14" y="19"/>
                      </a:cubicBezTo>
                      <a:cubicBezTo>
                        <a:pt x="14" y="18"/>
                        <a:pt x="15" y="18"/>
                        <a:pt x="16" y="18"/>
                      </a:cubicBezTo>
                      <a:cubicBezTo>
                        <a:pt x="16" y="18"/>
                        <a:pt x="16" y="19"/>
                        <a:pt x="17" y="20"/>
                      </a:cubicBezTo>
                      <a:cubicBezTo>
                        <a:pt x="17" y="22"/>
                        <a:pt x="17" y="25"/>
                        <a:pt x="18" y="27"/>
                      </a:cubicBezTo>
                      <a:cubicBezTo>
                        <a:pt x="20" y="25"/>
                        <a:pt x="22" y="22"/>
                        <a:pt x="25" y="20"/>
                      </a:cubicBezTo>
                      <a:cubicBezTo>
                        <a:pt x="26" y="19"/>
                        <a:pt x="26" y="19"/>
                        <a:pt x="27" y="19"/>
                      </a:cubicBezTo>
                      <a:cubicBezTo>
                        <a:pt x="27" y="19"/>
                        <a:pt x="27" y="20"/>
                        <a:pt x="28" y="20"/>
                      </a:cubicBezTo>
                      <a:cubicBezTo>
                        <a:pt x="29" y="23"/>
                        <a:pt x="29" y="27"/>
                        <a:pt x="31" y="30"/>
                      </a:cubicBezTo>
                      <a:cubicBezTo>
                        <a:pt x="31" y="32"/>
                        <a:pt x="33" y="34"/>
                        <a:pt x="34" y="36"/>
                      </a:cubicBezTo>
                      <a:cubicBezTo>
                        <a:pt x="35" y="28"/>
                        <a:pt x="35" y="20"/>
                        <a:pt x="38" y="13"/>
                      </a:cubicBezTo>
                      <a:cubicBezTo>
                        <a:pt x="39" y="10"/>
                        <a:pt x="39" y="7"/>
                        <a:pt x="37" y="4"/>
                      </a:cubicBezTo>
                      <a:cubicBezTo>
                        <a:pt x="33" y="9"/>
                        <a:pt x="28" y="11"/>
                        <a:pt x="22" y="10"/>
                      </a:cubicBezTo>
                      <a:cubicBezTo>
                        <a:pt x="23" y="6"/>
                        <a:pt x="25" y="3"/>
                        <a:pt x="26" y="0"/>
                      </a:cubicBezTo>
                      <a:cubicBezTo>
                        <a:pt x="22" y="1"/>
                        <a:pt x="20" y="2"/>
                        <a:pt x="18" y="3"/>
                      </a:cubicBezTo>
                      <a:cubicBezTo>
                        <a:pt x="15" y="3"/>
                        <a:pt x="13" y="3"/>
                        <a:pt x="10" y="3"/>
                      </a:cubicBezTo>
                      <a:cubicBezTo>
                        <a:pt x="10" y="4"/>
                        <a:pt x="9" y="4"/>
                        <a:pt x="8" y="5"/>
                      </a:cubicBezTo>
                      <a:cubicBezTo>
                        <a:pt x="4" y="11"/>
                        <a:pt x="2" y="18"/>
                        <a:pt x="0" y="26"/>
                      </a:cubicBezTo>
                      <a:cubicBezTo>
                        <a:pt x="1" y="26"/>
                        <a:pt x="1" y="26"/>
                        <a:pt x="2" y="2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0" name="Freeform 28"/>
                <p:cNvSpPr>
                  <a:spLocks/>
                </p:cNvSpPr>
                <p:nvPr/>
              </p:nvSpPr>
              <p:spPr bwMode="auto">
                <a:xfrm>
                  <a:off x="969963" y="1776413"/>
                  <a:ext cx="180975" cy="109538"/>
                </a:xfrm>
                <a:custGeom>
                  <a:avLst/>
                  <a:gdLst>
                    <a:gd name="T0" fmla="*/ 48 w 48"/>
                    <a:gd name="T1" fmla="*/ 9 h 29"/>
                    <a:gd name="T2" fmla="*/ 38 w 48"/>
                    <a:gd name="T3" fmla="*/ 11 h 29"/>
                    <a:gd name="T4" fmla="*/ 35 w 48"/>
                    <a:gd name="T5" fmla="*/ 14 h 29"/>
                    <a:gd name="T6" fmla="*/ 29 w 48"/>
                    <a:gd name="T7" fmla="*/ 15 h 29"/>
                    <a:gd name="T8" fmla="*/ 27 w 48"/>
                    <a:gd name="T9" fmla="*/ 14 h 29"/>
                    <a:gd name="T10" fmla="*/ 28 w 48"/>
                    <a:gd name="T11" fmla="*/ 13 h 29"/>
                    <a:gd name="T12" fmla="*/ 30 w 48"/>
                    <a:gd name="T13" fmla="*/ 11 h 29"/>
                    <a:gd name="T14" fmla="*/ 32 w 48"/>
                    <a:gd name="T15" fmla="*/ 0 h 29"/>
                    <a:gd name="T16" fmla="*/ 0 w 48"/>
                    <a:gd name="T17" fmla="*/ 16 h 29"/>
                    <a:gd name="T18" fmla="*/ 1 w 48"/>
                    <a:gd name="T19" fmla="*/ 18 h 29"/>
                    <a:gd name="T20" fmla="*/ 26 w 48"/>
                    <a:gd name="T21" fmla="*/ 26 h 29"/>
                    <a:gd name="T22" fmla="*/ 44 w 48"/>
                    <a:gd name="T23" fmla="*/ 14 h 29"/>
                    <a:gd name="T24" fmla="*/ 48 w 48"/>
                    <a:gd name="T25" fmla="*/ 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8" h="29">
                      <a:moveTo>
                        <a:pt x="48" y="9"/>
                      </a:moveTo>
                      <a:cubicBezTo>
                        <a:pt x="44" y="10"/>
                        <a:pt x="41" y="10"/>
                        <a:pt x="38" y="11"/>
                      </a:cubicBezTo>
                      <a:cubicBezTo>
                        <a:pt x="37" y="12"/>
                        <a:pt x="36" y="13"/>
                        <a:pt x="35" y="14"/>
                      </a:cubicBezTo>
                      <a:cubicBezTo>
                        <a:pt x="33" y="15"/>
                        <a:pt x="31" y="16"/>
                        <a:pt x="29" y="15"/>
                      </a:cubicBezTo>
                      <a:cubicBezTo>
                        <a:pt x="28" y="15"/>
                        <a:pt x="27" y="14"/>
                        <a:pt x="27" y="14"/>
                      </a:cubicBezTo>
                      <a:cubicBezTo>
                        <a:pt x="27" y="14"/>
                        <a:pt x="28" y="13"/>
                        <a:pt x="28" y="13"/>
                      </a:cubicBezTo>
                      <a:cubicBezTo>
                        <a:pt x="29" y="12"/>
                        <a:pt x="30" y="12"/>
                        <a:pt x="30" y="11"/>
                      </a:cubicBezTo>
                      <a:cubicBezTo>
                        <a:pt x="34" y="9"/>
                        <a:pt x="35" y="4"/>
                        <a:pt x="32" y="0"/>
                      </a:cubicBezTo>
                      <a:cubicBezTo>
                        <a:pt x="23" y="8"/>
                        <a:pt x="12" y="14"/>
                        <a:pt x="0" y="16"/>
                      </a:cubicBezTo>
                      <a:cubicBezTo>
                        <a:pt x="0" y="17"/>
                        <a:pt x="0" y="18"/>
                        <a:pt x="1" y="18"/>
                      </a:cubicBezTo>
                      <a:cubicBezTo>
                        <a:pt x="6" y="26"/>
                        <a:pt x="17" y="29"/>
                        <a:pt x="26" y="26"/>
                      </a:cubicBezTo>
                      <a:cubicBezTo>
                        <a:pt x="33" y="23"/>
                        <a:pt x="38" y="19"/>
                        <a:pt x="44" y="14"/>
                      </a:cubicBezTo>
                      <a:cubicBezTo>
                        <a:pt x="45" y="13"/>
                        <a:pt x="46" y="11"/>
                        <a:pt x="48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1" name="Freeform 29"/>
                <p:cNvSpPr>
                  <a:spLocks/>
                </p:cNvSpPr>
                <p:nvPr/>
              </p:nvSpPr>
              <p:spPr bwMode="auto">
                <a:xfrm>
                  <a:off x="1965325" y="1776413"/>
                  <a:ext cx="184150" cy="109538"/>
                </a:xfrm>
                <a:custGeom>
                  <a:avLst/>
                  <a:gdLst>
                    <a:gd name="T0" fmla="*/ 17 w 49"/>
                    <a:gd name="T1" fmla="*/ 11 h 29"/>
                    <a:gd name="T2" fmla="*/ 19 w 49"/>
                    <a:gd name="T3" fmla="*/ 13 h 29"/>
                    <a:gd name="T4" fmla="*/ 21 w 49"/>
                    <a:gd name="T5" fmla="*/ 14 h 29"/>
                    <a:gd name="T6" fmla="*/ 19 w 49"/>
                    <a:gd name="T7" fmla="*/ 16 h 29"/>
                    <a:gd name="T8" fmla="*/ 12 w 49"/>
                    <a:gd name="T9" fmla="*/ 14 h 29"/>
                    <a:gd name="T10" fmla="*/ 6 w 49"/>
                    <a:gd name="T11" fmla="*/ 10 h 29"/>
                    <a:gd name="T12" fmla="*/ 0 w 49"/>
                    <a:gd name="T13" fmla="*/ 9 h 29"/>
                    <a:gd name="T14" fmla="*/ 21 w 49"/>
                    <a:gd name="T15" fmla="*/ 26 h 29"/>
                    <a:gd name="T16" fmla="*/ 45 w 49"/>
                    <a:gd name="T17" fmla="*/ 21 h 29"/>
                    <a:gd name="T18" fmla="*/ 49 w 49"/>
                    <a:gd name="T19" fmla="*/ 17 h 29"/>
                    <a:gd name="T20" fmla="*/ 15 w 49"/>
                    <a:gd name="T21" fmla="*/ 0 h 29"/>
                    <a:gd name="T22" fmla="*/ 17 w 49"/>
                    <a:gd name="T23" fmla="*/ 11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9" h="29">
                      <a:moveTo>
                        <a:pt x="17" y="11"/>
                      </a:moveTo>
                      <a:cubicBezTo>
                        <a:pt x="18" y="12"/>
                        <a:pt x="19" y="12"/>
                        <a:pt x="19" y="13"/>
                      </a:cubicBezTo>
                      <a:cubicBezTo>
                        <a:pt x="20" y="13"/>
                        <a:pt x="20" y="14"/>
                        <a:pt x="21" y="14"/>
                      </a:cubicBezTo>
                      <a:cubicBezTo>
                        <a:pt x="20" y="15"/>
                        <a:pt x="19" y="15"/>
                        <a:pt x="19" y="16"/>
                      </a:cubicBezTo>
                      <a:cubicBezTo>
                        <a:pt x="16" y="16"/>
                        <a:pt x="14" y="16"/>
                        <a:pt x="12" y="14"/>
                      </a:cubicBezTo>
                      <a:cubicBezTo>
                        <a:pt x="11" y="12"/>
                        <a:pt x="9" y="11"/>
                        <a:pt x="6" y="10"/>
                      </a:cubicBezTo>
                      <a:cubicBezTo>
                        <a:pt x="4" y="10"/>
                        <a:pt x="2" y="10"/>
                        <a:pt x="0" y="9"/>
                      </a:cubicBezTo>
                      <a:cubicBezTo>
                        <a:pt x="4" y="16"/>
                        <a:pt x="13" y="23"/>
                        <a:pt x="21" y="26"/>
                      </a:cubicBezTo>
                      <a:cubicBezTo>
                        <a:pt x="30" y="29"/>
                        <a:pt x="39" y="27"/>
                        <a:pt x="45" y="21"/>
                      </a:cubicBezTo>
                      <a:cubicBezTo>
                        <a:pt x="47" y="20"/>
                        <a:pt x="47" y="19"/>
                        <a:pt x="49" y="17"/>
                      </a:cubicBezTo>
                      <a:cubicBezTo>
                        <a:pt x="35" y="14"/>
                        <a:pt x="25" y="8"/>
                        <a:pt x="15" y="0"/>
                      </a:cubicBezTo>
                      <a:cubicBezTo>
                        <a:pt x="13" y="4"/>
                        <a:pt x="13" y="9"/>
                        <a:pt x="17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2" name="Freeform 30"/>
                <p:cNvSpPr>
                  <a:spLocks noEditPoints="1"/>
                </p:cNvSpPr>
                <p:nvPr/>
              </p:nvSpPr>
              <p:spPr bwMode="auto">
                <a:xfrm>
                  <a:off x="1169988" y="1233488"/>
                  <a:ext cx="136525" cy="95250"/>
                </a:xfrm>
                <a:custGeom>
                  <a:avLst/>
                  <a:gdLst>
                    <a:gd name="T0" fmla="*/ 23 w 36"/>
                    <a:gd name="T1" fmla="*/ 0 h 25"/>
                    <a:gd name="T2" fmla="*/ 10 w 36"/>
                    <a:gd name="T3" fmla="*/ 3 h 25"/>
                    <a:gd name="T4" fmla="*/ 7 w 36"/>
                    <a:gd name="T5" fmla="*/ 25 h 25"/>
                    <a:gd name="T6" fmla="*/ 20 w 36"/>
                    <a:gd name="T7" fmla="*/ 17 h 25"/>
                    <a:gd name="T8" fmla="*/ 36 w 36"/>
                    <a:gd name="T9" fmla="*/ 18 h 25"/>
                    <a:gd name="T10" fmla="*/ 36 w 36"/>
                    <a:gd name="T11" fmla="*/ 18 h 25"/>
                    <a:gd name="T12" fmla="*/ 26 w 36"/>
                    <a:gd name="T13" fmla="*/ 2 h 25"/>
                    <a:gd name="T14" fmla="*/ 23 w 36"/>
                    <a:gd name="T15" fmla="*/ 0 h 25"/>
                    <a:gd name="T16" fmla="*/ 18 w 36"/>
                    <a:gd name="T17" fmla="*/ 6 h 25"/>
                    <a:gd name="T18" fmla="*/ 17 w 36"/>
                    <a:gd name="T19" fmla="*/ 5 h 25"/>
                    <a:gd name="T20" fmla="*/ 22 w 36"/>
                    <a:gd name="T21" fmla="*/ 3 h 25"/>
                    <a:gd name="T22" fmla="*/ 24 w 36"/>
                    <a:gd name="T23" fmla="*/ 6 h 25"/>
                    <a:gd name="T24" fmla="*/ 18 w 36"/>
                    <a:gd name="T25" fmla="*/ 6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6" h="25">
                      <a:moveTo>
                        <a:pt x="23" y="0"/>
                      </a:moveTo>
                      <a:cubicBezTo>
                        <a:pt x="19" y="0"/>
                        <a:pt x="14" y="1"/>
                        <a:pt x="10" y="3"/>
                      </a:cubicBezTo>
                      <a:cubicBezTo>
                        <a:pt x="0" y="7"/>
                        <a:pt x="0" y="18"/>
                        <a:pt x="7" y="25"/>
                      </a:cubicBezTo>
                      <a:cubicBezTo>
                        <a:pt x="10" y="20"/>
                        <a:pt x="15" y="17"/>
                        <a:pt x="20" y="17"/>
                      </a:cubicBezTo>
                      <a:cubicBezTo>
                        <a:pt x="26" y="17"/>
                        <a:pt x="31" y="18"/>
                        <a:pt x="36" y="18"/>
                      </a:cubicBezTo>
                      <a:cubicBezTo>
                        <a:pt x="36" y="18"/>
                        <a:pt x="36" y="18"/>
                        <a:pt x="36" y="18"/>
                      </a:cubicBezTo>
                      <a:cubicBezTo>
                        <a:pt x="31" y="14"/>
                        <a:pt x="28" y="8"/>
                        <a:pt x="26" y="2"/>
                      </a:cubicBezTo>
                      <a:cubicBezTo>
                        <a:pt x="25" y="1"/>
                        <a:pt x="25" y="0"/>
                        <a:pt x="23" y="0"/>
                      </a:cubicBezTo>
                      <a:close/>
                      <a:moveTo>
                        <a:pt x="18" y="6"/>
                      </a:moveTo>
                      <a:cubicBezTo>
                        <a:pt x="17" y="6"/>
                        <a:pt x="17" y="5"/>
                        <a:pt x="17" y="5"/>
                      </a:cubicBezTo>
                      <a:cubicBezTo>
                        <a:pt x="19" y="4"/>
                        <a:pt x="20" y="4"/>
                        <a:pt x="22" y="3"/>
                      </a:cubicBezTo>
                      <a:cubicBezTo>
                        <a:pt x="22" y="3"/>
                        <a:pt x="23" y="5"/>
                        <a:pt x="24" y="6"/>
                      </a:cubicBezTo>
                      <a:cubicBezTo>
                        <a:pt x="22" y="6"/>
                        <a:pt x="20" y="6"/>
                        <a:pt x="18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3" name="Freeform 31"/>
                <p:cNvSpPr>
                  <a:spLocks noEditPoints="1"/>
                </p:cNvSpPr>
                <p:nvPr/>
              </p:nvSpPr>
              <p:spPr bwMode="auto">
                <a:xfrm>
                  <a:off x="1803400" y="1233488"/>
                  <a:ext cx="139700" cy="95250"/>
                </a:xfrm>
                <a:custGeom>
                  <a:avLst/>
                  <a:gdLst>
                    <a:gd name="T0" fmla="*/ 1 w 37"/>
                    <a:gd name="T1" fmla="*/ 19 h 25"/>
                    <a:gd name="T2" fmla="*/ 17 w 37"/>
                    <a:gd name="T3" fmla="*/ 17 h 25"/>
                    <a:gd name="T4" fmla="*/ 30 w 37"/>
                    <a:gd name="T5" fmla="*/ 24 h 25"/>
                    <a:gd name="T6" fmla="*/ 31 w 37"/>
                    <a:gd name="T7" fmla="*/ 25 h 25"/>
                    <a:gd name="T8" fmla="*/ 33 w 37"/>
                    <a:gd name="T9" fmla="*/ 22 h 25"/>
                    <a:gd name="T10" fmla="*/ 32 w 37"/>
                    <a:gd name="T11" fmla="*/ 6 h 25"/>
                    <a:gd name="T12" fmla="*/ 23 w 37"/>
                    <a:gd name="T13" fmla="*/ 2 h 25"/>
                    <a:gd name="T14" fmla="*/ 14 w 37"/>
                    <a:gd name="T15" fmla="*/ 0 h 25"/>
                    <a:gd name="T16" fmla="*/ 12 w 37"/>
                    <a:gd name="T17" fmla="*/ 1 h 25"/>
                    <a:gd name="T18" fmla="*/ 0 w 37"/>
                    <a:gd name="T19" fmla="*/ 19 h 25"/>
                    <a:gd name="T20" fmla="*/ 1 w 37"/>
                    <a:gd name="T21" fmla="*/ 19 h 25"/>
                    <a:gd name="T22" fmla="*/ 16 w 37"/>
                    <a:gd name="T23" fmla="*/ 3 h 25"/>
                    <a:gd name="T24" fmla="*/ 20 w 37"/>
                    <a:gd name="T25" fmla="*/ 6 h 25"/>
                    <a:gd name="T26" fmla="*/ 13 w 37"/>
                    <a:gd name="T27" fmla="*/ 6 h 25"/>
                    <a:gd name="T28" fmla="*/ 16 w 37"/>
                    <a:gd name="T29" fmla="*/ 3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37" h="25">
                      <a:moveTo>
                        <a:pt x="1" y="19"/>
                      </a:moveTo>
                      <a:cubicBezTo>
                        <a:pt x="7" y="17"/>
                        <a:pt x="12" y="17"/>
                        <a:pt x="17" y="17"/>
                      </a:cubicBezTo>
                      <a:cubicBezTo>
                        <a:pt x="22" y="18"/>
                        <a:pt x="27" y="19"/>
                        <a:pt x="30" y="24"/>
                      </a:cubicBezTo>
                      <a:cubicBezTo>
                        <a:pt x="30" y="25"/>
                        <a:pt x="31" y="25"/>
                        <a:pt x="31" y="25"/>
                      </a:cubicBezTo>
                      <a:cubicBezTo>
                        <a:pt x="32" y="24"/>
                        <a:pt x="33" y="23"/>
                        <a:pt x="33" y="22"/>
                      </a:cubicBezTo>
                      <a:cubicBezTo>
                        <a:pt x="37" y="16"/>
                        <a:pt x="37" y="10"/>
                        <a:pt x="32" y="6"/>
                      </a:cubicBezTo>
                      <a:cubicBezTo>
                        <a:pt x="30" y="4"/>
                        <a:pt x="26" y="3"/>
                        <a:pt x="23" y="2"/>
                      </a:cubicBezTo>
                      <a:cubicBezTo>
                        <a:pt x="20" y="1"/>
                        <a:pt x="17" y="1"/>
                        <a:pt x="14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0" y="8"/>
                        <a:pt x="6" y="13"/>
                        <a:pt x="0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lose/>
                      <a:moveTo>
                        <a:pt x="16" y="3"/>
                      </a:moveTo>
                      <a:cubicBezTo>
                        <a:pt x="18" y="3"/>
                        <a:pt x="19" y="4"/>
                        <a:pt x="20" y="6"/>
                      </a:cubicBezTo>
                      <a:cubicBezTo>
                        <a:pt x="18" y="6"/>
                        <a:pt x="16" y="6"/>
                        <a:pt x="13" y="6"/>
                      </a:cubicBezTo>
                      <a:cubicBezTo>
                        <a:pt x="14" y="5"/>
                        <a:pt x="15" y="4"/>
                        <a:pt x="1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4" name="Freeform 32"/>
                <p:cNvSpPr>
                  <a:spLocks/>
                </p:cNvSpPr>
                <p:nvPr/>
              </p:nvSpPr>
              <p:spPr bwMode="auto">
                <a:xfrm>
                  <a:off x="1019175" y="1106488"/>
                  <a:ext cx="82550" cy="161925"/>
                </a:xfrm>
                <a:custGeom>
                  <a:avLst/>
                  <a:gdLst>
                    <a:gd name="T0" fmla="*/ 8 w 22"/>
                    <a:gd name="T1" fmla="*/ 36 h 43"/>
                    <a:gd name="T2" fmla="*/ 15 w 22"/>
                    <a:gd name="T3" fmla="*/ 31 h 43"/>
                    <a:gd name="T4" fmla="*/ 19 w 22"/>
                    <a:gd name="T5" fmla="*/ 43 h 43"/>
                    <a:gd name="T6" fmla="*/ 21 w 22"/>
                    <a:gd name="T7" fmla="*/ 38 h 43"/>
                    <a:gd name="T8" fmla="*/ 20 w 22"/>
                    <a:gd name="T9" fmla="*/ 25 h 43"/>
                    <a:gd name="T10" fmla="*/ 14 w 22"/>
                    <a:gd name="T11" fmla="*/ 15 h 43"/>
                    <a:gd name="T12" fmla="*/ 14 w 22"/>
                    <a:gd name="T13" fmla="*/ 1 h 43"/>
                    <a:gd name="T14" fmla="*/ 14 w 22"/>
                    <a:gd name="T15" fmla="*/ 0 h 43"/>
                    <a:gd name="T16" fmla="*/ 7 w 22"/>
                    <a:gd name="T17" fmla="*/ 0 h 43"/>
                    <a:gd name="T18" fmla="*/ 2 w 22"/>
                    <a:gd name="T19" fmla="*/ 9 h 43"/>
                    <a:gd name="T20" fmla="*/ 6 w 22"/>
                    <a:gd name="T21" fmla="*/ 16 h 43"/>
                    <a:gd name="T22" fmla="*/ 10 w 22"/>
                    <a:gd name="T23" fmla="*/ 30 h 43"/>
                    <a:gd name="T24" fmla="*/ 8 w 22"/>
                    <a:gd name="T25" fmla="*/ 36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2" h="43">
                      <a:moveTo>
                        <a:pt x="8" y="36"/>
                      </a:moveTo>
                      <a:cubicBezTo>
                        <a:pt x="11" y="34"/>
                        <a:pt x="13" y="33"/>
                        <a:pt x="15" y="31"/>
                      </a:cubicBezTo>
                      <a:cubicBezTo>
                        <a:pt x="18" y="35"/>
                        <a:pt x="18" y="39"/>
                        <a:pt x="19" y="43"/>
                      </a:cubicBezTo>
                      <a:cubicBezTo>
                        <a:pt x="20" y="41"/>
                        <a:pt x="20" y="40"/>
                        <a:pt x="21" y="38"/>
                      </a:cubicBezTo>
                      <a:cubicBezTo>
                        <a:pt x="22" y="34"/>
                        <a:pt x="22" y="29"/>
                        <a:pt x="20" y="25"/>
                      </a:cubicBezTo>
                      <a:cubicBezTo>
                        <a:pt x="18" y="21"/>
                        <a:pt x="16" y="18"/>
                        <a:pt x="14" y="15"/>
                      </a:cubicBezTo>
                      <a:cubicBezTo>
                        <a:pt x="12" y="10"/>
                        <a:pt x="10" y="5"/>
                        <a:pt x="14" y="1"/>
                      </a:cubicBezTo>
                      <a:cubicBezTo>
                        <a:pt x="14" y="1"/>
                        <a:pt x="14" y="1"/>
                        <a:pt x="14" y="0"/>
                      </a:cubicBezTo>
                      <a:cubicBezTo>
                        <a:pt x="12" y="0"/>
                        <a:pt x="9" y="0"/>
                        <a:pt x="7" y="0"/>
                      </a:cubicBezTo>
                      <a:cubicBezTo>
                        <a:pt x="2" y="1"/>
                        <a:pt x="0" y="5"/>
                        <a:pt x="2" y="9"/>
                      </a:cubicBezTo>
                      <a:cubicBezTo>
                        <a:pt x="3" y="12"/>
                        <a:pt x="5" y="14"/>
                        <a:pt x="6" y="16"/>
                      </a:cubicBezTo>
                      <a:cubicBezTo>
                        <a:pt x="8" y="20"/>
                        <a:pt x="11" y="25"/>
                        <a:pt x="10" y="30"/>
                      </a:cubicBezTo>
                      <a:cubicBezTo>
                        <a:pt x="10" y="32"/>
                        <a:pt x="9" y="34"/>
                        <a:pt x="8" y="3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5" name="Freeform 33"/>
                <p:cNvSpPr>
                  <a:spLocks/>
                </p:cNvSpPr>
                <p:nvPr/>
              </p:nvSpPr>
              <p:spPr bwMode="auto">
                <a:xfrm>
                  <a:off x="1524000" y="892175"/>
                  <a:ext cx="65088" cy="120650"/>
                </a:xfrm>
                <a:custGeom>
                  <a:avLst/>
                  <a:gdLst>
                    <a:gd name="T0" fmla="*/ 3 w 17"/>
                    <a:gd name="T1" fmla="*/ 21 h 32"/>
                    <a:gd name="T2" fmla="*/ 6 w 17"/>
                    <a:gd name="T3" fmla="*/ 30 h 32"/>
                    <a:gd name="T4" fmla="*/ 10 w 17"/>
                    <a:gd name="T5" fmla="*/ 30 h 32"/>
                    <a:gd name="T6" fmla="*/ 11 w 17"/>
                    <a:gd name="T7" fmla="*/ 29 h 32"/>
                    <a:gd name="T8" fmla="*/ 17 w 17"/>
                    <a:gd name="T9" fmla="*/ 7 h 32"/>
                    <a:gd name="T10" fmla="*/ 16 w 17"/>
                    <a:gd name="T11" fmla="*/ 7 h 32"/>
                    <a:gd name="T12" fmla="*/ 16 w 17"/>
                    <a:gd name="T13" fmla="*/ 6 h 32"/>
                    <a:gd name="T14" fmla="*/ 5 w 17"/>
                    <a:gd name="T15" fmla="*/ 1 h 32"/>
                    <a:gd name="T16" fmla="*/ 0 w 17"/>
                    <a:gd name="T17" fmla="*/ 7 h 32"/>
                    <a:gd name="T18" fmla="*/ 3 w 17"/>
                    <a:gd name="T19" fmla="*/ 21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7" h="32">
                      <a:moveTo>
                        <a:pt x="3" y="21"/>
                      </a:moveTo>
                      <a:cubicBezTo>
                        <a:pt x="3" y="24"/>
                        <a:pt x="5" y="28"/>
                        <a:pt x="6" y="30"/>
                      </a:cubicBezTo>
                      <a:cubicBezTo>
                        <a:pt x="7" y="32"/>
                        <a:pt x="9" y="32"/>
                        <a:pt x="10" y="30"/>
                      </a:cubicBezTo>
                      <a:cubicBezTo>
                        <a:pt x="11" y="30"/>
                        <a:pt x="11" y="29"/>
                        <a:pt x="11" y="29"/>
                      </a:cubicBezTo>
                      <a:cubicBezTo>
                        <a:pt x="13" y="22"/>
                        <a:pt x="15" y="15"/>
                        <a:pt x="17" y="7"/>
                      </a:cubicBezTo>
                      <a:cubicBezTo>
                        <a:pt x="17" y="7"/>
                        <a:pt x="17" y="7"/>
                        <a:pt x="16" y="7"/>
                      </a:cubicBezTo>
                      <a:cubicBezTo>
                        <a:pt x="16" y="7"/>
                        <a:pt x="16" y="6"/>
                        <a:pt x="16" y="6"/>
                      </a:cubicBezTo>
                      <a:cubicBezTo>
                        <a:pt x="14" y="1"/>
                        <a:pt x="10" y="0"/>
                        <a:pt x="5" y="1"/>
                      </a:cubicBezTo>
                      <a:cubicBezTo>
                        <a:pt x="2" y="2"/>
                        <a:pt x="0" y="5"/>
                        <a:pt x="0" y="7"/>
                      </a:cubicBezTo>
                      <a:cubicBezTo>
                        <a:pt x="1" y="12"/>
                        <a:pt x="1" y="17"/>
                        <a:pt x="3" y="2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6" name="Freeform 34"/>
                <p:cNvSpPr>
                  <a:spLocks/>
                </p:cNvSpPr>
                <p:nvPr/>
              </p:nvSpPr>
              <p:spPr bwMode="auto">
                <a:xfrm>
                  <a:off x="2011363" y="1106488"/>
                  <a:ext cx="82550" cy="161925"/>
                </a:xfrm>
                <a:custGeom>
                  <a:avLst/>
                  <a:gdLst>
                    <a:gd name="T0" fmla="*/ 18 w 22"/>
                    <a:gd name="T1" fmla="*/ 13 h 43"/>
                    <a:gd name="T2" fmla="*/ 21 w 22"/>
                    <a:gd name="T3" fmla="*/ 7 h 43"/>
                    <a:gd name="T4" fmla="*/ 18 w 22"/>
                    <a:gd name="T5" fmla="*/ 2 h 43"/>
                    <a:gd name="T6" fmla="*/ 8 w 22"/>
                    <a:gd name="T7" fmla="*/ 0 h 43"/>
                    <a:gd name="T8" fmla="*/ 8 w 22"/>
                    <a:gd name="T9" fmla="*/ 15 h 43"/>
                    <a:gd name="T10" fmla="*/ 2 w 22"/>
                    <a:gd name="T11" fmla="*/ 28 h 43"/>
                    <a:gd name="T12" fmla="*/ 3 w 22"/>
                    <a:gd name="T13" fmla="*/ 43 h 43"/>
                    <a:gd name="T14" fmla="*/ 8 w 22"/>
                    <a:gd name="T15" fmla="*/ 31 h 43"/>
                    <a:gd name="T16" fmla="*/ 13 w 22"/>
                    <a:gd name="T17" fmla="*/ 35 h 43"/>
                    <a:gd name="T18" fmla="*/ 13 w 22"/>
                    <a:gd name="T19" fmla="*/ 35 h 43"/>
                    <a:gd name="T20" fmla="*/ 14 w 22"/>
                    <a:gd name="T21" fmla="*/ 19 h 43"/>
                    <a:gd name="T22" fmla="*/ 18 w 22"/>
                    <a:gd name="T23" fmla="*/ 13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22" h="43">
                      <a:moveTo>
                        <a:pt x="18" y="13"/>
                      </a:moveTo>
                      <a:cubicBezTo>
                        <a:pt x="19" y="11"/>
                        <a:pt x="20" y="9"/>
                        <a:pt x="21" y="7"/>
                      </a:cubicBezTo>
                      <a:cubicBezTo>
                        <a:pt x="22" y="5"/>
                        <a:pt x="20" y="2"/>
                        <a:pt x="18" y="2"/>
                      </a:cubicBezTo>
                      <a:cubicBezTo>
                        <a:pt x="15" y="1"/>
                        <a:pt x="12" y="1"/>
                        <a:pt x="8" y="0"/>
                      </a:cubicBezTo>
                      <a:cubicBezTo>
                        <a:pt x="12" y="8"/>
                        <a:pt x="11" y="8"/>
                        <a:pt x="8" y="15"/>
                      </a:cubicBezTo>
                      <a:cubicBezTo>
                        <a:pt x="5" y="20"/>
                        <a:pt x="3" y="24"/>
                        <a:pt x="2" y="28"/>
                      </a:cubicBezTo>
                      <a:cubicBezTo>
                        <a:pt x="0" y="33"/>
                        <a:pt x="1" y="38"/>
                        <a:pt x="3" y="43"/>
                      </a:cubicBezTo>
                      <a:cubicBezTo>
                        <a:pt x="5" y="38"/>
                        <a:pt x="5" y="35"/>
                        <a:pt x="8" y="31"/>
                      </a:cubicBezTo>
                      <a:cubicBezTo>
                        <a:pt x="10" y="33"/>
                        <a:pt x="11" y="34"/>
                        <a:pt x="13" y="35"/>
                      </a:cubicBezTo>
                      <a:cubicBezTo>
                        <a:pt x="13" y="35"/>
                        <a:pt x="13" y="35"/>
                        <a:pt x="13" y="35"/>
                      </a:cubicBezTo>
                      <a:cubicBezTo>
                        <a:pt x="11" y="29"/>
                        <a:pt x="12" y="24"/>
                        <a:pt x="14" y="19"/>
                      </a:cubicBezTo>
                      <a:cubicBezTo>
                        <a:pt x="15" y="17"/>
                        <a:pt x="17" y="15"/>
                        <a:pt x="18" y="1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7" name="Freeform 35"/>
                <p:cNvSpPr>
                  <a:spLocks/>
                </p:cNvSpPr>
                <p:nvPr/>
              </p:nvSpPr>
              <p:spPr bwMode="auto">
                <a:xfrm>
                  <a:off x="1101725" y="1820863"/>
                  <a:ext cx="120650" cy="98425"/>
                </a:xfrm>
                <a:custGeom>
                  <a:avLst/>
                  <a:gdLst>
                    <a:gd name="T0" fmla="*/ 24 w 32"/>
                    <a:gd name="T1" fmla="*/ 10 h 26"/>
                    <a:gd name="T2" fmla="*/ 18 w 32"/>
                    <a:gd name="T3" fmla="*/ 11 h 26"/>
                    <a:gd name="T4" fmla="*/ 18 w 32"/>
                    <a:gd name="T5" fmla="*/ 0 h 26"/>
                    <a:gd name="T6" fmla="*/ 0 w 32"/>
                    <a:gd name="T7" fmla="*/ 20 h 26"/>
                    <a:gd name="T8" fmla="*/ 0 w 32"/>
                    <a:gd name="T9" fmla="*/ 21 h 26"/>
                    <a:gd name="T10" fmla="*/ 19 w 32"/>
                    <a:gd name="T11" fmla="*/ 23 h 26"/>
                    <a:gd name="T12" fmla="*/ 32 w 32"/>
                    <a:gd name="T13" fmla="*/ 7 h 26"/>
                    <a:gd name="T14" fmla="*/ 24 w 32"/>
                    <a:gd name="T15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26">
                      <a:moveTo>
                        <a:pt x="24" y="10"/>
                      </a:moveTo>
                      <a:cubicBezTo>
                        <a:pt x="22" y="12"/>
                        <a:pt x="21" y="12"/>
                        <a:pt x="18" y="11"/>
                      </a:cubicBezTo>
                      <a:cubicBezTo>
                        <a:pt x="23" y="7"/>
                        <a:pt x="19" y="4"/>
                        <a:pt x="18" y="0"/>
                      </a:cubicBezTo>
                      <a:cubicBezTo>
                        <a:pt x="13" y="8"/>
                        <a:pt x="8" y="16"/>
                        <a:pt x="0" y="20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4" y="25"/>
                        <a:pt x="12" y="26"/>
                        <a:pt x="19" y="23"/>
                      </a:cubicBezTo>
                      <a:cubicBezTo>
                        <a:pt x="26" y="20"/>
                        <a:pt x="29" y="13"/>
                        <a:pt x="32" y="7"/>
                      </a:cubicBezTo>
                      <a:cubicBezTo>
                        <a:pt x="29" y="7"/>
                        <a:pt x="26" y="7"/>
                        <a:pt x="24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8" name="Freeform 36"/>
                <p:cNvSpPr>
                  <a:spLocks/>
                </p:cNvSpPr>
                <p:nvPr/>
              </p:nvSpPr>
              <p:spPr bwMode="auto">
                <a:xfrm>
                  <a:off x="1893888" y="1820863"/>
                  <a:ext cx="120650" cy="98425"/>
                </a:xfrm>
                <a:custGeom>
                  <a:avLst/>
                  <a:gdLst>
                    <a:gd name="T0" fmla="*/ 15 w 32"/>
                    <a:gd name="T1" fmla="*/ 0 h 26"/>
                    <a:gd name="T2" fmla="*/ 14 w 32"/>
                    <a:gd name="T3" fmla="*/ 11 h 26"/>
                    <a:gd name="T4" fmla="*/ 9 w 32"/>
                    <a:gd name="T5" fmla="*/ 10 h 26"/>
                    <a:gd name="T6" fmla="*/ 0 w 32"/>
                    <a:gd name="T7" fmla="*/ 7 h 26"/>
                    <a:gd name="T8" fmla="*/ 0 w 32"/>
                    <a:gd name="T9" fmla="*/ 7 h 26"/>
                    <a:gd name="T10" fmla="*/ 6 w 32"/>
                    <a:gd name="T11" fmla="*/ 17 h 26"/>
                    <a:gd name="T12" fmla="*/ 23 w 32"/>
                    <a:gd name="T13" fmla="*/ 26 h 26"/>
                    <a:gd name="T14" fmla="*/ 32 w 32"/>
                    <a:gd name="T15" fmla="*/ 21 h 26"/>
                    <a:gd name="T16" fmla="*/ 15 w 32"/>
                    <a:gd name="T17" fmla="*/ 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2" h="26">
                      <a:moveTo>
                        <a:pt x="15" y="0"/>
                      </a:moveTo>
                      <a:cubicBezTo>
                        <a:pt x="14" y="4"/>
                        <a:pt x="10" y="8"/>
                        <a:pt x="14" y="11"/>
                      </a:cubicBezTo>
                      <a:cubicBezTo>
                        <a:pt x="12" y="13"/>
                        <a:pt x="10" y="13"/>
                        <a:pt x="9" y="10"/>
                      </a:cubicBezTo>
                      <a:cubicBezTo>
                        <a:pt x="7" y="7"/>
                        <a:pt x="3" y="8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1"/>
                        <a:pt x="4" y="14"/>
                        <a:pt x="6" y="17"/>
                      </a:cubicBezTo>
                      <a:cubicBezTo>
                        <a:pt x="10" y="24"/>
                        <a:pt x="16" y="26"/>
                        <a:pt x="23" y="26"/>
                      </a:cubicBezTo>
                      <a:cubicBezTo>
                        <a:pt x="26" y="26"/>
                        <a:pt x="30" y="25"/>
                        <a:pt x="32" y="21"/>
                      </a:cubicBezTo>
                      <a:cubicBezTo>
                        <a:pt x="24" y="16"/>
                        <a:pt x="20" y="8"/>
                        <a:pt x="1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69" name="Freeform 37"/>
                <p:cNvSpPr>
                  <a:spLocks/>
                </p:cNvSpPr>
                <p:nvPr/>
              </p:nvSpPr>
              <p:spPr bwMode="auto">
                <a:xfrm>
                  <a:off x="1847850" y="1046163"/>
                  <a:ext cx="125413" cy="153988"/>
                </a:xfrm>
                <a:custGeom>
                  <a:avLst/>
                  <a:gdLst>
                    <a:gd name="T0" fmla="*/ 0 w 33"/>
                    <a:gd name="T1" fmla="*/ 41 h 41"/>
                    <a:gd name="T2" fmla="*/ 1 w 33"/>
                    <a:gd name="T3" fmla="*/ 41 h 41"/>
                    <a:gd name="T4" fmla="*/ 7 w 33"/>
                    <a:gd name="T5" fmla="*/ 40 h 41"/>
                    <a:gd name="T6" fmla="*/ 19 w 33"/>
                    <a:gd name="T7" fmla="*/ 27 h 41"/>
                    <a:gd name="T8" fmla="*/ 22 w 33"/>
                    <a:gd name="T9" fmla="*/ 18 h 41"/>
                    <a:gd name="T10" fmla="*/ 33 w 33"/>
                    <a:gd name="T11" fmla="*/ 8 h 41"/>
                    <a:gd name="T12" fmla="*/ 25 w 33"/>
                    <a:gd name="T13" fmla="*/ 3 h 41"/>
                    <a:gd name="T14" fmla="*/ 16 w 33"/>
                    <a:gd name="T15" fmla="*/ 7 h 41"/>
                    <a:gd name="T16" fmla="*/ 15 w 33"/>
                    <a:gd name="T17" fmla="*/ 10 h 41"/>
                    <a:gd name="T18" fmla="*/ 12 w 33"/>
                    <a:gd name="T19" fmla="*/ 26 h 41"/>
                    <a:gd name="T20" fmla="*/ 1 w 33"/>
                    <a:gd name="T21" fmla="*/ 39 h 41"/>
                    <a:gd name="T22" fmla="*/ 0 w 33"/>
                    <a:gd name="T23" fmla="*/ 41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33" h="41">
                      <a:moveTo>
                        <a:pt x="0" y="41"/>
                      </a:moveTo>
                      <a:cubicBezTo>
                        <a:pt x="0" y="41"/>
                        <a:pt x="0" y="41"/>
                        <a:pt x="1" y="41"/>
                      </a:cubicBezTo>
                      <a:cubicBezTo>
                        <a:pt x="3" y="41"/>
                        <a:pt x="5" y="41"/>
                        <a:pt x="7" y="40"/>
                      </a:cubicBezTo>
                      <a:cubicBezTo>
                        <a:pt x="13" y="37"/>
                        <a:pt x="17" y="33"/>
                        <a:pt x="19" y="27"/>
                      </a:cubicBezTo>
                      <a:cubicBezTo>
                        <a:pt x="20" y="24"/>
                        <a:pt x="21" y="21"/>
                        <a:pt x="22" y="18"/>
                      </a:cubicBezTo>
                      <a:cubicBezTo>
                        <a:pt x="24" y="13"/>
                        <a:pt x="28" y="10"/>
                        <a:pt x="33" y="8"/>
                      </a:cubicBezTo>
                      <a:cubicBezTo>
                        <a:pt x="30" y="6"/>
                        <a:pt x="28" y="4"/>
                        <a:pt x="25" y="3"/>
                      </a:cubicBezTo>
                      <a:cubicBezTo>
                        <a:pt x="20" y="1"/>
                        <a:pt x="19" y="0"/>
                        <a:pt x="16" y="7"/>
                      </a:cubicBezTo>
                      <a:cubicBezTo>
                        <a:pt x="16" y="8"/>
                        <a:pt x="16" y="9"/>
                        <a:pt x="15" y="10"/>
                      </a:cubicBezTo>
                      <a:cubicBezTo>
                        <a:pt x="14" y="15"/>
                        <a:pt x="14" y="21"/>
                        <a:pt x="12" y="26"/>
                      </a:cubicBezTo>
                      <a:cubicBezTo>
                        <a:pt x="11" y="32"/>
                        <a:pt x="8" y="37"/>
                        <a:pt x="1" y="39"/>
                      </a:cubicBezTo>
                      <a:cubicBezTo>
                        <a:pt x="1" y="40"/>
                        <a:pt x="1" y="40"/>
                        <a:pt x="0" y="4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0" name="Freeform 38"/>
                <p:cNvSpPr>
                  <a:spLocks/>
                </p:cNvSpPr>
                <p:nvPr/>
              </p:nvSpPr>
              <p:spPr bwMode="auto">
                <a:xfrm>
                  <a:off x="1139825" y="1054100"/>
                  <a:ext cx="128588" cy="146050"/>
                </a:xfrm>
                <a:custGeom>
                  <a:avLst/>
                  <a:gdLst>
                    <a:gd name="T0" fmla="*/ 0 w 34"/>
                    <a:gd name="T1" fmla="*/ 7 h 39"/>
                    <a:gd name="T2" fmla="*/ 13 w 34"/>
                    <a:gd name="T3" fmla="*/ 22 h 39"/>
                    <a:gd name="T4" fmla="*/ 16 w 34"/>
                    <a:gd name="T5" fmla="*/ 29 h 39"/>
                    <a:gd name="T6" fmla="*/ 34 w 34"/>
                    <a:gd name="T7" fmla="*/ 39 h 39"/>
                    <a:gd name="T8" fmla="*/ 34 w 34"/>
                    <a:gd name="T9" fmla="*/ 39 h 39"/>
                    <a:gd name="T10" fmla="*/ 32 w 34"/>
                    <a:gd name="T11" fmla="*/ 37 h 39"/>
                    <a:gd name="T12" fmla="*/ 23 w 34"/>
                    <a:gd name="T13" fmla="*/ 28 h 39"/>
                    <a:gd name="T14" fmla="*/ 19 w 34"/>
                    <a:gd name="T15" fmla="*/ 13 h 39"/>
                    <a:gd name="T16" fmla="*/ 16 w 34"/>
                    <a:gd name="T17" fmla="*/ 3 h 39"/>
                    <a:gd name="T18" fmla="*/ 11 w 34"/>
                    <a:gd name="T19" fmla="*/ 0 h 39"/>
                    <a:gd name="T20" fmla="*/ 0 w 34"/>
                    <a:gd name="T21" fmla="*/ 7 h 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4" h="39">
                      <a:moveTo>
                        <a:pt x="0" y="7"/>
                      </a:moveTo>
                      <a:cubicBezTo>
                        <a:pt x="8" y="10"/>
                        <a:pt x="11" y="15"/>
                        <a:pt x="13" y="22"/>
                      </a:cubicBezTo>
                      <a:cubicBezTo>
                        <a:pt x="14" y="24"/>
                        <a:pt x="15" y="27"/>
                        <a:pt x="16" y="29"/>
                      </a:cubicBezTo>
                      <a:cubicBezTo>
                        <a:pt x="21" y="35"/>
                        <a:pt x="26" y="39"/>
                        <a:pt x="34" y="39"/>
                      </a:cubicBezTo>
                      <a:cubicBezTo>
                        <a:pt x="34" y="39"/>
                        <a:pt x="34" y="39"/>
                        <a:pt x="34" y="39"/>
                      </a:cubicBezTo>
                      <a:cubicBezTo>
                        <a:pt x="34" y="38"/>
                        <a:pt x="33" y="38"/>
                        <a:pt x="32" y="37"/>
                      </a:cubicBezTo>
                      <a:cubicBezTo>
                        <a:pt x="28" y="35"/>
                        <a:pt x="25" y="32"/>
                        <a:pt x="23" y="28"/>
                      </a:cubicBezTo>
                      <a:cubicBezTo>
                        <a:pt x="21" y="23"/>
                        <a:pt x="20" y="18"/>
                        <a:pt x="19" y="13"/>
                      </a:cubicBezTo>
                      <a:cubicBezTo>
                        <a:pt x="18" y="10"/>
                        <a:pt x="17" y="6"/>
                        <a:pt x="16" y="3"/>
                      </a:cubicBezTo>
                      <a:cubicBezTo>
                        <a:pt x="15" y="1"/>
                        <a:pt x="14" y="0"/>
                        <a:pt x="11" y="0"/>
                      </a:cubicBezTo>
                      <a:cubicBezTo>
                        <a:pt x="7" y="2"/>
                        <a:pt x="4" y="4"/>
                        <a:pt x="0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1" name="Freeform 39"/>
                <p:cNvSpPr>
                  <a:spLocks/>
                </p:cNvSpPr>
                <p:nvPr/>
              </p:nvSpPr>
              <p:spPr bwMode="auto">
                <a:xfrm>
                  <a:off x="1765300" y="1312863"/>
                  <a:ext cx="177800" cy="82550"/>
                </a:xfrm>
                <a:custGeom>
                  <a:avLst/>
                  <a:gdLst>
                    <a:gd name="T0" fmla="*/ 47 w 47"/>
                    <a:gd name="T1" fmla="*/ 15 h 22"/>
                    <a:gd name="T2" fmla="*/ 28 w 47"/>
                    <a:gd name="T3" fmla="*/ 9 h 22"/>
                    <a:gd name="T4" fmla="*/ 12 w 47"/>
                    <a:gd name="T5" fmla="*/ 1 h 22"/>
                    <a:gd name="T6" fmla="*/ 7 w 47"/>
                    <a:gd name="T7" fmla="*/ 1 h 22"/>
                    <a:gd name="T8" fmla="*/ 0 w 47"/>
                    <a:gd name="T9" fmla="*/ 6 h 22"/>
                    <a:gd name="T10" fmla="*/ 19 w 47"/>
                    <a:gd name="T11" fmla="*/ 16 h 22"/>
                    <a:gd name="T12" fmla="*/ 20 w 47"/>
                    <a:gd name="T13" fmla="*/ 10 h 22"/>
                    <a:gd name="T14" fmla="*/ 22 w 47"/>
                    <a:gd name="T15" fmla="*/ 11 h 22"/>
                    <a:gd name="T16" fmla="*/ 33 w 47"/>
                    <a:gd name="T17" fmla="*/ 18 h 22"/>
                    <a:gd name="T18" fmla="*/ 47 w 47"/>
                    <a:gd name="T19" fmla="*/ 15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7" h="22">
                      <a:moveTo>
                        <a:pt x="47" y="15"/>
                      </a:moveTo>
                      <a:cubicBezTo>
                        <a:pt x="40" y="16"/>
                        <a:pt x="34" y="13"/>
                        <a:pt x="28" y="9"/>
                      </a:cubicBezTo>
                      <a:cubicBezTo>
                        <a:pt x="23" y="6"/>
                        <a:pt x="18" y="4"/>
                        <a:pt x="12" y="1"/>
                      </a:cubicBezTo>
                      <a:cubicBezTo>
                        <a:pt x="10" y="1"/>
                        <a:pt x="8" y="0"/>
                        <a:pt x="7" y="1"/>
                      </a:cubicBezTo>
                      <a:cubicBezTo>
                        <a:pt x="5" y="2"/>
                        <a:pt x="3" y="4"/>
                        <a:pt x="0" y="6"/>
                      </a:cubicBezTo>
                      <a:cubicBezTo>
                        <a:pt x="7" y="8"/>
                        <a:pt x="13" y="10"/>
                        <a:pt x="19" y="16"/>
                      </a:cubicBezTo>
                      <a:cubicBezTo>
                        <a:pt x="19" y="14"/>
                        <a:pt x="19" y="12"/>
                        <a:pt x="20" y="10"/>
                      </a:cubicBezTo>
                      <a:cubicBezTo>
                        <a:pt x="20" y="11"/>
                        <a:pt x="21" y="11"/>
                        <a:pt x="22" y="11"/>
                      </a:cubicBezTo>
                      <a:cubicBezTo>
                        <a:pt x="25" y="14"/>
                        <a:pt x="29" y="16"/>
                        <a:pt x="33" y="18"/>
                      </a:cubicBezTo>
                      <a:cubicBezTo>
                        <a:pt x="39" y="22"/>
                        <a:pt x="43" y="21"/>
                        <a:pt x="47" y="1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2" name="Freeform 40"/>
                <p:cNvSpPr>
                  <a:spLocks/>
                </p:cNvSpPr>
                <p:nvPr/>
              </p:nvSpPr>
              <p:spPr bwMode="auto">
                <a:xfrm>
                  <a:off x="1174750" y="1317625"/>
                  <a:ext cx="173038" cy="71438"/>
                </a:xfrm>
                <a:custGeom>
                  <a:avLst/>
                  <a:gdLst>
                    <a:gd name="T0" fmla="*/ 10 w 46"/>
                    <a:gd name="T1" fmla="*/ 18 h 19"/>
                    <a:gd name="T2" fmla="*/ 18 w 46"/>
                    <a:gd name="T3" fmla="*/ 14 h 19"/>
                    <a:gd name="T4" fmla="*/ 27 w 46"/>
                    <a:gd name="T5" fmla="*/ 9 h 19"/>
                    <a:gd name="T6" fmla="*/ 27 w 46"/>
                    <a:gd name="T7" fmla="*/ 14 h 19"/>
                    <a:gd name="T8" fmla="*/ 45 w 46"/>
                    <a:gd name="T9" fmla="*/ 6 h 19"/>
                    <a:gd name="T10" fmla="*/ 46 w 46"/>
                    <a:gd name="T11" fmla="*/ 5 h 19"/>
                    <a:gd name="T12" fmla="*/ 39 w 46"/>
                    <a:gd name="T13" fmla="*/ 0 h 19"/>
                    <a:gd name="T14" fmla="*/ 37 w 46"/>
                    <a:gd name="T15" fmla="*/ 0 h 19"/>
                    <a:gd name="T16" fmla="*/ 17 w 46"/>
                    <a:gd name="T17" fmla="*/ 9 h 19"/>
                    <a:gd name="T18" fmla="*/ 1 w 46"/>
                    <a:gd name="T19" fmla="*/ 14 h 19"/>
                    <a:gd name="T20" fmla="*/ 0 w 46"/>
                    <a:gd name="T21" fmla="*/ 14 h 19"/>
                    <a:gd name="T22" fmla="*/ 10 w 46"/>
                    <a:gd name="T23" fmla="*/ 1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6" h="19">
                      <a:moveTo>
                        <a:pt x="10" y="18"/>
                      </a:moveTo>
                      <a:cubicBezTo>
                        <a:pt x="13" y="17"/>
                        <a:pt x="16" y="15"/>
                        <a:pt x="18" y="14"/>
                      </a:cubicBezTo>
                      <a:cubicBezTo>
                        <a:pt x="21" y="12"/>
                        <a:pt x="24" y="11"/>
                        <a:pt x="27" y="9"/>
                      </a:cubicBezTo>
                      <a:cubicBezTo>
                        <a:pt x="27" y="11"/>
                        <a:pt x="27" y="13"/>
                        <a:pt x="27" y="14"/>
                      </a:cubicBezTo>
                      <a:cubicBezTo>
                        <a:pt x="32" y="9"/>
                        <a:pt x="38" y="7"/>
                        <a:pt x="45" y="6"/>
                      </a:cubicBezTo>
                      <a:cubicBezTo>
                        <a:pt x="45" y="5"/>
                        <a:pt x="45" y="5"/>
                        <a:pt x="46" y="5"/>
                      </a:cubicBezTo>
                      <a:cubicBezTo>
                        <a:pt x="43" y="3"/>
                        <a:pt x="41" y="2"/>
                        <a:pt x="39" y="0"/>
                      </a:cubicBezTo>
                      <a:cubicBezTo>
                        <a:pt x="38" y="0"/>
                        <a:pt x="37" y="0"/>
                        <a:pt x="37" y="0"/>
                      </a:cubicBezTo>
                      <a:cubicBezTo>
                        <a:pt x="29" y="2"/>
                        <a:pt x="23" y="5"/>
                        <a:pt x="17" y="9"/>
                      </a:cubicBezTo>
                      <a:cubicBezTo>
                        <a:pt x="12" y="12"/>
                        <a:pt x="7" y="15"/>
                        <a:pt x="1" y="14"/>
                      </a:cubicBezTo>
                      <a:cubicBezTo>
                        <a:pt x="1" y="14"/>
                        <a:pt x="1" y="14"/>
                        <a:pt x="0" y="14"/>
                      </a:cubicBezTo>
                      <a:cubicBezTo>
                        <a:pt x="3" y="18"/>
                        <a:pt x="6" y="19"/>
                        <a:pt x="10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3" name="Freeform 41"/>
                <p:cNvSpPr>
                  <a:spLocks/>
                </p:cNvSpPr>
                <p:nvPr/>
              </p:nvSpPr>
              <p:spPr bwMode="auto">
                <a:xfrm>
                  <a:off x="1584325" y="1106488"/>
                  <a:ext cx="128588" cy="93663"/>
                </a:xfrm>
                <a:custGeom>
                  <a:avLst/>
                  <a:gdLst>
                    <a:gd name="T0" fmla="*/ 10 w 34"/>
                    <a:gd name="T1" fmla="*/ 0 h 25"/>
                    <a:gd name="T2" fmla="*/ 0 w 34"/>
                    <a:gd name="T3" fmla="*/ 0 h 25"/>
                    <a:gd name="T4" fmla="*/ 12 w 34"/>
                    <a:gd name="T5" fmla="*/ 19 h 25"/>
                    <a:gd name="T6" fmla="*/ 34 w 34"/>
                    <a:gd name="T7" fmla="*/ 25 h 25"/>
                    <a:gd name="T8" fmla="*/ 32 w 34"/>
                    <a:gd name="T9" fmla="*/ 23 h 25"/>
                    <a:gd name="T10" fmla="*/ 19 w 34"/>
                    <a:gd name="T11" fmla="*/ 17 h 25"/>
                    <a:gd name="T12" fmla="*/ 12 w 34"/>
                    <a:gd name="T13" fmla="*/ 2 h 25"/>
                    <a:gd name="T14" fmla="*/ 10 w 34"/>
                    <a:gd name="T1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5">
                      <a:moveTo>
                        <a:pt x="10" y="0"/>
                      </a:moveTo>
                      <a:cubicBezTo>
                        <a:pt x="7" y="0"/>
                        <a:pt x="3" y="0"/>
                        <a:pt x="0" y="0"/>
                      </a:cubicBezTo>
                      <a:cubicBezTo>
                        <a:pt x="1" y="9"/>
                        <a:pt x="5" y="15"/>
                        <a:pt x="12" y="19"/>
                      </a:cubicBezTo>
                      <a:cubicBezTo>
                        <a:pt x="18" y="24"/>
                        <a:pt x="26" y="25"/>
                        <a:pt x="34" y="25"/>
                      </a:cubicBezTo>
                      <a:cubicBezTo>
                        <a:pt x="33" y="24"/>
                        <a:pt x="33" y="24"/>
                        <a:pt x="32" y="23"/>
                      </a:cubicBezTo>
                      <a:cubicBezTo>
                        <a:pt x="27" y="23"/>
                        <a:pt x="22" y="21"/>
                        <a:pt x="19" y="17"/>
                      </a:cubicBezTo>
                      <a:cubicBezTo>
                        <a:pt x="15" y="13"/>
                        <a:pt x="13" y="8"/>
                        <a:pt x="12" y="2"/>
                      </a:cubicBezTo>
                      <a:cubicBezTo>
                        <a:pt x="12" y="2"/>
                        <a:pt x="11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4" name="Freeform 42"/>
                <p:cNvSpPr>
                  <a:spLocks/>
                </p:cNvSpPr>
                <p:nvPr/>
              </p:nvSpPr>
              <p:spPr bwMode="auto">
                <a:xfrm>
                  <a:off x="1400175" y="1106488"/>
                  <a:ext cx="139700" cy="104775"/>
                </a:xfrm>
                <a:custGeom>
                  <a:avLst/>
                  <a:gdLst>
                    <a:gd name="T0" fmla="*/ 35 w 37"/>
                    <a:gd name="T1" fmla="*/ 0 h 28"/>
                    <a:gd name="T2" fmla="*/ 25 w 37"/>
                    <a:gd name="T3" fmla="*/ 0 h 28"/>
                    <a:gd name="T4" fmla="*/ 23 w 37"/>
                    <a:gd name="T5" fmla="*/ 2 h 28"/>
                    <a:gd name="T6" fmla="*/ 21 w 37"/>
                    <a:gd name="T7" fmla="*/ 9 h 28"/>
                    <a:gd name="T8" fmla="*/ 2 w 37"/>
                    <a:gd name="T9" fmla="*/ 24 h 28"/>
                    <a:gd name="T10" fmla="*/ 0 w 37"/>
                    <a:gd name="T11" fmla="*/ 25 h 28"/>
                    <a:gd name="T12" fmla="*/ 35 w 37"/>
                    <a:gd name="T13" fmla="*/ 0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7" h="28">
                      <a:moveTo>
                        <a:pt x="35" y="0"/>
                      </a:moveTo>
                      <a:cubicBezTo>
                        <a:pt x="31" y="0"/>
                        <a:pt x="28" y="0"/>
                        <a:pt x="25" y="0"/>
                      </a:cubicBezTo>
                      <a:cubicBezTo>
                        <a:pt x="24" y="0"/>
                        <a:pt x="23" y="1"/>
                        <a:pt x="23" y="2"/>
                      </a:cubicBezTo>
                      <a:cubicBezTo>
                        <a:pt x="22" y="4"/>
                        <a:pt x="22" y="7"/>
                        <a:pt x="21" y="9"/>
                      </a:cubicBezTo>
                      <a:cubicBezTo>
                        <a:pt x="17" y="18"/>
                        <a:pt x="11" y="23"/>
                        <a:pt x="2" y="24"/>
                      </a:cubicBezTo>
                      <a:cubicBezTo>
                        <a:pt x="1" y="24"/>
                        <a:pt x="1" y="25"/>
                        <a:pt x="0" y="25"/>
                      </a:cubicBezTo>
                      <a:cubicBezTo>
                        <a:pt x="16" y="28"/>
                        <a:pt x="37" y="13"/>
                        <a:pt x="35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5" name="Freeform 43"/>
                <p:cNvSpPr>
                  <a:spLocks/>
                </p:cNvSpPr>
                <p:nvPr/>
              </p:nvSpPr>
              <p:spPr bwMode="auto">
                <a:xfrm>
                  <a:off x="1023938" y="1030288"/>
                  <a:ext cx="161925" cy="76200"/>
                </a:xfrm>
                <a:custGeom>
                  <a:avLst/>
                  <a:gdLst>
                    <a:gd name="T0" fmla="*/ 1 w 43"/>
                    <a:gd name="T1" fmla="*/ 20 h 20"/>
                    <a:gd name="T2" fmla="*/ 10 w 43"/>
                    <a:gd name="T3" fmla="*/ 19 h 20"/>
                    <a:gd name="T4" fmla="*/ 29 w 43"/>
                    <a:gd name="T5" fmla="*/ 12 h 20"/>
                    <a:gd name="T6" fmla="*/ 42 w 43"/>
                    <a:gd name="T7" fmla="*/ 4 h 20"/>
                    <a:gd name="T8" fmla="*/ 43 w 43"/>
                    <a:gd name="T9" fmla="*/ 3 h 20"/>
                    <a:gd name="T10" fmla="*/ 32 w 43"/>
                    <a:gd name="T11" fmla="*/ 0 h 20"/>
                    <a:gd name="T12" fmla="*/ 27 w 43"/>
                    <a:gd name="T13" fmla="*/ 2 h 20"/>
                    <a:gd name="T14" fmla="*/ 23 w 43"/>
                    <a:gd name="T15" fmla="*/ 6 h 20"/>
                    <a:gd name="T16" fmla="*/ 8 w 43"/>
                    <a:gd name="T17" fmla="*/ 17 h 20"/>
                    <a:gd name="T18" fmla="*/ 0 w 43"/>
                    <a:gd name="T19" fmla="*/ 19 h 20"/>
                    <a:gd name="T20" fmla="*/ 0 w 43"/>
                    <a:gd name="T21" fmla="*/ 20 h 20"/>
                    <a:gd name="T22" fmla="*/ 1 w 43"/>
                    <a:gd name="T2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3" h="20">
                      <a:moveTo>
                        <a:pt x="1" y="20"/>
                      </a:moveTo>
                      <a:cubicBezTo>
                        <a:pt x="4" y="20"/>
                        <a:pt x="7" y="19"/>
                        <a:pt x="10" y="19"/>
                      </a:cubicBezTo>
                      <a:cubicBezTo>
                        <a:pt x="17" y="20"/>
                        <a:pt x="23" y="17"/>
                        <a:pt x="29" y="12"/>
                      </a:cubicBezTo>
                      <a:cubicBezTo>
                        <a:pt x="32" y="9"/>
                        <a:pt x="37" y="5"/>
                        <a:pt x="42" y="4"/>
                      </a:cubicBezTo>
                      <a:cubicBezTo>
                        <a:pt x="42" y="4"/>
                        <a:pt x="42" y="4"/>
                        <a:pt x="43" y="3"/>
                      </a:cubicBezTo>
                      <a:cubicBezTo>
                        <a:pt x="39" y="2"/>
                        <a:pt x="36" y="0"/>
                        <a:pt x="32" y="0"/>
                      </a:cubicBezTo>
                      <a:cubicBezTo>
                        <a:pt x="31" y="0"/>
                        <a:pt x="29" y="1"/>
                        <a:pt x="27" y="2"/>
                      </a:cubicBezTo>
                      <a:cubicBezTo>
                        <a:pt x="26" y="3"/>
                        <a:pt x="24" y="5"/>
                        <a:pt x="23" y="6"/>
                      </a:cubicBezTo>
                      <a:cubicBezTo>
                        <a:pt x="19" y="11"/>
                        <a:pt x="14" y="15"/>
                        <a:pt x="8" y="17"/>
                      </a:cubicBezTo>
                      <a:cubicBezTo>
                        <a:pt x="5" y="17"/>
                        <a:pt x="3" y="18"/>
                        <a:pt x="0" y="19"/>
                      </a:cubicBezTo>
                      <a:cubicBezTo>
                        <a:pt x="0" y="20"/>
                        <a:pt x="0" y="20"/>
                        <a:pt x="0" y="20"/>
                      </a:cubicBezTo>
                      <a:cubicBezTo>
                        <a:pt x="0" y="20"/>
                        <a:pt x="1" y="20"/>
                        <a:pt x="1" y="2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6" name="Freeform 44"/>
                <p:cNvSpPr>
                  <a:spLocks/>
                </p:cNvSpPr>
                <p:nvPr/>
              </p:nvSpPr>
              <p:spPr bwMode="auto">
                <a:xfrm>
                  <a:off x="1931988" y="1023938"/>
                  <a:ext cx="161925" cy="82550"/>
                </a:xfrm>
                <a:custGeom>
                  <a:avLst/>
                  <a:gdLst>
                    <a:gd name="T0" fmla="*/ 1 w 43"/>
                    <a:gd name="T1" fmla="*/ 6 h 22"/>
                    <a:gd name="T2" fmla="*/ 14 w 43"/>
                    <a:gd name="T3" fmla="*/ 14 h 22"/>
                    <a:gd name="T4" fmla="*/ 27 w 43"/>
                    <a:gd name="T5" fmla="*/ 21 h 22"/>
                    <a:gd name="T6" fmla="*/ 38 w 43"/>
                    <a:gd name="T7" fmla="*/ 21 h 22"/>
                    <a:gd name="T8" fmla="*/ 43 w 43"/>
                    <a:gd name="T9" fmla="*/ 22 h 22"/>
                    <a:gd name="T10" fmla="*/ 43 w 43"/>
                    <a:gd name="T11" fmla="*/ 22 h 22"/>
                    <a:gd name="T12" fmla="*/ 40 w 43"/>
                    <a:gd name="T13" fmla="*/ 20 h 22"/>
                    <a:gd name="T14" fmla="*/ 33 w 43"/>
                    <a:gd name="T15" fmla="*/ 18 h 22"/>
                    <a:gd name="T16" fmla="*/ 18 w 43"/>
                    <a:gd name="T17" fmla="*/ 6 h 22"/>
                    <a:gd name="T18" fmla="*/ 13 w 43"/>
                    <a:gd name="T19" fmla="*/ 2 h 22"/>
                    <a:gd name="T20" fmla="*/ 0 w 43"/>
                    <a:gd name="T21" fmla="*/ 5 h 22"/>
                    <a:gd name="T22" fmla="*/ 1 w 43"/>
                    <a:gd name="T23" fmla="*/ 6 h 22"/>
                    <a:gd name="T24" fmla="*/ 1 w 43"/>
                    <a:gd name="T25" fmla="*/ 6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43" h="22">
                      <a:moveTo>
                        <a:pt x="1" y="6"/>
                      </a:moveTo>
                      <a:cubicBezTo>
                        <a:pt x="6" y="7"/>
                        <a:pt x="10" y="11"/>
                        <a:pt x="14" y="14"/>
                      </a:cubicBezTo>
                      <a:cubicBezTo>
                        <a:pt x="17" y="17"/>
                        <a:pt x="22" y="20"/>
                        <a:pt x="27" y="21"/>
                      </a:cubicBezTo>
                      <a:cubicBezTo>
                        <a:pt x="31" y="21"/>
                        <a:pt x="34" y="21"/>
                        <a:pt x="38" y="21"/>
                      </a:cubicBezTo>
                      <a:cubicBezTo>
                        <a:pt x="40" y="21"/>
                        <a:pt x="41" y="22"/>
                        <a:pt x="43" y="22"/>
                      </a:cubicBezTo>
                      <a:cubicBezTo>
                        <a:pt x="43" y="22"/>
                        <a:pt x="43" y="22"/>
                        <a:pt x="43" y="22"/>
                      </a:cubicBezTo>
                      <a:cubicBezTo>
                        <a:pt x="42" y="21"/>
                        <a:pt x="41" y="21"/>
                        <a:pt x="40" y="20"/>
                      </a:cubicBezTo>
                      <a:cubicBezTo>
                        <a:pt x="38" y="20"/>
                        <a:pt x="35" y="19"/>
                        <a:pt x="33" y="18"/>
                      </a:cubicBezTo>
                      <a:cubicBezTo>
                        <a:pt x="27" y="16"/>
                        <a:pt x="22" y="11"/>
                        <a:pt x="18" y="6"/>
                      </a:cubicBezTo>
                      <a:cubicBezTo>
                        <a:pt x="16" y="5"/>
                        <a:pt x="15" y="3"/>
                        <a:pt x="13" y="2"/>
                      </a:cubicBezTo>
                      <a:cubicBezTo>
                        <a:pt x="8" y="0"/>
                        <a:pt x="4" y="3"/>
                        <a:pt x="0" y="5"/>
                      </a:cubicBezTo>
                      <a:cubicBezTo>
                        <a:pt x="0" y="5"/>
                        <a:pt x="0" y="6"/>
                        <a:pt x="1" y="6"/>
                      </a:cubicBezTo>
                      <a:cubicBezTo>
                        <a:pt x="1" y="6"/>
                        <a:pt x="1" y="6"/>
                        <a:pt x="1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7" name="Freeform 45"/>
                <p:cNvSpPr>
                  <a:spLocks/>
                </p:cNvSpPr>
                <p:nvPr/>
              </p:nvSpPr>
              <p:spPr bwMode="auto">
                <a:xfrm>
                  <a:off x="1276350" y="1185863"/>
                  <a:ext cx="120650" cy="14288"/>
                </a:xfrm>
                <a:custGeom>
                  <a:avLst/>
                  <a:gdLst>
                    <a:gd name="T0" fmla="*/ 28 w 32"/>
                    <a:gd name="T1" fmla="*/ 4 h 4"/>
                    <a:gd name="T2" fmla="*/ 32 w 32"/>
                    <a:gd name="T3" fmla="*/ 0 h 4"/>
                    <a:gd name="T4" fmla="*/ 0 w 32"/>
                    <a:gd name="T5" fmla="*/ 0 h 4"/>
                    <a:gd name="T6" fmla="*/ 4 w 32"/>
                    <a:gd name="T7" fmla="*/ 4 h 4"/>
                    <a:gd name="T8" fmla="*/ 28 w 32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4">
                      <a:moveTo>
                        <a:pt x="28" y="4"/>
                      </a:moveTo>
                      <a:cubicBezTo>
                        <a:pt x="31" y="4"/>
                        <a:pt x="32" y="4"/>
                        <a:pt x="32" y="0"/>
                      </a:cubicBezTo>
                      <a:cubicBezTo>
                        <a:pt x="21" y="0"/>
                        <a:pt x="10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2" y="4"/>
                        <a:pt x="20" y="4"/>
                        <a:pt x="28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8" name="Freeform 46"/>
                <p:cNvSpPr>
                  <a:spLocks/>
                </p:cNvSpPr>
                <p:nvPr/>
              </p:nvSpPr>
              <p:spPr bwMode="auto">
                <a:xfrm>
                  <a:off x="1720850" y="1185863"/>
                  <a:ext cx="123825" cy="14288"/>
                </a:xfrm>
                <a:custGeom>
                  <a:avLst/>
                  <a:gdLst>
                    <a:gd name="T0" fmla="*/ 29 w 33"/>
                    <a:gd name="T1" fmla="*/ 4 h 4"/>
                    <a:gd name="T2" fmla="*/ 33 w 33"/>
                    <a:gd name="T3" fmla="*/ 0 h 4"/>
                    <a:gd name="T4" fmla="*/ 0 w 33"/>
                    <a:gd name="T5" fmla="*/ 0 h 4"/>
                    <a:gd name="T6" fmla="*/ 4 w 33"/>
                    <a:gd name="T7" fmla="*/ 4 h 4"/>
                    <a:gd name="T8" fmla="*/ 29 w 33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3" h="4">
                      <a:moveTo>
                        <a:pt x="29" y="4"/>
                      </a:moveTo>
                      <a:cubicBezTo>
                        <a:pt x="32" y="4"/>
                        <a:pt x="33" y="3"/>
                        <a:pt x="33" y="0"/>
                      </a:cubicBezTo>
                      <a:cubicBezTo>
                        <a:pt x="22" y="0"/>
                        <a:pt x="11" y="0"/>
                        <a:pt x="0" y="0"/>
                      </a:cubicBezTo>
                      <a:cubicBezTo>
                        <a:pt x="0" y="3"/>
                        <a:pt x="1" y="4"/>
                        <a:pt x="4" y="4"/>
                      </a:cubicBezTo>
                      <a:cubicBezTo>
                        <a:pt x="13" y="4"/>
                        <a:pt x="21" y="4"/>
                        <a:pt x="29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79" name="Freeform 47"/>
                <p:cNvSpPr>
                  <a:spLocks/>
                </p:cNvSpPr>
                <p:nvPr/>
              </p:nvSpPr>
              <p:spPr bwMode="auto">
                <a:xfrm>
                  <a:off x="1471613" y="1084263"/>
                  <a:ext cx="173038" cy="11113"/>
                </a:xfrm>
                <a:custGeom>
                  <a:avLst/>
                  <a:gdLst>
                    <a:gd name="T0" fmla="*/ 46 w 46"/>
                    <a:gd name="T1" fmla="*/ 0 h 3"/>
                    <a:gd name="T2" fmla="*/ 0 w 46"/>
                    <a:gd name="T3" fmla="*/ 0 h 3"/>
                    <a:gd name="T4" fmla="*/ 4 w 46"/>
                    <a:gd name="T5" fmla="*/ 3 h 3"/>
                    <a:gd name="T6" fmla="*/ 42 w 46"/>
                    <a:gd name="T7" fmla="*/ 3 h 3"/>
                    <a:gd name="T8" fmla="*/ 46 w 46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46" y="0"/>
                      </a:moveTo>
                      <a:cubicBezTo>
                        <a:pt x="31" y="0"/>
                        <a:pt x="16" y="0"/>
                        <a:pt x="0" y="0"/>
                      </a:cubicBezTo>
                      <a:cubicBezTo>
                        <a:pt x="1" y="3"/>
                        <a:pt x="2" y="3"/>
                        <a:pt x="4" y="3"/>
                      </a:cubicBezTo>
                      <a:cubicBezTo>
                        <a:pt x="17" y="3"/>
                        <a:pt x="29" y="3"/>
                        <a:pt x="42" y="3"/>
                      </a:cubicBezTo>
                      <a:cubicBezTo>
                        <a:pt x="44" y="3"/>
                        <a:pt x="45" y="3"/>
                        <a:pt x="46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0" name="Freeform 48"/>
                <p:cNvSpPr>
                  <a:spLocks/>
                </p:cNvSpPr>
                <p:nvPr/>
              </p:nvSpPr>
              <p:spPr bwMode="auto">
                <a:xfrm>
                  <a:off x="1528763" y="771525"/>
                  <a:ext cx="55563" cy="52388"/>
                </a:xfrm>
                <a:custGeom>
                  <a:avLst/>
                  <a:gdLst>
                    <a:gd name="T0" fmla="*/ 5 w 15"/>
                    <a:gd name="T1" fmla="*/ 11 h 14"/>
                    <a:gd name="T2" fmla="*/ 5 w 15"/>
                    <a:gd name="T3" fmla="*/ 14 h 14"/>
                    <a:gd name="T4" fmla="*/ 10 w 15"/>
                    <a:gd name="T5" fmla="*/ 14 h 14"/>
                    <a:gd name="T6" fmla="*/ 10 w 15"/>
                    <a:gd name="T7" fmla="*/ 13 h 14"/>
                    <a:gd name="T8" fmla="*/ 13 w 15"/>
                    <a:gd name="T9" fmla="*/ 9 h 14"/>
                    <a:gd name="T10" fmla="*/ 15 w 15"/>
                    <a:gd name="T11" fmla="*/ 9 h 14"/>
                    <a:gd name="T12" fmla="*/ 15 w 15"/>
                    <a:gd name="T13" fmla="*/ 5 h 14"/>
                    <a:gd name="T14" fmla="*/ 10 w 15"/>
                    <a:gd name="T15" fmla="*/ 5 h 14"/>
                    <a:gd name="T16" fmla="*/ 9 w 15"/>
                    <a:gd name="T17" fmla="*/ 0 h 14"/>
                    <a:gd name="T18" fmla="*/ 5 w 15"/>
                    <a:gd name="T19" fmla="*/ 0 h 14"/>
                    <a:gd name="T20" fmla="*/ 5 w 15"/>
                    <a:gd name="T21" fmla="*/ 2 h 14"/>
                    <a:gd name="T22" fmla="*/ 2 w 15"/>
                    <a:gd name="T23" fmla="*/ 5 h 14"/>
                    <a:gd name="T24" fmla="*/ 0 w 15"/>
                    <a:gd name="T25" fmla="*/ 5 h 14"/>
                    <a:gd name="T26" fmla="*/ 0 w 15"/>
                    <a:gd name="T27" fmla="*/ 9 h 14"/>
                    <a:gd name="T28" fmla="*/ 3 w 15"/>
                    <a:gd name="T29" fmla="*/ 9 h 14"/>
                    <a:gd name="T30" fmla="*/ 5 w 15"/>
                    <a:gd name="T31" fmla="*/ 11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5" h="14">
                      <a:moveTo>
                        <a:pt x="5" y="11"/>
                      </a:moveTo>
                      <a:cubicBezTo>
                        <a:pt x="5" y="13"/>
                        <a:pt x="5" y="14"/>
                        <a:pt x="5" y="14"/>
                      </a:cubicBezTo>
                      <a:cubicBezTo>
                        <a:pt x="7" y="14"/>
                        <a:pt x="8" y="14"/>
                        <a:pt x="10" y="14"/>
                      </a:cubicBezTo>
                      <a:cubicBezTo>
                        <a:pt x="10" y="14"/>
                        <a:pt x="10" y="13"/>
                        <a:pt x="10" y="13"/>
                      </a:cubicBezTo>
                      <a:cubicBezTo>
                        <a:pt x="9" y="9"/>
                        <a:pt x="9" y="9"/>
                        <a:pt x="13" y="9"/>
                      </a:cubicBezTo>
                      <a:cubicBezTo>
                        <a:pt x="13" y="9"/>
                        <a:pt x="14" y="9"/>
                        <a:pt x="15" y="9"/>
                      </a:cubicBezTo>
                      <a:cubicBezTo>
                        <a:pt x="15" y="8"/>
                        <a:pt x="15" y="6"/>
                        <a:pt x="15" y="5"/>
                      </a:cubicBezTo>
                      <a:cubicBezTo>
                        <a:pt x="13" y="5"/>
                        <a:pt x="10" y="5"/>
                        <a:pt x="10" y="5"/>
                      </a:cubicBezTo>
                      <a:cubicBezTo>
                        <a:pt x="9" y="4"/>
                        <a:pt x="9" y="2"/>
                        <a:pt x="9" y="0"/>
                      </a:cubicBezTo>
                      <a:cubicBezTo>
                        <a:pt x="8" y="0"/>
                        <a:pt x="6" y="0"/>
                        <a:pt x="5" y="0"/>
                      </a:cubicBezTo>
                      <a:cubicBezTo>
                        <a:pt x="5" y="0"/>
                        <a:pt x="5" y="1"/>
                        <a:pt x="5" y="2"/>
                      </a:cubicBezTo>
                      <a:cubicBezTo>
                        <a:pt x="5" y="5"/>
                        <a:pt x="5" y="5"/>
                        <a:pt x="2" y="5"/>
                      </a:cubicBezTo>
                      <a:cubicBezTo>
                        <a:pt x="2" y="5"/>
                        <a:pt x="1" y="5"/>
                        <a:pt x="0" y="5"/>
                      </a:cubicBezTo>
                      <a:cubicBezTo>
                        <a:pt x="0" y="6"/>
                        <a:pt x="0" y="8"/>
                        <a:pt x="0" y="9"/>
                      </a:cubicBezTo>
                      <a:cubicBezTo>
                        <a:pt x="1" y="9"/>
                        <a:pt x="2" y="9"/>
                        <a:pt x="3" y="9"/>
                      </a:cubicBezTo>
                      <a:cubicBezTo>
                        <a:pt x="5" y="9"/>
                        <a:pt x="5" y="9"/>
                        <a:pt x="5" y="1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1" name="Freeform 49"/>
                <p:cNvSpPr>
                  <a:spLocks/>
                </p:cNvSpPr>
                <p:nvPr/>
              </p:nvSpPr>
              <p:spPr bwMode="auto">
                <a:xfrm>
                  <a:off x="1765300" y="1065213"/>
                  <a:ext cx="30163" cy="74613"/>
                </a:xfrm>
                <a:custGeom>
                  <a:avLst/>
                  <a:gdLst>
                    <a:gd name="T0" fmla="*/ 0 w 8"/>
                    <a:gd name="T1" fmla="*/ 6 h 20"/>
                    <a:gd name="T2" fmla="*/ 2 w 8"/>
                    <a:gd name="T3" fmla="*/ 18 h 20"/>
                    <a:gd name="T4" fmla="*/ 4 w 8"/>
                    <a:gd name="T5" fmla="*/ 20 h 20"/>
                    <a:gd name="T6" fmla="*/ 6 w 8"/>
                    <a:gd name="T7" fmla="*/ 18 h 20"/>
                    <a:gd name="T8" fmla="*/ 8 w 8"/>
                    <a:gd name="T9" fmla="*/ 6 h 20"/>
                    <a:gd name="T10" fmla="*/ 8 w 8"/>
                    <a:gd name="T11" fmla="*/ 6 h 20"/>
                    <a:gd name="T12" fmla="*/ 8 w 8"/>
                    <a:gd name="T13" fmla="*/ 4 h 20"/>
                    <a:gd name="T14" fmla="*/ 3 w 8"/>
                    <a:gd name="T15" fmla="*/ 1 h 20"/>
                    <a:gd name="T16" fmla="*/ 0 w 8"/>
                    <a:gd name="T17" fmla="*/ 6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8" h="20">
                      <a:moveTo>
                        <a:pt x="0" y="6"/>
                      </a:moveTo>
                      <a:cubicBezTo>
                        <a:pt x="1" y="10"/>
                        <a:pt x="2" y="14"/>
                        <a:pt x="2" y="18"/>
                      </a:cubicBezTo>
                      <a:cubicBezTo>
                        <a:pt x="3" y="19"/>
                        <a:pt x="3" y="20"/>
                        <a:pt x="4" y="20"/>
                      </a:cubicBezTo>
                      <a:cubicBezTo>
                        <a:pt x="5" y="20"/>
                        <a:pt x="6" y="19"/>
                        <a:pt x="6" y="18"/>
                      </a:cubicBezTo>
                      <a:cubicBezTo>
                        <a:pt x="7" y="14"/>
                        <a:pt x="7" y="10"/>
                        <a:pt x="8" y="6"/>
                      </a:cubicBezTo>
                      <a:cubicBezTo>
                        <a:pt x="8" y="6"/>
                        <a:pt x="8" y="6"/>
                        <a:pt x="8" y="6"/>
                      </a:cubicBezTo>
                      <a:cubicBezTo>
                        <a:pt x="8" y="6"/>
                        <a:pt x="8" y="5"/>
                        <a:pt x="8" y="4"/>
                      </a:cubicBezTo>
                      <a:cubicBezTo>
                        <a:pt x="7" y="2"/>
                        <a:pt x="5" y="0"/>
                        <a:pt x="3" y="1"/>
                      </a:cubicBezTo>
                      <a:cubicBezTo>
                        <a:pt x="1" y="2"/>
                        <a:pt x="0" y="4"/>
                        <a:pt x="0" y="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2" name="Freeform 50"/>
                <p:cNvSpPr>
                  <a:spLocks/>
                </p:cNvSpPr>
                <p:nvPr/>
              </p:nvSpPr>
              <p:spPr bwMode="auto">
                <a:xfrm>
                  <a:off x="1317625" y="1065213"/>
                  <a:ext cx="33338" cy="74613"/>
                </a:xfrm>
                <a:custGeom>
                  <a:avLst/>
                  <a:gdLst>
                    <a:gd name="T0" fmla="*/ 3 w 9"/>
                    <a:gd name="T1" fmla="*/ 18 h 20"/>
                    <a:gd name="T2" fmla="*/ 5 w 9"/>
                    <a:gd name="T3" fmla="*/ 20 h 20"/>
                    <a:gd name="T4" fmla="*/ 7 w 9"/>
                    <a:gd name="T5" fmla="*/ 18 h 20"/>
                    <a:gd name="T6" fmla="*/ 9 w 9"/>
                    <a:gd name="T7" fmla="*/ 4 h 20"/>
                    <a:gd name="T8" fmla="*/ 4 w 9"/>
                    <a:gd name="T9" fmla="*/ 0 h 20"/>
                    <a:gd name="T10" fmla="*/ 0 w 9"/>
                    <a:gd name="T11" fmla="*/ 6 h 20"/>
                    <a:gd name="T12" fmla="*/ 3 w 9"/>
                    <a:gd name="T13" fmla="*/ 18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" h="20">
                      <a:moveTo>
                        <a:pt x="3" y="18"/>
                      </a:moveTo>
                      <a:cubicBezTo>
                        <a:pt x="3" y="19"/>
                        <a:pt x="4" y="20"/>
                        <a:pt x="5" y="20"/>
                      </a:cubicBezTo>
                      <a:cubicBezTo>
                        <a:pt x="5" y="20"/>
                        <a:pt x="6" y="19"/>
                        <a:pt x="7" y="18"/>
                      </a:cubicBezTo>
                      <a:cubicBezTo>
                        <a:pt x="7" y="13"/>
                        <a:pt x="9" y="9"/>
                        <a:pt x="9" y="4"/>
                      </a:cubicBezTo>
                      <a:cubicBezTo>
                        <a:pt x="9" y="1"/>
                        <a:pt x="6" y="0"/>
                        <a:pt x="4" y="0"/>
                      </a:cubicBezTo>
                      <a:cubicBezTo>
                        <a:pt x="2" y="1"/>
                        <a:pt x="1" y="3"/>
                        <a:pt x="0" y="6"/>
                      </a:cubicBezTo>
                      <a:cubicBezTo>
                        <a:pt x="1" y="10"/>
                        <a:pt x="2" y="14"/>
                        <a:pt x="3" y="1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3" name="Freeform 51"/>
                <p:cNvSpPr>
                  <a:spLocks/>
                </p:cNvSpPr>
                <p:nvPr/>
              </p:nvSpPr>
              <p:spPr bwMode="auto">
                <a:xfrm>
                  <a:off x="1306513" y="963613"/>
                  <a:ext cx="52388" cy="49213"/>
                </a:xfrm>
                <a:custGeom>
                  <a:avLst/>
                  <a:gdLst>
                    <a:gd name="T0" fmla="*/ 3 w 14"/>
                    <a:gd name="T1" fmla="*/ 9 h 13"/>
                    <a:gd name="T2" fmla="*/ 5 w 14"/>
                    <a:gd name="T3" fmla="*/ 9 h 13"/>
                    <a:gd name="T4" fmla="*/ 5 w 14"/>
                    <a:gd name="T5" fmla="*/ 13 h 13"/>
                    <a:gd name="T6" fmla="*/ 9 w 14"/>
                    <a:gd name="T7" fmla="*/ 13 h 13"/>
                    <a:gd name="T8" fmla="*/ 9 w 14"/>
                    <a:gd name="T9" fmla="*/ 9 h 13"/>
                    <a:gd name="T10" fmla="*/ 14 w 14"/>
                    <a:gd name="T11" fmla="*/ 7 h 13"/>
                    <a:gd name="T12" fmla="*/ 9 w 14"/>
                    <a:gd name="T13" fmla="*/ 5 h 13"/>
                    <a:gd name="T14" fmla="*/ 9 w 14"/>
                    <a:gd name="T15" fmla="*/ 3 h 13"/>
                    <a:gd name="T16" fmla="*/ 7 w 14"/>
                    <a:gd name="T17" fmla="*/ 0 h 13"/>
                    <a:gd name="T18" fmla="*/ 5 w 14"/>
                    <a:gd name="T19" fmla="*/ 3 h 13"/>
                    <a:gd name="T20" fmla="*/ 3 w 14"/>
                    <a:gd name="T21" fmla="*/ 5 h 13"/>
                    <a:gd name="T22" fmla="*/ 0 w 14"/>
                    <a:gd name="T23" fmla="*/ 7 h 13"/>
                    <a:gd name="T24" fmla="*/ 3 w 14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4" h="13">
                      <a:moveTo>
                        <a:pt x="3" y="9"/>
                      </a:moveTo>
                      <a:cubicBezTo>
                        <a:pt x="3" y="9"/>
                        <a:pt x="4" y="9"/>
                        <a:pt x="5" y="9"/>
                      </a:cubicBez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6" y="13"/>
                        <a:pt x="7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8"/>
                        <a:pt x="14" y="10"/>
                        <a:pt x="14" y="7"/>
                      </a:cubicBezTo>
                      <a:cubicBezTo>
                        <a:pt x="13" y="4"/>
                        <a:pt x="10" y="6"/>
                        <a:pt x="9" y="5"/>
                      </a:cubicBezTo>
                      <a:cubicBezTo>
                        <a:pt x="9" y="4"/>
                        <a:pt x="9" y="3"/>
                        <a:pt x="9" y="3"/>
                      </a:cubicBezTo>
                      <a:cubicBezTo>
                        <a:pt x="9" y="1"/>
                        <a:pt x="9" y="1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5"/>
                        <a:pt x="5" y="6"/>
                        <a:pt x="3" y="5"/>
                      </a:cubicBezTo>
                      <a:cubicBezTo>
                        <a:pt x="1" y="5"/>
                        <a:pt x="1" y="6"/>
                        <a:pt x="0" y="7"/>
                      </a:cubicBezTo>
                      <a:cubicBezTo>
                        <a:pt x="0" y="9"/>
                        <a:pt x="1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4" name="Freeform 52"/>
                <p:cNvSpPr>
                  <a:spLocks/>
                </p:cNvSpPr>
                <p:nvPr/>
              </p:nvSpPr>
              <p:spPr bwMode="auto">
                <a:xfrm>
                  <a:off x="1754188" y="963613"/>
                  <a:ext cx="49213" cy="49213"/>
                </a:xfrm>
                <a:custGeom>
                  <a:avLst/>
                  <a:gdLst>
                    <a:gd name="T0" fmla="*/ 5 w 13"/>
                    <a:gd name="T1" fmla="*/ 9 h 13"/>
                    <a:gd name="T2" fmla="*/ 5 w 13"/>
                    <a:gd name="T3" fmla="*/ 13 h 13"/>
                    <a:gd name="T4" fmla="*/ 9 w 13"/>
                    <a:gd name="T5" fmla="*/ 13 h 13"/>
                    <a:gd name="T6" fmla="*/ 9 w 13"/>
                    <a:gd name="T7" fmla="*/ 9 h 13"/>
                    <a:gd name="T8" fmla="*/ 12 w 13"/>
                    <a:gd name="T9" fmla="*/ 9 h 13"/>
                    <a:gd name="T10" fmla="*/ 13 w 13"/>
                    <a:gd name="T11" fmla="*/ 7 h 13"/>
                    <a:gd name="T12" fmla="*/ 11 w 13"/>
                    <a:gd name="T13" fmla="*/ 5 h 13"/>
                    <a:gd name="T14" fmla="*/ 9 w 13"/>
                    <a:gd name="T15" fmla="*/ 3 h 13"/>
                    <a:gd name="T16" fmla="*/ 7 w 13"/>
                    <a:gd name="T17" fmla="*/ 0 h 13"/>
                    <a:gd name="T18" fmla="*/ 5 w 13"/>
                    <a:gd name="T19" fmla="*/ 3 h 13"/>
                    <a:gd name="T20" fmla="*/ 5 w 13"/>
                    <a:gd name="T21" fmla="*/ 5 h 13"/>
                    <a:gd name="T22" fmla="*/ 0 w 13"/>
                    <a:gd name="T23" fmla="*/ 7 h 13"/>
                    <a:gd name="T24" fmla="*/ 5 w 13"/>
                    <a:gd name="T2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3" h="13">
                      <a:moveTo>
                        <a:pt x="5" y="9"/>
                      </a:moveTo>
                      <a:cubicBezTo>
                        <a:pt x="5" y="10"/>
                        <a:pt x="5" y="12"/>
                        <a:pt x="5" y="13"/>
                      </a:cubicBezTo>
                      <a:cubicBezTo>
                        <a:pt x="7" y="13"/>
                        <a:pt x="8" y="13"/>
                        <a:pt x="9" y="13"/>
                      </a:cubicBezTo>
                      <a:cubicBezTo>
                        <a:pt x="9" y="12"/>
                        <a:pt x="9" y="10"/>
                        <a:pt x="9" y="9"/>
                      </a:cubicBezTo>
                      <a:cubicBezTo>
                        <a:pt x="10" y="9"/>
                        <a:pt x="11" y="9"/>
                        <a:pt x="12" y="9"/>
                      </a:cubicBezTo>
                      <a:cubicBezTo>
                        <a:pt x="12" y="8"/>
                        <a:pt x="13" y="8"/>
                        <a:pt x="13" y="7"/>
                      </a:cubicBezTo>
                      <a:cubicBezTo>
                        <a:pt x="13" y="6"/>
                        <a:pt x="13" y="5"/>
                        <a:pt x="11" y="5"/>
                      </a:cubicBezTo>
                      <a:cubicBezTo>
                        <a:pt x="9" y="6"/>
                        <a:pt x="9" y="5"/>
                        <a:pt x="9" y="3"/>
                      </a:cubicBezTo>
                      <a:cubicBezTo>
                        <a:pt x="9" y="1"/>
                        <a:pt x="9" y="0"/>
                        <a:pt x="7" y="0"/>
                      </a:cubicBezTo>
                      <a:cubicBezTo>
                        <a:pt x="5" y="0"/>
                        <a:pt x="5" y="1"/>
                        <a:pt x="5" y="3"/>
                      </a:cubicBezTo>
                      <a:cubicBezTo>
                        <a:pt x="5" y="4"/>
                        <a:pt x="5" y="4"/>
                        <a:pt x="5" y="5"/>
                      </a:cubicBezTo>
                      <a:cubicBezTo>
                        <a:pt x="3" y="6"/>
                        <a:pt x="0" y="4"/>
                        <a:pt x="0" y="7"/>
                      </a:cubicBezTo>
                      <a:cubicBezTo>
                        <a:pt x="0" y="10"/>
                        <a:pt x="3" y="8"/>
                        <a:pt x="5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5" name="Oval 53"/>
                <p:cNvSpPr>
                  <a:spLocks noChangeArrowheads="1"/>
                </p:cNvSpPr>
                <p:nvPr/>
              </p:nvSpPr>
              <p:spPr bwMode="auto">
                <a:xfrm>
                  <a:off x="1543050" y="846138"/>
                  <a:ext cx="30163" cy="30163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6" name="Freeform 54"/>
                <p:cNvSpPr>
                  <a:spLocks/>
                </p:cNvSpPr>
                <p:nvPr/>
              </p:nvSpPr>
              <p:spPr bwMode="auto">
                <a:xfrm>
                  <a:off x="1325563" y="1030288"/>
                  <a:ext cx="22225" cy="23813"/>
                </a:xfrm>
                <a:custGeom>
                  <a:avLst/>
                  <a:gdLst>
                    <a:gd name="T0" fmla="*/ 6 w 6"/>
                    <a:gd name="T1" fmla="*/ 3 h 6"/>
                    <a:gd name="T2" fmla="*/ 3 w 6"/>
                    <a:gd name="T3" fmla="*/ 0 h 6"/>
                    <a:gd name="T4" fmla="*/ 0 w 6"/>
                    <a:gd name="T5" fmla="*/ 2 h 6"/>
                    <a:gd name="T6" fmla="*/ 2 w 6"/>
                    <a:gd name="T7" fmla="*/ 5 h 6"/>
                    <a:gd name="T8" fmla="*/ 6 w 6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6" y="3"/>
                      </a:moveTo>
                      <a:cubicBezTo>
                        <a:pt x="6" y="2"/>
                        <a:pt x="4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0" y="4"/>
                        <a:pt x="1" y="5"/>
                        <a:pt x="2" y="5"/>
                      </a:cubicBezTo>
                      <a:cubicBezTo>
                        <a:pt x="4" y="6"/>
                        <a:pt x="5" y="5"/>
                        <a:pt x="6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7" name="Freeform 55"/>
                <p:cNvSpPr>
                  <a:spLocks/>
                </p:cNvSpPr>
                <p:nvPr/>
              </p:nvSpPr>
              <p:spPr bwMode="auto">
                <a:xfrm>
                  <a:off x="1773238" y="1030288"/>
                  <a:ext cx="22225" cy="23813"/>
                </a:xfrm>
                <a:custGeom>
                  <a:avLst/>
                  <a:gdLst>
                    <a:gd name="T0" fmla="*/ 3 w 6"/>
                    <a:gd name="T1" fmla="*/ 5 h 6"/>
                    <a:gd name="T2" fmla="*/ 6 w 6"/>
                    <a:gd name="T3" fmla="*/ 2 h 6"/>
                    <a:gd name="T4" fmla="*/ 3 w 6"/>
                    <a:gd name="T5" fmla="*/ 0 h 6"/>
                    <a:gd name="T6" fmla="*/ 0 w 6"/>
                    <a:gd name="T7" fmla="*/ 3 h 6"/>
                    <a:gd name="T8" fmla="*/ 3 w 6"/>
                    <a:gd name="T9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6">
                      <a:moveTo>
                        <a:pt x="3" y="5"/>
                      </a:moveTo>
                      <a:cubicBezTo>
                        <a:pt x="5" y="5"/>
                        <a:pt x="5" y="4"/>
                        <a:pt x="6" y="2"/>
                      </a:cubicBezTo>
                      <a:cubicBezTo>
                        <a:pt x="5" y="1"/>
                        <a:pt x="4" y="0"/>
                        <a:pt x="3" y="0"/>
                      </a:cubicBezTo>
                      <a:cubicBezTo>
                        <a:pt x="1" y="0"/>
                        <a:pt x="0" y="1"/>
                        <a:pt x="0" y="3"/>
                      </a:cubicBezTo>
                      <a:cubicBezTo>
                        <a:pt x="0" y="5"/>
                        <a:pt x="1" y="6"/>
                        <a:pt x="3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8" name="Freeform 56"/>
                <p:cNvSpPr>
                  <a:spLocks/>
                </p:cNvSpPr>
                <p:nvPr/>
              </p:nvSpPr>
              <p:spPr bwMode="auto">
                <a:xfrm>
                  <a:off x="1625600" y="1054100"/>
                  <a:ext cx="12700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2 w 3"/>
                    <a:gd name="T3" fmla="*/ 0 h 6"/>
                    <a:gd name="T4" fmla="*/ 0 w 3"/>
                    <a:gd name="T5" fmla="*/ 3 h 6"/>
                    <a:gd name="T6" fmla="*/ 2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1" y="4"/>
                        <a:pt x="2" y="4"/>
                        <a:pt x="2" y="6"/>
                      </a:cubicBezTo>
                      <a:cubicBezTo>
                        <a:pt x="2" y="4"/>
                        <a:pt x="3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89" name="Freeform 57"/>
                <p:cNvSpPr>
                  <a:spLocks/>
                </p:cNvSpPr>
                <p:nvPr/>
              </p:nvSpPr>
              <p:spPr bwMode="auto">
                <a:xfrm>
                  <a:off x="1512888" y="1054100"/>
                  <a:ext cx="11113" cy="22225"/>
                </a:xfrm>
                <a:custGeom>
                  <a:avLst/>
                  <a:gdLst>
                    <a:gd name="T0" fmla="*/ 3 w 3"/>
                    <a:gd name="T1" fmla="*/ 3 h 6"/>
                    <a:gd name="T2" fmla="*/ 1 w 3"/>
                    <a:gd name="T3" fmla="*/ 0 h 6"/>
                    <a:gd name="T4" fmla="*/ 0 w 3"/>
                    <a:gd name="T5" fmla="*/ 3 h 6"/>
                    <a:gd name="T6" fmla="*/ 1 w 3"/>
                    <a:gd name="T7" fmla="*/ 6 h 6"/>
                    <a:gd name="T8" fmla="*/ 3 w 3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6">
                      <a:moveTo>
                        <a:pt x="3" y="3"/>
                      </a:moveTo>
                      <a:cubicBezTo>
                        <a:pt x="3" y="2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4"/>
                        <a:pt x="1" y="4"/>
                        <a:pt x="1" y="6"/>
                      </a:cubicBezTo>
                      <a:cubicBezTo>
                        <a:pt x="1" y="4"/>
                        <a:pt x="2" y="4"/>
                        <a:pt x="3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0" name="Freeform 58"/>
                <p:cNvSpPr>
                  <a:spLocks/>
                </p:cNvSpPr>
                <p:nvPr/>
              </p:nvSpPr>
              <p:spPr bwMode="auto">
                <a:xfrm>
                  <a:off x="1550988" y="1054100"/>
                  <a:ext cx="14288" cy="22225"/>
                </a:xfrm>
                <a:custGeom>
                  <a:avLst/>
                  <a:gdLst>
                    <a:gd name="T0" fmla="*/ 4 w 4"/>
                    <a:gd name="T1" fmla="*/ 3 h 6"/>
                    <a:gd name="T2" fmla="*/ 2 w 4"/>
                    <a:gd name="T3" fmla="*/ 0 h 6"/>
                    <a:gd name="T4" fmla="*/ 0 w 4"/>
                    <a:gd name="T5" fmla="*/ 3 h 6"/>
                    <a:gd name="T6" fmla="*/ 2 w 4"/>
                    <a:gd name="T7" fmla="*/ 6 h 6"/>
                    <a:gd name="T8" fmla="*/ 4 w 4"/>
                    <a:gd name="T9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6">
                      <a:moveTo>
                        <a:pt x="4" y="3"/>
                      </a:moveTo>
                      <a:cubicBezTo>
                        <a:pt x="4" y="2"/>
                        <a:pt x="3" y="1"/>
                        <a:pt x="2" y="0"/>
                      </a:cubicBez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4"/>
                        <a:pt x="2" y="4"/>
                        <a:pt x="2" y="6"/>
                      </a:cubicBezTo>
                      <a:cubicBezTo>
                        <a:pt x="3" y="4"/>
                        <a:pt x="4" y="4"/>
                        <a:pt x="4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1" name="Freeform 59"/>
                <p:cNvSpPr>
                  <a:spLocks/>
                </p:cNvSpPr>
                <p:nvPr/>
              </p:nvSpPr>
              <p:spPr bwMode="auto">
                <a:xfrm>
                  <a:off x="1589088" y="1057275"/>
                  <a:ext cx="11113" cy="19050"/>
                </a:xfrm>
                <a:custGeom>
                  <a:avLst/>
                  <a:gdLst>
                    <a:gd name="T0" fmla="*/ 1 w 3"/>
                    <a:gd name="T1" fmla="*/ 0 h 5"/>
                    <a:gd name="T2" fmla="*/ 0 w 3"/>
                    <a:gd name="T3" fmla="*/ 2 h 5"/>
                    <a:gd name="T4" fmla="*/ 1 w 3"/>
                    <a:gd name="T5" fmla="*/ 5 h 5"/>
                    <a:gd name="T6" fmla="*/ 3 w 3"/>
                    <a:gd name="T7" fmla="*/ 2 h 5"/>
                    <a:gd name="T8" fmla="*/ 1 w 3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5">
                      <a:moveTo>
                        <a:pt x="1" y="0"/>
                      </a:move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3"/>
                        <a:pt x="1" y="3"/>
                        <a:pt x="1" y="5"/>
                      </a:cubicBezTo>
                      <a:cubicBezTo>
                        <a:pt x="2" y="4"/>
                        <a:pt x="3" y="3"/>
                        <a:pt x="3" y="2"/>
                      </a:cubicBezTo>
                      <a:cubicBezTo>
                        <a:pt x="3" y="1"/>
                        <a:pt x="2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2" name="Freeform 60"/>
                <p:cNvSpPr>
                  <a:spLocks/>
                </p:cNvSpPr>
                <p:nvPr/>
              </p:nvSpPr>
              <p:spPr bwMode="auto">
                <a:xfrm>
                  <a:off x="1471613" y="1057275"/>
                  <a:ext cx="19050" cy="19050"/>
                </a:xfrm>
                <a:custGeom>
                  <a:avLst/>
                  <a:gdLst>
                    <a:gd name="T0" fmla="*/ 2 w 5"/>
                    <a:gd name="T1" fmla="*/ 0 h 5"/>
                    <a:gd name="T2" fmla="*/ 0 w 5"/>
                    <a:gd name="T3" fmla="*/ 2 h 5"/>
                    <a:gd name="T4" fmla="*/ 2 w 5"/>
                    <a:gd name="T5" fmla="*/ 5 h 5"/>
                    <a:gd name="T6" fmla="*/ 5 w 5"/>
                    <a:gd name="T7" fmla="*/ 2 h 5"/>
                    <a:gd name="T8" fmla="*/ 2 w 5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5">
                      <a:moveTo>
                        <a:pt x="2" y="0"/>
                      </a:moveTo>
                      <a:cubicBezTo>
                        <a:pt x="2" y="0"/>
                        <a:pt x="1" y="1"/>
                        <a:pt x="0" y="2"/>
                      </a:cubicBezTo>
                      <a:cubicBezTo>
                        <a:pt x="1" y="3"/>
                        <a:pt x="2" y="3"/>
                        <a:pt x="2" y="5"/>
                      </a:cubicBezTo>
                      <a:cubicBezTo>
                        <a:pt x="3" y="3"/>
                        <a:pt x="4" y="3"/>
                        <a:pt x="5" y="2"/>
                      </a:cubicBezTo>
                      <a:cubicBezTo>
                        <a:pt x="4" y="1"/>
                        <a:pt x="3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3" name="Freeform 61"/>
                <p:cNvSpPr>
                  <a:spLocks/>
                </p:cNvSpPr>
                <p:nvPr/>
              </p:nvSpPr>
              <p:spPr bwMode="auto">
                <a:xfrm>
                  <a:off x="1444625" y="2201863"/>
                  <a:ext cx="223838" cy="68263"/>
                </a:xfrm>
                <a:custGeom>
                  <a:avLst/>
                  <a:gdLst>
                    <a:gd name="T0" fmla="*/ 59 w 59"/>
                    <a:gd name="T1" fmla="*/ 0 h 18"/>
                    <a:gd name="T2" fmla="*/ 58 w 59"/>
                    <a:gd name="T3" fmla="*/ 0 h 18"/>
                    <a:gd name="T4" fmla="*/ 31 w 59"/>
                    <a:gd name="T5" fmla="*/ 12 h 18"/>
                    <a:gd name="T6" fmla="*/ 27 w 59"/>
                    <a:gd name="T7" fmla="*/ 12 h 18"/>
                    <a:gd name="T8" fmla="*/ 2 w 59"/>
                    <a:gd name="T9" fmla="*/ 0 h 18"/>
                    <a:gd name="T10" fmla="*/ 0 w 59"/>
                    <a:gd name="T11" fmla="*/ 1 h 18"/>
                    <a:gd name="T12" fmla="*/ 10 w 59"/>
                    <a:gd name="T13" fmla="*/ 3 h 18"/>
                    <a:gd name="T14" fmla="*/ 10 w 59"/>
                    <a:gd name="T15" fmla="*/ 4 h 18"/>
                    <a:gd name="T16" fmla="*/ 10 w 59"/>
                    <a:gd name="T17" fmla="*/ 9 h 18"/>
                    <a:gd name="T18" fmla="*/ 15 w 59"/>
                    <a:gd name="T19" fmla="*/ 10 h 18"/>
                    <a:gd name="T20" fmla="*/ 17 w 59"/>
                    <a:gd name="T21" fmla="*/ 9 h 18"/>
                    <a:gd name="T22" fmla="*/ 18 w 59"/>
                    <a:gd name="T23" fmla="*/ 12 h 18"/>
                    <a:gd name="T24" fmla="*/ 26 w 59"/>
                    <a:gd name="T25" fmla="*/ 15 h 18"/>
                    <a:gd name="T26" fmla="*/ 34 w 59"/>
                    <a:gd name="T27" fmla="*/ 16 h 18"/>
                    <a:gd name="T28" fmla="*/ 40 w 59"/>
                    <a:gd name="T29" fmla="*/ 15 h 18"/>
                    <a:gd name="T30" fmla="*/ 41 w 59"/>
                    <a:gd name="T31" fmla="*/ 11 h 18"/>
                    <a:gd name="T32" fmla="*/ 44 w 59"/>
                    <a:gd name="T33" fmla="*/ 10 h 18"/>
                    <a:gd name="T34" fmla="*/ 48 w 59"/>
                    <a:gd name="T35" fmla="*/ 10 h 18"/>
                    <a:gd name="T36" fmla="*/ 50 w 59"/>
                    <a:gd name="T37" fmla="*/ 8 h 18"/>
                    <a:gd name="T38" fmla="*/ 50 w 59"/>
                    <a:gd name="T39" fmla="*/ 3 h 18"/>
                    <a:gd name="T40" fmla="*/ 59 w 59"/>
                    <a:gd name="T41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59" h="18">
                      <a:moveTo>
                        <a:pt x="59" y="0"/>
                      </a:move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48" y="1"/>
                        <a:pt x="39" y="5"/>
                        <a:pt x="31" y="12"/>
                      </a:cubicBezTo>
                      <a:cubicBezTo>
                        <a:pt x="31" y="13"/>
                        <a:pt x="28" y="13"/>
                        <a:pt x="27" y="12"/>
                      </a:cubicBezTo>
                      <a:cubicBezTo>
                        <a:pt x="20" y="5"/>
                        <a:pt x="11" y="1"/>
                        <a:pt x="2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3" y="3"/>
                        <a:pt x="7" y="3"/>
                        <a:pt x="10" y="3"/>
                      </a:cubicBezTo>
                      <a:cubicBezTo>
                        <a:pt x="10" y="3"/>
                        <a:pt x="10" y="4"/>
                        <a:pt x="10" y="4"/>
                      </a:cubicBezTo>
                      <a:cubicBezTo>
                        <a:pt x="10" y="6"/>
                        <a:pt x="9" y="8"/>
                        <a:pt x="10" y="9"/>
                      </a:cubicBezTo>
                      <a:cubicBezTo>
                        <a:pt x="11" y="10"/>
                        <a:pt x="13" y="10"/>
                        <a:pt x="15" y="10"/>
                      </a:cubicBezTo>
                      <a:cubicBezTo>
                        <a:pt x="15" y="10"/>
                        <a:pt x="16" y="9"/>
                        <a:pt x="17" y="9"/>
                      </a:cubicBezTo>
                      <a:cubicBezTo>
                        <a:pt x="17" y="10"/>
                        <a:pt x="18" y="11"/>
                        <a:pt x="18" y="12"/>
                      </a:cubicBezTo>
                      <a:cubicBezTo>
                        <a:pt x="19" y="16"/>
                        <a:pt x="22" y="18"/>
                        <a:pt x="26" y="15"/>
                      </a:cubicBezTo>
                      <a:cubicBezTo>
                        <a:pt x="29" y="13"/>
                        <a:pt x="32" y="14"/>
                        <a:pt x="34" y="16"/>
                      </a:cubicBezTo>
                      <a:cubicBezTo>
                        <a:pt x="37" y="17"/>
                        <a:pt x="38" y="17"/>
                        <a:pt x="40" y="15"/>
                      </a:cubicBezTo>
                      <a:cubicBezTo>
                        <a:pt x="40" y="13"/>
                        <a:pt x="41" y="12"/>
                        <a:pt x="41" y="11"/>
                      </a:cubicBezTo>
                      <a:cubicBezTo>
                        <a:pt x="42" y="10"/>
                        <a:pt x="42" y="9"/>
                        <a:pt x="44" y="10"/>
                      </a:cubicBezTo>
                      <a:cubicBezTo>
                        <a:pt x="45" y="10"/>
                        <a:pt x="47" y="10"/>
                        <a:pt x="48" y="10"/>
                      </a:cubicBezTo>
                      <a:cubicBezTo>
                        <a:pt x="50" y="10"/>
                        <a:pt x="50" y="9"/>
                        <a:pt x="50" y="8"/>
                      </a:cubicBezTo>
                      <a:cubicBezTo>
                        <a:pt x="50" y="6"/>
                        <a:pt x="50" y="5"/>
                        <a:pt x="50" y="3"/>
                      </a:cubicBezTo>
                      <a:cubicBezTo>
                        <a:pt x="56" y="3"/>
                        <a:pt x="57" y="3"/>
                        <a:pt x="59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4" name="Freeform 62"/>
                <p:cNvSpPr>
                  <a:spLocks/>
                </p:cNvSpPr>
                <p:nvPr/>
              </p:nvSpPr>
              <p:spPr bwMode="auto">
                <a:xfrm>
                  <a:off x="1539875" y="1738313"/>
                  <a:ext cx="25400" cy="38100"/>
                </a:xfrm>
                <a:custGeom>
                  <a:avLst/>
                  <a:gdLst>
                    <a:gd name="T0" fmla="*/ 4 w 7"/>
                    <a:gd name="T1" fmla="*/ 4 h 10"/>
                    <a:gd name="T2" fmla="*/ 7 w 7"/>
                    <a:gd name="T3" fmla="*/ 1 h 10"/>
                    <a:gd name="T4" fmla="*/ 7 w 7"/>
                    <a:gd name="T5" fmla="*/ 0 h 10"/>
                    <a:gd name="T6" fmla="*/ 2 w 7"/>
                    <a:gd name="T7" fmla="*/ 4 h 10"/>
                    <a:gd name="T8" fmla="*/ 2 w 7"/>
                    <a:gd name="T9" fmla="*/ 0 h 10"/>
                    <a:gd name="T10" fmla="*/ 0 w 7"/>
                    <a:gd name="T11" fmla="*/ 0 h 10"/>
                    <a:gd name="T12" fmla="*/ 0 w 7"/>
                    <a:gd name="T13" fmla="*/ 10 h 10"/>
                    <a:gd name="T14" fmla="*/ 2 w 7"/>
                    <a:gd name="T15" fmla="*/ 10 h 10"/>
                    <a:gd name="T16" fmla="*/ 2 w 7"/>
                    <a:gd name="T17" fmla="*/ 5 h 10"/>
                    <a:gd name="T18" fmla="*/ 5 w 7"/>
                    <a:gd name="T19" fmla="*/ 10 h 10"/>
                    <a:gd name="T20" fmla="*/ 7 w 7"/>
                    <a:gd name="T21" fmla="*/ 10 h 10"/>
                    <a:gd name="T22" fmla="*/ 4 w 7"/>
                    <a:gd name="T23" fmla="*/ 4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" h="10">
                      <a:moveTo>
                        <a:pt x="4" y="4"/>
                      </a:moveTo>
                      <a:cubicBezTo>
                        <a:pt x="6" y="3"/>
                        <a:pt x="5" y="1"/>
                        <a:pt x="7" y="1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2" y="0"/>
                        <a:pt x="5" y="4"/>
                        <a:pt x="2" y="4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5"/>
                        <a:pt x="2" y="5"/>
                        <a:pt x="2" y="5"/>
                      </a:cubicBezTo>
                      <a:cubicBezTo>
                        <a:pt x="3" y="5"/>
                        <a:pt x="5" y="8"/>
                        <a:pt x="5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6" y="8"/>
                        <a:pt x="6" y="5"/>
                        <a:pt x="4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5" name="Freeform 63"/>
                <p:cNvSpPr>
                  <a:spLocks/>
                </p:cNvSpPr>
                <p:nvPr/>
              </p:nvSpPr>
              <p:spPr bwMode="auto">
                <a:xfrm>
                  <a:off x="1608138" y="1738313"/>
                  <a:ext cx="25400" cy="38100"/>
                </a:xfrm>
                <a:custGeom>
                  <a:avLst/>
                  <a:gdLst>
                    <a:gd name="T0" fmla="*/ 11 w 16"/>
                    <a:gd name="T1" fmla="*/ 10 h 24"/>
                    <a:gd name="T2" fmla="*/ 2 w 16"/>
                    <a:gd name="T3" fmla="*/ 10 h 24"/>
                    <a:gd name="T4" fmla="*/ 2 w 16"/>
                    <a:gd name="T5" fmla="*/ 0 h 24"/>
                    <a:gd name="T6" fmla="*/ 0 w 16"/>
                    <a:gd name="T7" fmla="*/ 0 h 24"/>
                    <a:gd name="T8" fmla="*/ 0 w 16"/>
                    <a:gd name="T9" fmla="*/ 24 h 24"/>
                    <a:gd name="T10" fmla="*/ 2 w 16"/>
                    <a:gd name="T11" fmla="*/ 24 h 24"/>
                    <a:gd name="T12" fmla="*/ 2 w 16"/>
                    <a:gd name="T13" fmla="*/ 12 h 24"/>
                    <a:gd name="T14" fmla="*/ 11 w 16"/>
                    <a:gd name="T15" fmla="*/ 12 h 24"/>
                    <a:gd name="T16" fmla="*/ 11 w 16"/>
                    <a:gd name="T17" fmla="*/ 24 h 24"/>
                    <a:gd name="T18" fmla="*/ 16 w 16"/>
                    <a:gd name="T19" fmla="*/ 24 h 24"/>
                    <a:gd name="T20" fmla="*/ 16 w 16"/>
                    <a:gd name="T21" fmla="*/ 0 h 24"/>
                    <a:gd name="T22" fmla="*/ 11 w 16"/>
                    <a:gd name="T23" fmla="*/ 0 h 24"/>
                    <a:gd name="T24" fmla="*/ 11 w 16"/>
                    <a:gd name="T25" fmla="*/ 10 h 24"/>
                    <a:gd name="T26" fmla="*/ 11 w 16"/>
                    <a:gd name="T27" fmla="*/ 10 h 24"/>
                    <a:gd name="T28" fmla="*/ 11 w 16"/>
                    <a:gd name="T29" fmla="*/ 10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" h="24">
                      <a:moveTo>
                        <a:pt x="11" y="10"/>
                      </a:moveTo>
                      <a:lnTo>
                        <a:pt x="2" y="1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24"/>
                      </a:lnTo>
                      <a:lnTo>
                        <a:pt x="2" y="24"/>
                      </a:lnTo>
                      <a:lnTo>
                        <a:pt x="2" y="12"/>
                      </a:lnTo>
                      <a:lnTo>
                        <a:pt x="11" y="12"/>
                      </a:lnTo>
                      <a:lnTo>
                        <a:pt x="11" y="24"/>
                      </a:lnTo>
                      <a:lnTo>
                        <a:pt x="16" y="24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lnTo>
                        <a:pt x="11" y="1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6" name="Freeform 64"/>
                <p:cNvSpPr>
                  <a:spLocks noEditPoints="1"/>
                </p:cNvSpPr>
                <p:nvPr/>
              </p:nvSpPr>
              <p:spPr bwMode="auto">
                <a:xfrm>
                  <a:off x="1457325" y="1693863"/>
                  <a:ext cx="198438" cy="349250"/>
                </a:xfrm>
                <a:custGeom>
                  <a:avLst/>
                  <a:gdLst>
                    <a:gd name="T0" fmla="*/ 11 w 53"/>
                    <a:gd name="T1" fmla="*/ 93 h 93"/>
                    <a:gd name="T2" fmla="*/ 17 w 53"/>
                    <a:gd name="T3" fmla="*/ 93 h 93"/>
                    <a:gd name="T4" fmla="*/ 17 w 53"/>
                    <a:gd name="T5" fmla="*/ 92 h 93"/>
                    <a:gd name="T6" fmla="*/ 19 w 53"/>
                    <a:gd name="T7" fmla="*/ 26 h 93"/>
                    <a:gd name="T8" fmla="*/ 24 w 53"/>
                    <a:gd name="T9" fmla="*/ 26 h 93"/>
                    <a:gd name="T10" fmla="*/ 22 w 53"/>
                    <a:gd name="T11" fmla="*/ 93 h 93"/>
                    <a:gd name="T12" fmla="*/ 31 w 53"/>
                    <a:gd name="T13" fmla="*/ 93 h 93"/>
                    <a:gd name="T14" fmla="*/ 31 w 53"/>
                    <a:gd name="T15" fmla="*/ 92 h 93"/>
                    <a:gd name="T16" fmla="*/ 28 w 53"/>
                    <a:gd name="T17" fmla="*/ 26 h 93"/>
                    <a:gd name="T18" fmla="*/ 34 w 53"/>
                    <a:gd name="T19" fmla="*/ 26 h 93"/>
                    <a:gd name="T20" fmla="*/ 36 w 53"/>
                    <a:gd name="T21" fmla="*/ 93 h 93"/>
                    <a:gd name="T22" fmla="*/ 42 w 53"/>
                    <a:gd name="T23" fmla="*/ 93 h 93"/>
                    <a:gd name="T24" fmla="*/ 42 w 53"/>
                    <a:gd name="T25" fmla="*/ 92 h 93"/>
                    <a:gd name="T26" fmla="*/ 38 w 53"/>
                    <a:gd name="T27" fmla="*/ 26 h 93"/>
                    <a:gd name="T28" fmla="*/ 53 w 53"/>
                    <a:gd name="T29" fmla="*/ 26 h 93"/>
                    <a:gd name="T30" fmla="*/ 53 w 53"/>
                    <a:gd name="T31" fmla="*/ 6 h 93"/>
                    <a:gd name="T32" fmla="*/ 41 w 53"/>
                    <a:gd name="T33" fmla="*/ 6 h 93"/>
                    <a:gd name="T34" fmla="*/ 42 w 53"/>
                    <a:gd name="T35" fmla="*/ 5 h 93"/>
                    <a:gd name="T36" fmla="*/ 40 w 53"/>
                    <a:gd name="T37" fmla="*/ 3 h 93"/>
                    <a:gd name="T38" fmla="*/ 40 w 53"/>
                    <a:gd name="T39" fmla="*/ 1 h 93"/>
                    <a:gd name="T40" fmla="*/ 42 w 53"/>
                    <a:gd name="T41" fmla="*/ 1 h 93"/>
                    <a:gd name="T42" fmla="*/ 42 w 53"/>
                    <a:gd name="T43" fmla="*/ 0 h 93"/>
                    <a:gd name="T44" fmla="*/ 42 w 53"/>
                    <a:gd name="T45" fmla="*/ 0 h 93"/>
                    <a:gd name="T46" fmla="*/ 11 w 53"/>
                    <a:gd name="T47" fmla="*/ 0 h 93"/>
                    <a:gd name="T48" fmla="*/ 11 w 53"/>
                    <a:gd name="T49" fmla="*/ 0 h 93"/>
                    <a:gd name="T50" fmla="*/ 11 w 53"/>
                    <a:gd name="T51" fmla="*/ 1 h 93"/>
                    <a:gd name="T52" fmla="*/ 12 w 53"/>
                    <a:gd name="T53" fmla="*/ 1 h 93"/>
                    <a:gd name="T54" fmla="*/ 12 w 53"/>
                    <a:gd name="T55" fmla="*/ 3 h 93"/>
                    <a:gd name="T56" fmla="*/ 10 w 53"/>
                    <a:gd name="T57" fmla="*/ 5 h 93"/>
                    <a:gd name="T58" fmla="*/ 12 w 53"/>
                    <a:gd name="T59" fmla="*/ 6 h 93"/>
                    <a:gd name="T60" fmla="*/ 0 w 53"/>
                    <a:gd name="T61" fmla="*/ 6 h 93"/>
                    <a:gd name="T62" fmla="*/ 0 w 53"/>
                    <a:gd name="T63" fmla="*/ 26 h 93"/>
                    <a:gd name="T64" fmla="*/ 15 w 53"/>
                    <a:gd name="T65" fmla="*/ 26 h 93"/>
                    <a:gd name="T66" fmla="*/ 11 w 53"/>
                    <a:gd name="T67" fmla="*/ 93 h 93"/>
                    <a:gd name="T68" fmla="*/ 11 w 53"/>
                    <a:gd name="T69" fmla="*/ 93 h 93"/>
                    <a:gd name="T70" fmla="*/ 1 w 53"/>
                    <a:gd name="T71" fmla="*/ 24 h 93"/>
                    <a:gd name="T72" fmla="*/ 1 w 53"/>
                    <a:gd name="T73" fmla="*/ 9 h 93"/>
                    <a:gd name="T74" fmla="*/ 50 w 53"/>
                    <a:gd name="T75" fmla="*/ 9 h 93"/>
                    <a:gd name="T76" fmla="*/ 50 w 53"/>
                    <a:gd name="T77" fmla="*/ 24 h 93"/>
                    <a:gd name="T78" fmla="*/ 1 w 53"/>
                    <a:gd name="T79" fmla="*/ 24 h 93"/>
                    <a:gd name="T80" fmla="*/ 1 w 53"/>
                    <a:gd name="T81" fmla="*/ 24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53" h="93">
                      <a:moveTo>
                        <a:pt x="11" y="93"/>
                      </a:moveTo>
                      <a:cubicBezTo>
                        <a:pt x="17" y="93"/>
                        <a:pt x="17" y="93"/>
                        <a:pt x="17" y="93"/>
                      </a:cubicBezTo>
                      <a:cubicBezTo>
                        <a:pt x="17" y="92"/>
                        <a:pt x="17" y="92"/>
                        <a:pt x="17" y="92"/>
                      </a:cubicBezTo>
                      <a:cubicBezTo>
                        <a:pt x="19" y="26"/>
                        <a:pt x="19" y="26"/>
                        <a:pt x="19" y="26"/>
                      </a:cubicBezTo>
                      <a:cubicBezTo>
                        <a:pt x="24" y="26"/>
                        <a:pt x="24" y="26"/>
                        <a:pt x="24" y="26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31" y="93"/>
                        <a:pt x="31" y="93"/>
                        <a:pt x="31" y="93"/>
                      </a:cubicBezTo>
                      <a:cubicBezTo>
                        <a:pt x="31" y="92"/>
                        <a:pt x="31" y="92"/>
                        <a:pt x="31" y="92"/>
                      </a:cubicBezTo>
                      <a:cubicBezTo>
                        <a:pt x="28" y="26"/>
                        <a:pt x="28" y="26"/>
                        <a:pt x="28" y="26"/>
                      </a:cubicBezTo>
                      <a:cubicBezTo>
                        <a:pt x="34" y="26"/>
                        <a:pt x="34" y="26"/>
                        <a:pt x="34" y="26"/>
                      </a:cubicBezTo>
                      <a:cubicBezTo>
                        <a:pt x="36" y="93"/>
                        <a:pt x="36" y="93"/>
                        <a:pt x="36" y="93"/>
                      </a:cubicBezTo>
                      <a:cubicBezTo>
                        <a:pt x="42" y="93"/>
                        <a:pt x="42" y="93"/>
                        <a:pt x="42" y="93"/>
                      </a:cubicBezTo>
                      <a:cubicBezTo>
                        <a:pt x="42" y="92"/>
                        <a:pt x="42" y="92"/>
                        <a:pt x="42" y="92"/>
                      </a:cubicBezTo>
                      <a:cubicBezTo>
                        <a:pt x="38" y="26"/>
                        <a:pt x="38" y="26"/>
                        <a:pt x="38" y="26"/>
                      </a:cubicBezTo>
                      <a:cubicBezTo>
                        <a:pt x="53" y="26"/>
                        <a:pt x="53" y="26"/>
                        <a:pt x="53" y="26"/>
                      </a:cubicBezTo>
                      <a:cubicBezTo>
                        <a:pt x="53" y="6"/>
                        <a:pt x="53" y="6"/>
                        <a:pt x="53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2" y="6"/>
                        <a:pt x="42" y="5"/>
                        <a:pt x="42" y="5"/>
                      </a:cubicBezTo>
                      <a:cubicBezTo>
                        <a:pt x="42" y="4"/>
                        <a:pt x="42" y="4"/>
                        <a:pt x="40" y="3"/>
                      </a:cubicBezTo>
                      <a:cubicBezTo>
                        <a:pt x="40" y="1"/>
                        <a:pt x="40" y="1"/>
                        <a:pt x="40" y="1"/>
                      </a:cubicBezTo>
                      <a:cubicBezTo>
                        <a:pt x="42" y="1"/>
                        <a:pt x="42" y="1"/>
                        <a:pt x="42" y="1"/>
                      </a:cubicBezTo>
                      <a:cubicBezTo>
                        <a:pt x="42" y="1"/>
                        <a:pt x="42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1" y="0"/>
                        <a:pt x="11" y="1"/>
                        <a:pt x="11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3"/>
                        <a:pt x="12" y="3"/>
                        <a:pt x="12" y="3"/>
                      </a:cubicBezTo>
                      <a:cubicBezTo>
                        <a:pt x="11" y="4"/>
                        <a:pt x="10" y="4"/>
                        <a:pt x="10" y="5"/>
                      </a:cubicBezTo>
                      <a:cubicBezTo>
                        <a:pt x="10" y="5"/>
                        <a:pt x="11" y="6"/>
                        <a:pt x="12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ubicBezTo>
                        <a:pt x="11" y="93"/>
                        <a:pt x="11" y="93"/>
                        <a:pt x="11" y="93"/>
                      </a:cubicBezTo>
                      <a:close/>
                      <a:moveTo>
                        <a:pt x="1" y="24"/>
                      </a:move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50" y="24"/>
                        <a:pt x="50" y="24"/>
                        <a:pt x="50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ubicBezTo>
                        <a:pt x="1" y="24"/>
                        <a:pt x="1" y="24"/>
                        <a:pt x="1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7" name="Freeform 65"/>
                <p:cNvSpPr>
                  <a:spLocks/>
                </p:cNvSpPr>
                <p:nvPr/>
              </p:nvSpPr>
              <p:spPr bwMode="auto">
                <a:xfrm>
                  <a:off x="1479550" y="1719263"/>
                  <a:ext cx="33338" cy="57150"/>
                </a:xfrm>
                <a:custGeom>
                  <a:avLst/>
                  <a:gdLst>
                    <a:gd name="T0" fmla="*/ 4 w 9"/>
                    <a:gd name="T1" fmla="*/ 8 h 15"/>
                    <a:gd name="T2" fmla="*/ 0 w 9"/>
                    <a:gd name="T3" fmla="*/ 6 h 15"/>
                    <a:gd name="T4" fmla="*/ 2 w 9"/>
                    <a:gd name="T5" fmla="*/ 6 h 15"/>
                    <a:gd name="T6" fmla="*/ 2 w 9"/>
                    <a:gd name="T7" fmla="*/ 8 h 15"/>
                    <a:gd name="T8" fmla="*/ 2 w 9"/>
                    <a:gd name="T9" fmla="*/ 9 h 15"/>
                    <a:gd name="T10" fmla="*/ 2 w 9"/>
                    <a:gd name="T11" fmla="*/ 9 h 15"/>
                    <a:gd name="T12" fmla="*/ 1 w 9"/>
                    <a:gd name="T13" fmla="*/ 11 h 15"/>
                    <a:gd name="T14" fmla="*/ 0 w 9"/>
                    <a:gd name="T15" fmla="*/ 11 h 15"/>
                    <a:gd name="T16" fmla="*/ 6 w 9"/>
                    <a:gd name="T17" fmla="*/ 11 h 15"/>
                    <a:gd name="T18" fmla="*/ 4 w 9"/>
                    <a:gd name="T19" fmla="*/ 8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" h="15">
                      <a:moveTo>
                        <a:pt x="4" y="8"/>
                      </a:moveTo>
                      <a:cubicBezTo>
                        <a:pt x="9" y="5"/>
                        <a:pt x="1" y="0"/>
                        <a:pt x="0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3"/>
                        <a:pt x="6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6" y="9"/>
                        <a:pt x="2" y="15"/>
                        <a:pt x="1" y="11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1" y="15"/>
                        <a:pt x="6" y="15"/>
                        <a:pt x="6" y="11"/>
                      </a:cubicBezTo>
                      <a:cubicBezTo>
                        <a:pt x="6" y="10"/>
                        <a:pt x="5" y="9"/>
                        <a:pt x="4" y="8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8" name="Freeform 66"/>
                <p:cNvSpPr>
                  <a:spLocks/>
                </p:cNvSpPr>
                <p:nvPr/>
              </p:nvSpPr>
              <p:spPr bwMode="auto">
                <a:xfrm>
                  <a:off x="1517650" y="1655763"/>
                  <a:ext cx="77788" cy="3175"/>
                </a:xfrm>
                <a:custGeom>
                  <a:avLst/>
                  <a:gdLst>
                    <a:gd name="T0" fmla="*/ 21 w 21"/>
                    <a:gd name="T1" fmla="*/ 0 h 1"/>
                    <a:gd name="T2" fmla="*/ 11 w 21"/>
                    <a:gd name="T3" fmla="*/ 0 h 1"/>
                    <a:gd name="T4" fmla="*/ 0 w 21"/>
                    <a:gd name="T5" fmla="*/ 0 h 1"/>
                    <a:gd name="T6" fmla="*/ 0 w 21"/>
                    <a:gd name="T7" fmla="*/ 1 h 1"/>
                    <a:gd name="T8" fmla="*/ 0 w 21"/>
                    <a:gd name="T9" fmla="*/ 1 h 1"/>
                    <a:gd name="T10" fmla="*/ 0 w 21"/>
                    <a:gd name="T11" fmla="*/ 1 h 1"/>
                    <a:gd name="T12" fmla="*/ 0 w 21"/>
                    <a:gd name="T13" fmla="*/ 1 h 1"/>
                    <a:gd name="T14" fmla="*/ 0 w 21"/>
                    <a:gd name="T15" fmla="*/ 1 h 1"/>
                    <a:gd name="T16" fmla="*/ 0 w 21"/>
                    <a:gd name="T17" fmla="*/ 1 h 1"/>
                    <a:gd name="T18" fmla="*/ 0 w 21"/>
                    <a:gd name="T19" fmla="*/ 1 h 1"/>
                    <a:gd name="T20" fmla="*/ 11 w 21"/>
                    <a:gd name="T21" fmla="*/ 1 h 1"/>
                    <a:gd name="T22" fmla="*/ 21 w 21"/>
                    <a:gd name="T23" fmla="*/ 1 h 1"/>
                    <a:gd name="T24" fmla="*/ 21 w 21"/>
                    <a:gd name="T25" fmla="*/ 1 h 1"/>
                    <a:gd name="T26" fmla="*/ 21 w 21"/>
                    <a:gd name="T27" fmla="*/ 1 h 1"/>
                    <a:gd name="T28" fmla="*/ 21 w 21"/>
                    <a:gd name="T29" fmla="*/ 1 h 1"/>
                    <a:gd name="T30" fmla="*/ 21 w 21"/>
                    <a:gd name="T31" fmla="*/ 1 h 1"/>
                    <a:gd name="T32" fmla="*/ 21 w 21"/>
                    <a:gd name="T33" fmla="*/ 1 h 1"/>
                    <a:gd name="T34" fmla="*/ 21 w 21"/>
                    <a:gd name="T35" fmla="*/ 1 h 1"/>
                    <a:gd name="T36" fmla="*/ 21 w 21"/>
                    <a:gd name="T37" fmla="*/ 0 h 1"/>
                    <a:gd name="T38" fmla="*/ 21 w 21"/>
                    <a:gd name="T3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cubicBezTo>
                        <a:pt x="17" y="0"/>
                        <a:pt x="11" y="0"/>
                        <a:pt x="11" y="0"/>
                      </a:cubicBezTo>
                      <a:cubicBezTo>
                        <a:pt x="10" y="0"/>
                        <a:pt x="4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4" y="1"/>
                        <a:pt x="7" y="1"/>
                        <a:pt x="11" y="1"/>
                      </a:cubicBezTo>
                      <a:cubicBezTo>
                        <a:pt x="14" y="1"/>
                        <a:pt x="17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99" name="Freeform 67"/>
                <p:cNvSpPr>
                  <a:spLocks/>
                </p:cNvSpPr>
                <p:nvPr/>
              </p:nvSpPr>
              <p:spPr bwMode="auto">
                <a:xfrm>
                  <a:off x="1550988" y="1565275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1 w 3"/>
                    <a:gd name="T3" fmla="*/ 0 h 3"/>
                    <a:gd name="T4" fmla="*/ 0 w 3"/>
                    <a:gd name="T5" fmla="*/ 1 h 3"/>
                    <a:gd name="T6" fmla="*/ 0 w 3"/>
                    <a:gd name="T7" fmla="*/ 2 h 3"/>
                    <a:gd name="T8" fmla="*/ 1 w 3"/>
                    <a:gd name="T9" fmla="*/ 3 h 3"/>
                    <a:gd name="T10" fmla="*/ 3 w 3"/>
                    <a:gd name="T11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2" y="3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0" name="Oval 68"/>
                <p:cNvSpPr>
                  <a:spLocks noChangeArrowheads="1"/>
                </p:cNvSpPr>
                <p:nvPr/>
              </p:nvSpPr>
              <p:spPr bwMode="auto">
                <a:xfrm>
                  <a:off x="1550988" y="158750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1" name="Freeform 69"/>
                <p:cNvSpPr>
                  <a:spLocks/>
                </p:cNvSpPr>
                <p:nvPr/>
              </p:nvSpPr>
              <p:spPr bwMode="auto">
                <a:xfrm>
                  <a:off x="1589088" y="1614488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1 h 2"/>
                    <a:gd name="T4" fmla="*/ 1 w 2"/>
                    <a:gd name="T5" fmla="*/ 0 h 2"/>
                    <a:gd name="T6" fmla="*/ 1 w 2"/>
                    <a:gd name="T7" fmla="*/ 0 h 2"/>
                    <a:gd name="T8" fmla="*/ 0 w 2"/>
                    <a:gd name="T9" fmla="*/ 1 h 2"/>
                    <a:gd name="T10" fmla="*/ 1 w 2"/>
                    <a:gd name="T11" fmla="*/ 2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2" name="Freeform 70"/>
                <p:cNvSpPr>
                  <a:spLocks/>
                </p:cNvSpPr>
                <p:nvPr/>
              </p:nvSpPr>
              <p:spPr bwMode="auto">
                <a:xfrm>
                  <a:off x="1577975" y="1622425"/>
                  <a:ext cx="11113" cy="3175"/>
                </a:xfrm>
                <a:custGeom>
                  <a:avLst/>
                  <a:gdLst>
                    <a:gd name="T0" fmla="*/ 0 w 3"/>
                    <a:gd name="T1" fmla="*/ 0 h 1"/>
                    <a:gd name="T2" fmla="*/ 2 w 3"/>
                    <a:gd name="T3" fmla="*/ 1 h 1"/>
                    <a:gd name="T4" fmla="*/ 3 w 3"/>
                    <a:gd name="T5" fmla="*/ 1 h 1"/>
                    <a:gd name="T6" fmla="*/ 2 w 3"/>
                    <a:gd name="T7" fmla="*/ 0 h 1"/>
                    <a:gd name="T8" fmla="*/ 0 w 3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3" name="Freeform 71"/>
                <p:cNvSpPr>
                  <a:spLocks/>
                </p:cNvSpPr>
                <p:nvPr/>
              </p:nvSpPr>
              <p:spPr bwMode="auto">
                <a:xfrm>
                  <a:off x="1584325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0 h 2"/>
                    <a:gd name="T4" fmla="*/ 0 w 1"/>
                    <a:gd name="T5" fmla="*/ 1 h 2"/>
                    <a:gd name="T6" fmla="*/ 0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1 h 2"/>
                    <a:gd name="T16" fmla="*/ 1 w 1"/>
                    <a:gd name="T1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4" name="Freeform 72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11113" cy="7938"/>
                </a:xfrm>
                <a:custGeom>
                  <a:avLst/>
                  <a:gdLst>
                    <a:gd name="T0" fmla="*/ 0 w 3"/>
                    <a:gd name="T1" fmla="*/ 1 h 2"/>
                    <a:gd name="T2" fmla="*/ 2 w 3"/>
                    <a:gd name="T3" fmla="*/ 2 h 2"/>
                    <a:gd name="T4" fmla="*/ 2 w 3"/>
                    <a:gd name="T5" fmla="*/ 2 h 2"/>
                    <a:gd name="T6" fmla="*/ 3 w 3"/>
                    <a:gd name="T7" fmla="*/ 1 h 2"/>
                    <a:gd name="T8" fmla="*/ 3 w 3"/>
                    <a:gd name="T9" fmla="*/ 1 h 2"/>
                    <a:gd name="T10" fmla="*/ 2 w 3"/>
                    <a:gd name="T11" fmla="*/ 0 h 2"/>
                    <a:gd name="T12" fmla="*/ 0 w 3"/>
                    <a:gd name="T13" fmla="*/ 1 h 2"/>
                    <a:gd name="T14" fmla="*/ 0 w 3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0" y="1"/>
                      </a:moveTo>
                      <a:cubicBezTo>
                        <a:pt x="0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2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5" name="Freeform 73"/>
                <p:cNvSpPr>
                  <a:spLocks/>
                </p:cNvSpPr>
                <p:nvPr/>
              </p:nvSpPr>
              <p:spPr bwMode="auto">
                <a:xfrm>
                  <a:off x="1573213" y="1622425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2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3 w 3"/>
                    <a:gd name="T9" fmla="*/ 2 h 3"/>
                    <a:gd name="T10" fmla="*/ 1 w 3"/>
                    <a:gd name="T11" fmla="*/ 0 h 3"/>
                    <a:gd name="T12" fmla="*/ 0 w 3"/>
                    <a:gd name="T13" fmla="*/ 1 h 3"/>
                    <a:gd name="T14" fmla="*/ 0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6" name="Freeform 74"/>
                <p:cNvSpPr>
                  <a:spLocks/>
                </p:cNvSpPr>
                <p:nvPr/>
              </p:nvSpPr>
              <p:spPr bwMode="auto">
                <a:xfrm>
                  <a:off x="1562100" y="1636713"/>
                  <a:ext cx="22225" cy="7938"/>
                </a:xfrm>
                <a:custGeom>
                  <a:avLst/>
                  <a:gdLst>
                    <a:gd name="T0" fmla="*/ 0 w 6"/>
                    <a:gd name="T1" fmla="*/ 2 h 2"/>
                    <a:gd name="T2" fmla="*/ 1 w 6"/>
                    <a:gd name="T3" fmla="*/ 2 h 2"/>
                    <a:gd name="T4" fmla="*/ 1 w 6"/>
                    <a:gd name="T5" fmla="*/ 2 h 2"/>
                    <a:gd name="T6" fmla="*/ 3 w 6"/>
                    <a:gd name="T7" fmla="*/ 2 h 2"/>
                    <a:gd name="T8" fmla="*/ 5 w 6"/>
                    <a:gd name="T9" fmla="*/ 1 h 2"/>
                    <a:gd name="T10" fmla="*/ 6 w 6"/>
                    <a:gd name="T11" fmla="*/ 0 h 2"/>
                    <a:gd name="T12" fmla="*/ 5 w 6"/>
                    <a:gd name="T13" fmla="*/ 0 h 2"/>
                    <a:gd name="T14" fmla="*/ 1 w 6"/>
                    <a:gd name="T15" fmla="*/ 1 h 2"/>
                    <a:gd name="T16" fmla="*/ 0 w 6"/>
                    <a:gd name="T17" fmla="*/ 2 h 2"/>
                    <a:gd name="T18" fmla="*/ 0 w 6"/>
                    <a:gd name="T1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" h="2">
                      <a:moveTo>
                        <a:pt x="0" y="2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4" y="2"/>
                        <a:pt x="4" y="2"/>
                        <a:pt x="5" y="1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2" y="0"/>
                        <a:pt x="1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7" name="Freeform 75"/>
                <p:cNvSpPr>
                  <a:spLocks/>
                </p:cNvSpPr>
                <p:nvPr/>
              </p:nvSpPr>
              <p:spPr bwMode="auto">
                <a:xfrm>
                  <a:off x="1577975" y="1633538"/>
                  <a:ext cx="11113" cy="3175"/>
                </a:xfrm>
                <a:custGeom>
                  <a:avLst/>
                  <a:gdLst>
                    <a:gd name="T0" fmla="*/ 3 w 3"/>
                    <a:gd name="T1" fmla="*/ 1 h 1"/>
                    <a:gd name="T2" fmla="*/ 2 w 3"/>
                    <a:gd name="T3" fmla="*/ 0 h 1"/>
                    <a:gd name="T4" fmla="*/ 0 w 3"/>
                    <a:gd name="T5" fmla="*/ 1 h 1"/>
                    <a:gd name="T6" fmla="*/ 1 w 3"/>
                    <a:gd name="T7" fmla="*/ 1 h 1"/>
                    <a:gd name="T8" fmla="*/ 1 w 3"/>
                    <a:gd name="T9" fmla="*/ 1 h 1"/>
                    <a:gd name="T10" fmla="*/ 3 w 3"/>
                    <a:gd name="T11" fmla="*/ 1 h 1"/>
                    <a:gd name="T12" fmla="*/ 3 w 3"/>
                    <a:gd name="T13" fmla="*/ 1 h 1"/>
                    <a:gd name="T14" fmla="*/ 3 w 3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3" y="1"/>
                        <a:pt x="3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8" name="Freeform 76"/>
                <p:cNvSpPr>
                  <a:spLocks/>
                </p:cNvSpPr>
                <p:nvPr/>
              </p:nvSpPr>
              <p:spPr bwMode="auto">
                <a:xfrm>
                  <a:off x="1589088" y="1625600"/>
                  <a:ext cx="6350" cy="7938"/>
                </a:xfrm>
                <a:custGeom>
                  <a:avLst/>
                  <a:gdLst>
                    <a:gd name="T0" fmla="*/ 2 w 2"/>
                    <a:gd name="T1" fmla="*/ 1 h 2"/>
                    <a:gd name="T2" fmla="*/ 1 w 2"/>
                    <a:gd name="T3" fmla="*/ 0 h 2"/>
                    <a:gd name="T4" fmla="*/ 0 w 2"/>
                    <a:gd name="T5" fmla="*/ 1 h 2"/>
                    <a:gd name="T6" fmla="*/ 0 w 2"/>
                    <a:gd name="T7" fmla="*/ 1 h 2"/>
                    <a:gd name="T8" fmla="*/ 1 w 2"/>
                    <a:gd name="T9" fmla="*/ 2 h 2"/>
                    <a:gd name="T10" fmla="*/ 2 w 2"/>
                    <a:gd name="T11" fmla="*/ 1 h 2"/>
                    <a:gd name="T12" fmla="*/ 2 w 2"/>
                    <a:gd name="T13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09" name="Freeform 77"/>
                <p:cNvSpPr>
                  <a:spLocks/>
                </p:cNvSpPr>
                <p:nvPr/>
              </p:nvSpPr>
              <p:spPr bwMode="auto">
                <a:xfrm>
                  <a:off x="1595438" y="1622425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1 h 1"/>
                    <a:gd name="T10" fmla="*/ 1 w 1"/>
                    <a:gd name="T11" fmla="*/ 0 h 1"/>
                    <a:gd name="T12" fmla="*/ 1 w 1"/>
                    <a:gd name="T13" fmla="*/ 0 h 1"/>
                    <a:gd name="T14" fmla="*/ 0 w 1"/>
                    <a:gd name="T15" fmla="*/ 1 h 1"/>
                    <a:gd name="T16" fmla="*/ 0 w 1"/>
                    <a:gd name="T1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0" name="Freeform 78"/>
                <p:cNvSpPr>
                  <a:spLocks/>
                </p:cNvSpPr>
                <p:nvPr/>
              </p:nvSpPr>
              <p:spPr bwMode="auto">
                <a:xfrm>
                  <a:off x="1600200" y="1614488"/>
                  <a:ext cx="11113" cy="11113"/>
                </a:xfrm>
                <a:custGeom>
                  <a:avLst/>
                  <a:gdLst>
                    <a:gd name="T0" fmla="*/ 1 w 3"/>
                    <a:gd name="T1" fmla="*/ 3 h 3"/>
                    <a:gd name="T2" fmla="*/ 2 w 3"/>
                    <a:gd name="T3" fmla="*/ 3 h 3"/>
                    <a:gd name="T4" fmla="*/ 3 w 3"/>
                    <a:gd name="T5" fmla="*/ 2 h 3"/>
                    <a:gd name="T6" fmla="*/ 3 w 3"/>
                    <a:gd name="T7" fmla="*/ 2 h 3"/>
                    <a:gd name="T8" fmla="*/ 3 w 3"/>
                    <a:gd name="T9" fmla="*/ 2 h 3"/>
                    <a:gd name="T10" fmla="*/ 2 w 3"/>
                    <a:gd name="T11" fmla="*/ 0 h 3"/>
                    <a:gd name="T12" fmla="*/ 2 w 3"/>
                    <a:gd name="T13" fmla="*/ 0 h 3"/>
                    <a:gd name="T14" fmla="*/ 2 w 3"/>
                    <a:gd name="T15" fmla="*/ 0 h 3"/>
                    <a:gd name="T16" fmla="*/ 0 w 3"/>
                    <a:gd name="T17" fmla="*/ 2 h 3"/>
                    <a:gd name="T18" fmla="*/ 1 w 3"/>
                    <a:gd name="T19" fmla="*/ 2 h 3"/>
                    <a:gd name="T20" fmla="*/ 1 w 3"/>
                    <a:gd name="T21" fmla="*/ 3 h 3"/>
                    <a:gd name="T22" fmla="*/ 1 w 3"/>
                    <a:gd name="T23" fmla="*/ 3 h 3"/>
                    <a:gd name="T24" fmla="*/ 1 w 3"/>
                    <a:gd name="T2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1" y="3"/>
                      </a:move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1" name="Freeform 79"/>
                <p:cNvSpPr>
                  <a:spLocks/>
                </p:cNvSpPr>
                <p:nvPr/>
              </p:nvSpPr>
              <p:spPr bwMode="auto">
                <a:xfrm>
                  <a:off x="1600200" y="1600200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2 w 3"/>
                    <a:gd name="T3" fmla="*/ 0 h 3"/>
                    <a:gd name="T4" fmla="*/ 2 w 3"/>
                    <a:gd name="T5" fmla="*/ 0 h 3"/>
                    <a:gd name="T6" fmla="*/ 0 w 3"/>
                    <a:gd name="T7" fmla="*/ 2 h 3"/>
                    <a:gd name="T8" fmla="*/ 0 w 3"/>
                    <a:gd name="T9" fmla="*/ 2 h 3"/>
                    <a:gd name="T10" fmla="*/ 2 w 3"/>
                    <a:gd name="T11" fmla="*/ 3 h 3"/>
                    <a:gd name="T12" fmla="*/ 2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3 w 3"/>
                    <a:gd name="T1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2" y="1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2" name="Freeform 80"/>
                <p:cNvSpPr>
                  <a:spLocks/>
                </p:cNvSpPr>
                <p:nvPr/>
              </p:nvSpPr>
              <p:spPr bwMode="auto">
                <a:xfrm>
                  <a:off x="1595438" y="1606550"/>
                  <a:ext cx="4763" cy="7938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1 h 2"/>
                    <a:gd name="T4" fmla="*/ 0 w 1"/>
                    <a:gd name="T5" fmla="*/ 1 h 2"/>
                    <a:gd name="T6" fmla="*/ 1 w 1"/>
                    <a:gd name="T7" fmla="*/ 2 h 2"/>
                    <a:gd name="T8" fmla="*/ 1 w 1"/>
                    <a:gd name="T9" fmla="*/ 2 h 2"/>
                    <a:gd name="T10" fmla="*/ 1 w 1"/>
                    <a:gd name="T11" fmla="*/ 1 h 2"/>
                    <a:gd name="T12" fmla="*/ 1 w 1"/>
                    <a:gd name="T13" fmla="*/ 1 h 2"/>
                    <a:gd name="T14" fmla="*/ 1 w 1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3" name="Freeform 81"/>
                <p:cNvSpPr>
                  <a:spLocks/>
                </p:cNvSpPr>
                <p:nvPr/>
              </p:nvSpPr>
              <p:spPr bwMode="auto">
                <a:xfrm>
                  <a:off x="1589088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1 w 2"/>
                    <a:gd name="T3" fmla="*/ 0 h 3"/>
                    <a:gd name="T4" fmla="*/ 0 w 2"/>
                    <a:gd name="T5" fmla="*/ 2 h 3"/>
                    <a:gd name="T6" fmla="*/ 0 w 2"/>
                    <a:gd name="T7" fmla="*/ 2 h 3"/>
                    <a:gd name="T8" fmla="*/ 1 w 2"/>
                    <a:gd name="T9" fmla="*/ 3 h 3"/>
                    <a:gd name="T10" fmla="*/ 1 w 2"/>
                    <a:gd name="T11" fmla="*/ 3 h 3"/>
                    <a:gd name="T12" fmla="*/ 1 w 2"/>
                    <a:gd name="T13" fmla="*/ 3 h 3"/>
                    <a:gd name="T14" fmla="*/ 2 w 2"/>
                    <a:gd name="T15" fmla="*/ 2 h 3"/>
                    <a:gd name="T16" fmla="*/ 2 w 2"/>
                    <a:gd name="T17" fmla="*/ 2 h 3"/>
                    <a:gd name="T18" fmla="*/ 2 w 2"/>
                    <a:gd name="T19" fmla="*/ 2 h 3"/>
                    <a:gd name="T20" fmla="*/ 1 w 2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4" name="Freeform 82"/>
                <p:cNvSpPr>
                  <a:spLocks/>
                </p:cNvSpPr>
                <p:nvPr/>
              </p:nvSpPr>
              <p:spPr bwMode="auto">
                <a:xfrm>
                  <a:off x="1577975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2 w 3"/>
                    <a:gd name="T3" fmla="*/ 0 h 3"/>
                    <a:gd name="T4" fmla="*/ 2 w 3"/>
                    <a:gd name="T5" fmla="*/ 0 h 3"/>
                    <a:gd name="T6" fmla="*/ 1 w 3"/>
                    <a:gd name="T7" fmla="*/ 1 h 3"/>
                    <a:gd name="T8" fmla="*/ 0 w 3"/>
                    <a:gd name="T9" fmla="*/ 1 h 3"/>
                    <a:gd name="T10" fmla="*/ 1 w 3"/>
                    <a:gd name="T11" fmla="*/ 1 h 3"/>
                    <a:gd name="T12" fmla="*/ 2 w 3"/>
                    <a:gd name="T13" fmla="*/ 3 h 3"/>
                    <a:gd name="T14" fmla="*/ 2 w 3"/>
                    <a:gd name="T15" fmla="*/ 3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5" name="Freeform 83"/>
                <p:cNvSpPr>
                  <a:spLocks/>
                </p:cNvSpPr>
                <p:nvPr/>
              </p:nvSpPr>
              <p:spPr bwMode="auto">
                <a:xfrm>
                  <a:off x="1577975" y="1600200"/>
                  <a:ext cx="6350" cy="11113"/>
                </a:xfrm>
                <a:custGeom>
                  <a:avLst/>
                  <a:gdLst>
                    <a:gd name="T0" fmla="*/ 1 w 2"/>
                    <a:gd name="T1" fmla="*/ 0 h 3"/>
                    <a:gd name="T2" fmla="*/ 0 w 2"/>
                    <a:gd name="T3" fmla="*/ 1 h 3"/>
                    <a:gd name="T4" fmla="*/ 0 w 2"/>
                    <a:gd name="T5" fmla="*/ 2 h 3"/>
                    <a:gd name="T6" fmla="*/ 1 w 2"/>
                    <a:gd name="T7" fmla="*/ 3 h 3"/>
                    <a:gd name="T8" fmla="*/ 1 w 2"/>
                    <a:gd name="T9" fmla="*/ 3 h 3"/>
                    <a:gd name="T10" fmla="*/ 1 w 2"/>
                    <a:gd name="T11" fmla="*/ 2 h 3"/>
                    <a:gd name="T12" fmla="*/ 2 w 2"/>
                    <a:gd name="T13" fmla="*/ 2 h 3"/>
                    <a:gd name="T14" fmla="*/ 1 w 2"/>
                    <a:gd name="T15" fmla="*/ 2 h 3"/>
                    <a:gd name="T16" fmla="*/ 1 w 2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6" name="Freeform 84"/>
                <p:cNvSpPr>
                  <a:spLocks/>
                </p:cNvSpPr>
                <p:nvPr/>
              </p:nvSpPr>
              <p:spPr bwMode="auto">
                <a:xfrm>
                  <a:off x="1573213" y="1606550"/>
                  <a:ext cx="4763" cy="7938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0 w 1"/>
                    <a:gd name="T5" fmla="*/ 2 h 2"/>
                    <a:gd name="T6" fmla="*/ 0 w 1"/>
                    <a:gd name="T7" fmla="*/ 2 h 2"/>
                    <a:gd name="T8" fmla="*/ 1 w 1"/>
                    <a:gd name="T9" fmla="*/ 1 h 2"/>
                    <a:gd name="T10" fmla="*/ 1 w 1"/>
                    <a:gd name="T11" fmla="*/ 1 h 2"/>
                    <a:gd name="T12" fmla="*/ 0 w 1"/>
                    <a:gd name="T13" fmla="*/ 0 h 2"/>
                    <a:gd name="T14" fmla="*/ 0 w 1"/>
                    <a:gd name="T1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7" name="Freeform 85"/>
                <p:cNvSpPr>
                  <a:spLocks/>
                </p:cNvSpPr>
                <p:nvPr/>
              </p:nvSpPr>
              <p:spPr bwMode="auto">
                <a:xfrm>
                  <a:off x="1573213" y="161448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1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0 h 3"/>
                    <a:gd name="T10" fmla="*/ 0 w 1"/>
                    <a:gd name="T11" fmla="*/ 1 h 3"/>
                    <a:gd name="T12" fmla="*/ 0 w 1"/>
                    <a:gd name="T13" fmla="*/ 2 h 3"/>
                    <a:gd name="T14" fmla="*/ 0 w 1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3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8" name="Freeform 86"/>
                <p:cNvSpPr>
                  <a:spLocks/>
                </p:cNvSpPr>
                <p:nvPr/>
              </p:nvSpPr>
              <p:spPr bwMode="auto">
                <a:xfrm>
                  <a:off x="1565275" y="1625600"/>
                  <a:ext cx="7938" cy="7938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1 h 2"/>
                    <a:gd name="T4" fmla="*/ 2 w 2"/>
                    <a:gd name="T5" fmla="*/ 1 h 2"/>
                    <a:gd name="T6" fmla="*/ 1 w 2"/>
                    <a:gd name="T7" fmla="*/ 0 h 2"/>
                    <a:gd name="T8" fmla="*/ 0 w 2"/>
                    <a:gd name="T9" fmla="*/ 1 h 2"/>
                    <a:gd name="T10" fmla="*/ 0 w 2"/>
                    <a:gd name="T1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19" name="Freeform 87"/>
                <p:cNvSpPr>
                  <a:spLocks/>
                </p:cNvSpPr>
                <p:nvPr/>
              </p:nvSpPr>
              <p:spPr bwMode="auto">
                <a:xfrm>
                  <a:off x="1554163" y="1633538"/>
                  <a:ext cx="23813" cy="11113"/>
                </a:xfrm>
                <a:custGeom>
                  <a:avLst/>
                  <a:gdLst>
                    <a:gd name="T0" fmla="*/ 1 w 6"/>
                    <a:gd name="T1" fmla="*/ 2 h 3"/>
                    <a:gd name="T2" fmla="*/ 0 w 6"/>
                    <a:gd name="T3" fmla="*/ 3 h 3"/>
                    <a:gd name="T4" fmla="*/ 1 w 6"/>
                    <a:gd name="T5" fmla="*/ 3 h 3"/>
                    <a:gd name="T6" fmla="*/ 6 w 6"/>
                    <a:gd name="T7" fmla="*/ 0 h 3"/>
                    <a:gd name="T8" fmla="*/ 6 w 6"/>
                    <a:gd name="T9" fmla="*/ 0 h 3"/>
                    <a:gd name="T10" fmla="*/ 6 w 6"/>
                    <a:gd name="T11" fmla="*/ 0 h 3"/>
                    <a:gd name="T12" fmla="*/ 1 w 6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1" y="2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2"/>
                        <a:pt x="5" y="2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1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0" name="Oval 88"/>
                <p:cNvSpPr>
                  <a:spLocks noChangeArrowheads="1"/>
                </p:cNvSpPr>
                <p:nvPr/>
              </p:nvSpPr>
              <p:spPr bwMode="auto">
                <a:xfrm>
                  <a:off x="1550988" y="1614488"/>
                  <a:ext cx="3175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1" name="Freeform 89"/>
                <p:cNvSpPr>
                  <a:spLocks/>
                </p:cNvSpPr>
                <p:nvPr/>
              </p:nvSpPr>
              <p:spPr bwMode="auto">
                <a:xfrm>
                  <a:off x="1550988" y="1622425"/>
                  <a:ext cx="3175" cy="14288"/>
                </a:xfrm>
                <a:custGeom>
                  <a:avLst/>
                  <a:gdLst>
                    <a:gd name="T0" fmla="*/ 1 w 1"/>
                    <a:gd name="T1" fmla="*/ 4 h 4"/>
                    <a:gd name="T2" fmla="*/ 1 w 1"/>
                    <a:gd name="T3" fmla="*/ 0 h 4"/>
                    <a:gd name="T4" fmla="*/ 1 w 1"/>
                    <a:gd name="T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1" y="4"/>
                      </a:moveTo>
                      <a:cubicBezTo>
                        <a:pt x="1" y="3"/>
                        <a:pt x="1" y="1"/>
                        <a:pt x="1" y="0"/>
                      </a:cubicBezTo>
                      <a:cubicBezTo>
                        <a:pt x="0" y="1"/>
                        <a:pt x="0" y="3"/>
                        <a:pt x="1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2" name="Oval 90"/>
                <p:cNvSpPr>
                  <a:spLocks noChangeArrowheads="1"/>
                </p:cNvSpPr>
                <p:nvPr/>
              </p:nvSpPr>
              <p:spPr bwMode="auto">
                <a:xfrm>
                  <a:off x="1550988" y="1606550"/>
                  <a:ext cx="11113" cy="7938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3" name="Oval 91"/>
                <p:cNvSpPr>
                  <a:spLocks noChangeArrowheads="1"/>
                </p:cNvSpPr>
                <p:nvPr/>
              </p:nvSpPr>
              <p:spPr bwMode="auto">
                <a:xfrm>
                  <a:off x="1550988" y="1600200"/>
                  <a:ext cx="11113" cy="6350"/>
                </a:xfrm>
                <a:prstGeom prst="ellipse">
                  <a:avLst/>
                </a:pr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4" name="Freeform 92"/>
                <p:cNvSpPr>
                  <a:spLocks/>
                </p:cNvSpPr>
                <p:nvPr/>
              </p:nvSpPr>
              <p:spPr bwMode="auto">
                <a:xfrm>
                  <a:off x="1562100" y="1622425"/>
                  <a:ext cx="3175" cy="14288"/>
                </a:xfrm>
                <a:custGeom>
                  <a:avLst/>
                  <a:gdLst>
                    <a:gd name="T0" fmla="*/ 0 w 1"/>
                    <a:gd name="T1" fmla="*/ 2 h 4"/>
                    <a:gd name="T2" fmla="*/ 0 w 1"/>
                    <a:gd name="T3" fmla="*/ 2 h 4"/>
                    <a:gd name="T4" fmla="*/ 0 w 1"/>
                    <a:gd name="T5" fmla="*/ 4 h 4"/>
                    <a:gd name="T6" fmla="*/ 0 w 1"/>
                    <a:gd name="T7" fmla="*/ 4 h 4"/>
                    <a:gd name="T8" fmla="*/ 0 w 1"/>
                    <a:gd name="T9" fmla="*/ 3 h 4"/>
                    <a:gd name="T10" fmla="*/ 1 w 1"/>
                    <a:gd name="T11" fmla="*/ 3 h 4"/>
                    <a:gd name="T12" fmla="*/ 1 w 1"/>
                    <a:gd name="T13" fmla="*/ 0 h 4"/>
                    <a:gd name="T14" fmla="*/ 1 w 1"/>
                    <a:gd name="T15" fmla="*/ 0 h 4"/>
                    <a:gd name="T16" fmla="*/ 1 w 1"/>
                    <a:gd name="T17" fmla="*/ 0 h 4"/>
                    <a:gd name="T18" fmla="*/ 0 w 1"/>
                    <a:gd name="T1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4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0" y="4"/>
                        <a:pt x="0" y="4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5" name="Freeform 93"/>
                <p:cNvSpPr>
                  <a:spLocks/>
                </p:cNvSpPr>
                <p:nvPr/>
              </p:nvSpPr>
              <p:spPr bwMode="auto">
                <a:xfrm>
                  <a:off x="1543050" y="1622425"/>
                  <a:ext cx="7938" cy="14288"/>
                </a:xfrm>
                <a:custGeom>
                  <a:avLst/>
                  <a:gdLst>
                    <a:gd name="T0" fmla="*/ 1 w 2"/>
                    <a:gd name="T1" fmla="*/ 0 h 4"/>
                    <a:gd name="T2" fmla="*/ 0 w 2"/>
                    <a:gd name="T3" fmla="*/ 0 h 4"/>
                    <a:gd name="T4" fmla="*/ 0 w 2"/>
                    <a:gd name="T5" fmla="*/ 0 h 4"/>
                    <a:gd name="T6" fmla="*/ 1 w 2"/>
                    <a:gd name="T7" fmla="*/ 3 h 4"/>
                    <a:gd name="T8" fmla="*/ 2 w 2"/>
                    <a:gd name="T9" fmla="*/ 4 h 4"/>
                    <a:gd name="T10" fmla="*/ 2 w 2"/>
                    <a:gd name="T11" fmla="*/ 4 h 4"/>
                    <a:gd name="T12" fmla="*/ 2 w 2"/>
                    <a:gd name="T13" fmla="*/ 3 h 4"/>
                    <a:gd name="T14" fmla="*/ 1 w 2"/>
                    <a:gd name="T1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4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2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6" name="Freeform 94"/>
                <p:cNvSpPr>
                  <a:spLocks/>
                </p:cNvSpPr>
                <p:nvPr/>
              </p:nvSpPr>
              <p:spPr bwMode="auto">
                <a:xfrm>
                  <a:off x="1535113" y="1633538"/>
                  <a:ext cx="15875" cy="1111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3 w 4"/>
                    <a:gd name="T5" fmla="*/ 3 h 3"/>
                    <a:gd name="T6" fmla="*/ 4 w 4"/>
                    <a:gd name="T7" fmla="*/ 3 h 3"/>
                    <a:gd name="T8" fmla="*/ 4 w 4"/>
                    <a:gd name="T9" fmla="*/ 2 h 3"/>
                    <a:gd name="T10" fmla="*/ 0 w 4"/>
                    <a:gd name="T11" fmla="*/ 0 h 3"/>
                    <a:gd name="T12" fmla="*/ 0 w 4"/>
                    <a:gd name="T13" fmla="*/ 0 h 3"/>
                    <a:gd name="T14" fmla="*/ 0 w 4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2" y="2"/>
                        <a:pt x="3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4" y="2"/>
                        <a:pt x="4" y="2"/>
                        <a:pt x="4" y="2"/>
                      </a:cubicBezTo>
                      <a:cubicBezTo>
                        <a:pt x="3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7" name="Freeform 95"/>
                <p:cNvSpPr>
                  <a:spLocks/>
                </p:cNvSpPr>
                <p:nvPr/>
              </p:nvSpPr>
              <p:spPr bwMode="auto">
                <a:xfrm>
                  <a:off x="1528763" y="1633538"/>
                  <a:ext cx="6350" cy="3175"/>
                </a:xfrm>
                <a:custGeom>
                  <a:avLst/>
                  <a:gdLst>
                    <a:gd name="T0" fmla="*/ 0 w 2"/>
                    <a:gd name="T1" fmla="*/ 1 h 1"/>
                    <a:gd name="T2" fmla="*/ 1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8" name="Freeform 96"/>
                <p:cNvSpPr>
                  <a:spLocks/>
                </p:cNvSpPr>
                <p:nvPr/>
              </p:nvSpPr>
              <p:spPr bwMode="auto">
                <a:xfrm>
                  <a:off x="1524000" y="1622425"/>
                  <a:ext cx="11113" cy="11113"/>
                </a:xfrm>
                <a:custGeom>
                  <a:avLst/>
                  <a:gdLst>
                    <a:gd name="T0" fmla="*/ 3 w 3"/>
                    <a:gd name="T1" fmla="*/ 1 h 3"/>
                    <a:gd name="T2" fmla="*/ 1 w 3"/>
                    <a:gd name="T3" fmla="*/ 0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0 w 3"/>
                    <a:gd name="T11" fmla="*/ 2 h 3"/>
                    <a:gd name="T12" fmla="*/ 2 w 3"/>
                    <a:gd name="T13" fmla="*/ 2 h 3"/>
                    <a:gd name="T14" fmla="*/ 3 w 3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1"/>
                      </a:move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29" name="Freeform 97"/>
                <p:cNvSpPr>
                  <a:spLocks/>
                </p:cNvSpPr>
                <p:nvPr/>
              </p:nvSpPr>
              <p:spPr bwMode="auto">
                <a:xfrm>
                  <a:off x="1517650" y="1622425"/>
                  <a:ext cx="11113" cy="3175"/>
                </a:xfrm>
                <a:custGeom>
                  <a:avLst/>
                  <a:gdLst>
                    <a:gd name="T0" fmla="*/ 0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1 w 3"/>
                    <a:gd name="T7" fmla="*/ 0 h 1"/>
                    <a:gd name="T8" fmla="*/ 0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3" y="0"/>
                      </a:cubicBezTo>
                      <a:cubicBezTo>
                        <a:pt x="2" y="0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0" name="Freeform 98"/>
                <p:cNvSpPr>
                  <a:spLocks/>
                </p:cNvSpPr>
                <p:nvPr/>
              </p:nvSpPr>
              <p:spPr bwMode="auto">
                <a:xfrm>
                  <a:off x="1524000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1 w 3"/>
                    <a:gd name="T9" fmla="*/ 2 h 2"/>
                    <a:gd name="T10" fmla="*/ 3 w 3"/>
                    <a:gd name="T11" fmla="*/ 1 h 2"/>
                    <a:gd name="T12" fmla="*/ 1 w 3"/>
                    <a:gd name="T13" fmla="*/ 0 h 2"/>
                    <a:gd name="T14" fmla="*/ 1 w 3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2" name="Freeform 99"/>
                <p:cNvSpPr>
                  <a:spLocks/>
                </p:cNvSpPr>
                <p:nvPr/>
              </p:nvSpPr>
              <p:spPr bwMode="auto">
                <a:xfrm>
                  <a:off x="1517650" y="1606550"/>
                  <a:ext cx="11113" cy="7938"/>
                </a:xfrm>
                <a:custGeom>
                  <a:avLst/>
                  <a:gdLst>
                    <a:gd name="T0" fmla="*/ 2 w 3"/>
                    <a:gd name="T1" fmla="*/ 0 h 2"/>
                    <a:gd name="T2" fmla="*/ 1 w 3"/>
                    <a:gd name="T3" fmla="*/ 1 h 2"/>
                    <a:gd name="T4" fmla="*/ 0 w 3"/>
                    <a:gd name="T5" fmla="*/ 1 h 2"/>
                    <a:gd name="T6" fmla="*/ 1 w 3"/>
                    <a:gd name="T7" fmla="*/ 1 h 2"/>
                    <a:gd name="T8" fmla="*/ 2 w 3"/>
                    <a:gd name="T9" fmla="*/ 2 h 2"/>
                    <a:gd name="T10" fmla="*/ 2 w 3"/>
                    <a:gd name="T11" fmla="*/ 2 h 2"/>
                    <a:gd name="T12" fmla="*/ 3 w 3"/>
                    <a:gd name="T13" fmla="*/ 1 h 2"/>
                    <a:gd name="T14" fmla="*/ 2 w 3"/>
                    <a:gd name="T15" fmla="*/ 0 h 2"/>
                    <a:gd name="T16" fmla="*/ 2 w 3"/>
                    <a:gd name="T17" fmla="*/ 0 h 2"/>
                    <a:gd name="T18" fmla="*/ 2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2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6" name="Freeform 100"/>
                <p:cNvSpPr>
                  <a:spLocks/>
                </p:cNvSpPr>
                <p:nvPr/>
              </p:nvSpPr>
              <p:spPr bwMode="auto">
                <a:xfrm>
                  <a:off x="1512888" y="1614488"/>
                  <a:ext cx="11113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3 w 3"/>
                    <a:gd name="T9" fmla="*/ 1 h 2"/>
                    <a:gd name="T10" fmla="*/ 1 w 3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1" y="2"/>
                        <a:pt x="1" y="2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7" name="Freeform 101"/>
                <p:cNvSpPr>
                  <a:spLocks/>
                </p:cNvSpPr>
                <p:nvPr/>
              </p:nvSpPr>
              <p:spPr bwMode="auto">
                <a:xfrm>
                  <a:off x="1504950" y="1622425"/>
                  <a:ext cx="12700" cy="3175"/>
                </a:xfrm>
                <a:custGeom>
                  <a:avLst/>
                  <a:gdLst>
                    <a:gd name="T0" fmla="*/ 1 w 3"/>
                    <a:gd name="T1" fmla="*/ 0 h 1"/>
                    <a:gd name="T2" fmla="*/ 0 w 3"/>
                    <a:gd name="T3" fmla="*/ 1 h 1"/>
                    <a:gd name="T4" fmla="*/ 0 w 3"/>
                    <a:gd name="T5" fmla="*/ 1 h 1"/>
                    <a:gd name="T6" fmla="*/ 0 w 3"/>
                    <a:gd name="T7" fmla="*/ 1 h 1"/>
                    <a:gd name="T8" fmla="*/ 2 w 3"/>
                    <a:gd name="T9" fmla="*/ 1 h 1"/>
                    <a:gd name="T10" fmla="*/ 2 w 3"/>
                    <a:gd name="T11" fmla="*/ 1 h 1"/>
                    <a:gd name="T12" fmla="*/ 2 w 3"/>
                    <a:gd name="T13" fmla="*/ 1 h 1"/>
                    <a:gd name="T14" fmla="*/ 3 w 3"/>
                    <a:gd name="T15" fmla="*/ 1 h 1"/>
                    <a:gd name="T16" fmla="*/ 2 w 3"/>
                    <a:gd name="T17" fmla="*/ 0 h 1"/>
                    <a:gd name="T18" fmla="*/ 1 w 3"/>
                    <a:gd name="T19" fmla="*/ 0 h 1"/>
                    <a:gd name="T20" fmla="*/ 1 w 3"/>
                    <a:gd name="T2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8" name="Freeform 102"/>
                <p:cNvSpPr>
                  <a:spLocks/>
                </p:cNvSpPr>
                <p:nvPr/>
              </p:nvSpPr>
              <p:spPr bwMode="auto">
                <a:xfrm>
                  <a:off x="1512888" y="1625600"/>
                  <a:ext cx="11113" cy="7938"/>
                </a:xfrm>
                <a:custGeom>
                  <a:avLst/>
                  <a:gdLst>
                    <a:gd name="T0" fmla="*/ 3 w 3"/>
                    <a:gd name="T1" fmla="*/ 1 h 2"/>
                    <a:gd name="T2" fmla="*/ 2 w 3"/>
                    <a:gd name="T3" fmla="*/ 1 h 2"/>
                    <a:gd name="T4" fmla="*/ 1 w 3"/>
                    <a:gd name="T5" fmla="*/ 0 h 2"/>
                    <a:gd name="T6" fmla="*/ 0 w 3"/>
                    <a:gd name="T7" fmla="*/ 1 h 2"/>
                    <a:gd name="T8" fmla="*/ 1 w 3"/>
                    <a:gd name="T9" fmla="*/ 2 h 2"/>
                    <a:gd name="T10" fmla="*/ 3 w 3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" h="2">
                      <a:moveTo>
                        <a:pt x="3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39" name="Freeform 103"/>
                <p:cNvSpPr>
                  <a:spLocks/>
                </p:cNvSpPr>
                <p:nvPr/>
              </p:nvSpPr>
              <p:spPr bwMode="auto">
                <a:xfrm>
                  <a:off x="1524000" y="1633538"/>
                  <a:ext cx="4763" cy="3175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0 h 1"/>
                    <a:gd name="T6" fmla="*/ 0 w 1"/>
                    <a:gd name="T7" fmla="*/ 1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0" name="Freeform 104"/>
                <p:cNvSpPr>
                  <a:spLocks/>
                </p:cNvSpPr>
                <p:nvPr/>
              </p:nvSpPr>
              <p:spPr bwMode="auto">
                <a:xfrm>
                  <a:off x="1524000" y="1636713"/>
                  <a:ext cx="19050" cy="7938"/>
                </a:xfrm>
                <a:custGeom>
                  <a:avLst/>
                  <a:gdLst>
                    <a:gd name="T0" fmla="*/ 4 w 5"/>
                    <a:gd name="T1" fmla="*/ 2 h 2"/>
                    <a:gd name="T2" fmla="*/ 5 w 5"/>
                    <a:gd name="T3" fmla="*/ 2 h 2"/>
                    <a:gd name="T4" fmla="*/ 5 w 5"/>
                    <a:gd name="T5" fmla="*/ 2 h 2"/>
                    <a:gd name="T6" fmla="*/ 5 w 5"/>
                    <a:gd name="T7" fmla="*/ 1 h 2"/>
                    <a:gd name="T8" fmla="*/ 0 w 5"/>
                    <a:gd name="T9" fmla="*/ 0 h 2"/>
                    <a:gd name="T10" fmla="*/ 0 w 5"/>
                    <a:gd name="T11" fmla="*/ 0 h 2"/>
                    <a:gd name="T12" fmla="*/ 0 w 5"/>
                    <a:gd name="T13" fmla="*/ 1 h 2"/>
                    <a:gd name="T14" fmla="*/ 3 w 5"/>
                    <a:gd name="T15" fmla="*/ 2 h 2"/>
                    <a:gd name="T16" fmla="*/ 4 w 5"/>
                    <a:gd name="T1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5" h="2">
                      <a:moveTo>
                        <a:pt x="4" y="2"/>
                      </a:moveTo>
                      <a:cubicBezTo>
                        <a:pt x="4" y="2"/>
                        <a:pt x="4" y="2"/>
                        <a:pt x="5" y="2"/>
                      </a:cubicBez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4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1" name="Freeform 105"/>
                <p:cNvSpPr>
                  <a:spLocks/>
                </p:cNvSpPr>
                <p:nvPr/>
              </p:nvSpPr>
              <p:spPr bwMode="auto">
                <a:xfrm>
                  <a:off x="1535113" y="1625600"/>
                  <a:ext cx="4763" cy="7938"/>
                </a:xfrm>
                <a:custGeom>
                  <a:avLst/>
                  <a:gdLst>
                    <a:gd name="T0" fmla="*/ 0 w 1"/>
                    <a:gd name="T1" fmla="*/ 1 h 2"/>
                    <a:gd name="T2" fmla="*/ 0 w 1"/>
                    <a:gd name="T3" fmla="*/ 1 h 2"/>
                    <a:gd name="T4" fmla="*/ 1 w 1"/>
                    <a:gd name="T5" fmla="*/ 2 h 2"/>
                    <a:gd name="T6" fmla="*/ 1 w 1"/>
                    <a:gd name="T7" fmla="*/ 1 h 2"/>
                    <a:gd name="T8" fmla="*/ 0 w 1"/>
                    <a:gd name="T9" fmla="*/ 0 h 2"/>
                    <a:gd name="T10" fmla="*/ 0 w 1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2" name="Freeform 106"/>
                <p:cNvSpPr>
                  <a:spLocks/>
                </p:cNvSpPr>
                <p:nvPr/>
              </p:nvSpPr>
              <p:spPr bwMode="auto">
                <a:xfrm>
                  <a:off x="1528763" y="161448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0 w 3"/>
                    <a:gd name="T3" fmla="*/ 3 h 3"/>
                    <a:gd name="T4" fmla="*/ 1 w 3"/>
                    <a:gd name="T5" fmla="*/ 3 h 3"/>
                    <a:gd name="T6" fmla="*/ 2 w 3"/>
                    <a:gd name="T7" fmla="*/ 3 h 3"/>
                    <a:gd name="T8" fmla="*/ 3 w 3"/>
                    <a:gd name="T9" fmla="*/ 2 h 3"/>
                    <a:gd name="T10" fmla="*/ 3 w 3"/>
                    <a:gd name="T11" fmla="*/ 1 h 3"/>
                    <a:gd name="T12" fmla="*/ 2 w 3"/>
                    <a:gd name="T13" fmla="*/ 0 h 3"/>
                    <a:gd name="T14" fmla="*/ 2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1"/>
                        <a:pt x="1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45" name="Freeform 107"/>
                <p:cNvSpPr>
                  <a:spLocks/>
                </p:cNvSpPr>
                <p:nvPr/>
              </p:nvSpPr>
              <p:spPr bwMode="auto">
                <a:xfrm>
                  <a:off x="1528763" y="1606550"/>
                  <a:ext cx="6350" cy="7938"/>
                </a:xfrm>
                <a:custGeom>
                  <a:avLst/>
                  <a:gdLst>
                    <a:gd name="T0" fmla="*/ 0 w 2"/>
                    <a:gd name="T1" fmla="*/ 1 h 2"/>
                    <a:gd name="T2" fmla="*/ 0 w 2"/>
                    <a:gd name="T3" fmla="*/ 1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  <a:gd name="T10" fmla="*/ 2 w 2"/>
                    <a:gd name="T11" fmla="*/ 2 h 2"/>
                    <a:gd name="T12" fmla="*/ 1 w 2"/>
                    <a:gd name="T13" fmla="*/ 0 h 2"/>
                    <a:gd name="T14" fmla="*/ 0 w 2"/>
                    <a:gd name="T15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1" name="Freeform 108"/>
                <p:cNvSpPr>
                  <a:spLocks/>
                </p:cNvSpPr>
                <p:nvPr/>
              </p:nvSpPr>
              <p:spPr bwMode="auto">
                <a:xfrm>
                  <a:off x="1524000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1 w 3"/>
                    <a:gd name="T3" fmla="*/ 0 h 3"/>
                    <a:gd name="T4" fmla="*/ 0 w 3"/>
                    <a:gd name="T5" fmla="*/ 2 h 3"/>
                    <a:gd name="T6" fmla="*/ 0 w 3"/>
                    <a:gd name="T7" fmla="*/ 2 h 3"/>
                    <a:gd name="T8" fmla="*/ 0 w 3"/>
                    <a:gd name="T9" fmla="*/ 2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2 w 3"/>
                    <a:gd name="T17" fmla="*/ 1 h 3"/>
                    <a:gd name="T18" fmla="*/ 1 w 3"/>
                    <a:gd name="T19" fmla="*/ 0 h 3"/>
                    <a:gd name="T20" fmla="*/ 1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3" y="2"/>
                      </a:cubicBezTo>
                      <a:cubicBezTo>
                        <a:pt x="3" y="2"/>
                        <a:pt x="2" y="2"/>
                        <a:pt x="2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2" name="Freeform 109"/>
                <p:cNvSpPr>
                  <a:spLocks/>
                </p:cNvSpPr>
                <p:nvPr/>
              </p:nvSpPr>
              <p:spPr bwMode="auto">
                <a:xfrm>
                  <a:off x="1517650" y="1595438"/>
                  <a:ext cx="11113" cy="11113"/>
                </a:xfrm>
                <a:custGeom>
                  <a:avLst/>
                  <a:gdLst>
                    <a:gd name="T0" fmla="*/ 2 w 3"/>
                    <a:gd name="T1" fmla="*/ 0 h 3"/>
                    <a:gd name="T2" fmla="*/ 1 w 3"/>
                    <a:gd name="T3" fmla="*/ 0 h 3"/>
                    <a:gd name="T4" fmla="*/ 1 w 3"/>
                    <a:gd name="T5" fmla="*/ 0 h 3"/>
                    <a:gd name="T6" fmla="*/ 0 w 3"/>
                    <a:gd name="T7" fmla="*/ 1 h 3"/>
                    <a:gd name="T8" fmla="*/ 0 w 3"/>
                    <a:gd name="T9" fmla="*/ 1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1 h 3"/>
                    <a:gd name="T16" fmla="*/ 3 w 3"/>
                    <a:gd name="T17" fmla="*/ 1 h 3"/>
                    <a:gd name="T18" fmla="*/ 3 w 3"/>
                    <a:gd name="T19" fmla="*/ 1 h 3"/>
                    <a:gd name="T20" fmla="*/ 2 w 3"/>
                    <a:gd name="T21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" h="3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2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1"/>
                        <a:pt x="2" y="0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3" name="Freeform 110"/>
                <p:cNvSpPr>
                  <a:spLocks/>
                </p:cNvSpPr>
                <p:nvPr/>
              </p:nvSpPr>
              <p:spPr bwMode="auto">
                <a:xfrm>
                  <a:off x="1512888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0 w 3"/>
                    <a:gd name="T7" fmla="*/ 2 h 3"/>
                    <a:gd name="T8" fmla="*/ 1 w 3"/>
                    <a:gd name="T9" fmla="*/ 3 h 3"/>
                    <a:gd name="T10" fmla="*/ 1 w 3"/>
                    <a:gd name="T11" fmla="*/ 3 h 3"/>
                    <a:gd name="T12" fmla="*/ 1 w 3"/>
                    <a:gd name="T13" fmla="*/ 3 h 3"/>
                    <a:gd name="T14" fmla="*/ 3 w 3"/>
                    <a:gd name="T15" fmla="*/ 2 h 3"/>
                    <a:gd name="T16" fmla="*/ 3 w 3"/>
                    <a:gd name="T17" fmla="*/ 2 h 3"/>
                    <a:gd name="T18" fmla="*/ 1 w 3"/>
                    <a:gd name="T1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2"/>
                        <a:pt x="3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5" name="Freeform 111"/>
                <p:cNvSpPr>
                  <a:spLocks/>
                </p:cNvSpPr>
                <p:nvPr/>
              </p:nvSpPr>
              <p:spPr bwMode="auto">
                <a:xfrm>
                  <a:off x="1504950" y="1606550"/>
                  <a:ext cx="12700" cy="7938"/>
                </a:xfrm>
                <a:custGeom>
                  <a:avLst/>
                  <a:gdLst>
                    <a:gd name="T0" fmla="*/ 1 w 3"/>
                    <a:gd name="T1" fmla="*/ 0 h 2"/>
                    <a:gd name="T2" fmla="*/ 0 w 3"/>
                    <a:gd name="T3" fmla="*/ 1 h 2"/>
                    <a:gd name="T4" fmla="*/ 0 w 3"/>
                    <a:gd name="T5" fmla="*/ 1 h 2"/>
                    <a:gd name="T6" fmla="*/ 1 w 3"/>
                    <a:gd name="T7" fmla="*/ 2 h 2"/>
                    <a:gd name="T8" fmla="*/ 2 w 3"/>
                    <a:gd name="T9" fmla="*/ 2 h 2"/>
                    <a:gd name="T10" fmla="*/ 3 w 3"/>
                    <a:gd name="T11" fmla="*/ 1 h 2"/>
                    <a:gd name="T12" fmla="*/ 3 w 3"/>
                    <a:gd name="T13" fmla="*/ 1 h 2"/>
                    <a:gd name="T14" fmla="*/ 2 w 3"/>
                    <a:gd name="T15" fmla="*/ 0 h 2"/>
                    <a:gd name="T16" fmla="*/ 1 w 3"/>
                    <a:gd name="T17" fmla="*/ 0 h 2"/>
                    <a:gd name="T18" fmla="*/ 1 w 3"/>
                    <a:gd name="T1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3" y="1"/>
                        <a:pt x="3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8" name="Freeform 112"/>
                <p:cNvSpPr>
                  <a:spLocks/>
                </p:cNvSpPr>
                <p:nvPr/>
              </p:nvSpPr>
              <p:spPr bwMode="auto">
                <a:xfrm>
                  <a:off x="1501775" y="1600200"/>
                  <a:ext cx="11113" cy="11113"/>
                </a:xfrm>
                <a:custGeom>
                  <a:avLst/>
                  <a:gdLst>
                    <a:gd name="T0" fmla="*/ 1 w 3"/>
                    <a:gd name="T1" fmla="*/ 0 h 3"/>
                    <a:gd name="T2" fmla="*/ 0 w 3"/>
                    <a:gd name="T3" fmla="*/ 2 h 3"/>
                    <a:gd name="T4" fmla="*/ 0 w 3"/>
                    <a:gd name="T5" fmla="*/ 2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1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59" name="Freeform 113"/>
                <p:cNvSpPr>
                  <a:spLocks/>
                </p:cNvSpPr>
                <p:nvPr/>
              </p:nvSpPr>
              <p:spPr bwMode="auto">
                <a:xfrm>
                  <a:off x="1501775" y="1614488"/>
                  <a:ext cx="11113" cy="11113"/>
                </a:xfrm>
                <a:custGeom>
                  <a:avLst/>
                  <a:gdLst>
                    <a:gd name="T0" fmla="*/ 0 w 3"/>
                    <a:gd name="T1" fmla="*/ 2 h 3"/>
                    <a:gd name="T2" fmla="*/ 0 w 3"/>
                    <a:gd name="T3" fmla="*/ 2 h 3"/>
                    <a:gd name="T4" fmla="*/ 1 w 3"/>
                    <a:gd name="T5" fmla="*/ 3 h 3"/>
                    <a:gd name="T6" fmla="*/ 1 w 3"/>
                    <a:gd name="T7" fmla="*/ 3 h 3"/>
                    <a:gd name="T8" fmla="*/ 1 w 3"/>
                    <a:gd name="T9" fmla="*/ 3 h 3"/>
                    <a:gd name="T10" fmla="*/ 3 w 3"/>
                    <a:gd name="T11" fmla="*/ 2 h 3"/>
                    <a:gd name="T12" fmla="*/ 3 w 3"/>
                    <a:gd name="T13" fmla="*/ 2 h 3"/>
                    <a:gd name="T14" fmla="*/ 1 w 3"/>
                    <a:gd name="T15" fmla="*/ 0 h 3"/>
                    <a:gd name="T16" fmla="*/ 1 w 3"/>
                    <a:gd name="T17" fmla="*/ 0 h 3"/>
                    <a:gd name="T18" fmla="*/ 1 w 3"/>
                    <a:gd name="T19" fmla="*/ 0 h 3"/>
                    <a:gd name="T20" fmla="*/ 0 w 3"/>
                    <a:gd name="T21" fmla="*/ 2 h 3"/>
                    <a:gd name="T22" fmla="*/ 0 w 3"/>
                    <a:gd name="T23" fmla="*/ 2 h 3"/>
                    <a:gd name="T24" fmla="*/ 0 w 3"/>
                    <a:gd name="T2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3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1" name="Freeform 114"/>
                <p:cNvSpPr>
                  <a:spLocks/>
                </p:cNvSpPr>
                <p:nvPr/>
              </p:nvSpPr>
              <p:spPr bwMode="auto">
                <a:xfrm>
                  <a:off x="1501775" y="1622425"/>
                  <a:ext cx="3175" cy="3175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2" name="Freeform 115"/>
                <p:cNvSpPr>
                  <a:spLocks/>
                </p:cNvSpPr>
                <p:nvPr/>
              </p:nvSpPr>
              <p:spPr bwMode="auto">
                <a:xfrm>
                  <a:off x="150495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2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1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1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3" name="Freeform 116"/>
                <p:cNvSpPr>
                  <a:spLocks/>
                </p:cNvSpPr>
                <p:nvPr/>
              </p:nvSpPr>
              <p:spPr bwMode="auto">
                <a:xfrm>
                  <a:off x="1512888" y="1633538"/>
                  <a:ext cx="4763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0 h 3"/>
                    <a:gd name="T4" fmla="*/ 0 w 1"/>
                    <a:gd name="T5" fmla="*/ 0 h 3"/>
                    <a:gd name="T6" fmla="*/ 0 w 1"/>
                    <a:gd name="T7" fmla="*/ 0 h 3"/>
                    <a:gd name="T8" fmla="*/ 0 w 1"/>
                    <a:gd name="T9" fmla="*/ 1 h 3"/>
                    <a:gd name="T10" fmla="*/ 0 w 1"/>
                    <a:gd name="T11" fmla="*/ 2 h 3"/>
                    <a:gd name="T12" fmla="*/ 0 w 1"/>
                    <a:gd name="T13" fmla="*/ 3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2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4" name="Freeform 117"/>
                <p:cNvSpPr>
                  <a:spLocks/>
                </p:cNvSpPr>
                <p:nvPr/>
              </p:nvSpPr>
              <p:spPr bwMode="auto">
                <a:xfrm>
                  <a:off x="1512888" y="1636713"/>
                  <a:ext cx="11113" cy="7938"/>
                </a:xfrm>
                <a:custGeom>
                  <a:avLst/>
                  <a:gdLst>
                    <a:gd name="T0" fmla="*/ 5 w 7"/>
                    <a:gd name="T1" fmla="*/ 5 h 5"/>
                    <a:gd name="T2" fmla="*/ 7 w 7"/>
                    <a:gd name="T3" fmla="*/ 3 h 5"/>
                    <a:gd name="T4" fmla="*/ 3 w 7"/>
                    <a:gd name="T5" fmla="*/ 0 h 5"/>
                    <a:gd name="T6" fmla="*/ 0 w 7"/>
                    <a:gd name="T7" fmla="*/ 3 h 5"/>
                    <a:gd name="T8" fmla="*/ 0 w 7"/>
                    <a:gd name="T9" fmla="*/ 5 h 5"/>
                    <a:gd name="T10" fmla="*/ 5 w 7"/>
                    <a:gd name="T11" fmla="*/ 5 h 5"/>
                    <a:gd name="T12" fmla="*/ 5 w 7"/>
                    <a:gd name="T13" fmla="*/ 5 h 5"/>
                    <a:gd name="T14" fmla="*/ 5 w 7"/>
                    <a:gd name="T15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5" y="5"/>
                      </a:moveTo>
                      <a:lnTo>
                        <a:pt x="7" y="3"/>
                      </a:ln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0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6" name="Freeform 118"/>
                <p:cNvSpPr>
                  <a:spLocks/>
                </p:cNvSpPr>
                <p:nvPr/>
              </p:nvSpPr>
              <p:spPr bwMode="auto">
                <a:xfrm>
                  <a:off x="1517650" y="1647825"/>
                  <a:ext cx="77788" cy="7938"/>
                </a:xfrm>
                <a:custGeom>
                  <a:avLst/>
                  <a:gdLst>
                    <a:gd name="T0" fmla="*/ 21 w 21"/>
                    <a:gd name="T1" fmla="*/ 2 h 2"/>
                    <a:gd name="T2" fmla="*/ 21 w 21"/>
                    <a:gd name="T3" fmla="*/ 2 h 2"/>
                    <a:gd name="T4" fmla="*/ 21 w 21"/>
                    <a:gd name="T5" fmla="*/ 2 h 2"/>
                    <a:gd name="T6" fmla="*/ 21 w 21"/>
                    <a:gd name="T7" fmla="*/ 1 h 2"/>
                    <a:gd name="T8" fmla="*/ 21 w 21"/>
                    <a:gd name="T9" fmla="*/ 1 h 2"/>
                    <a:gd name="T10" fmla="*/ 21 w 21"/>
                    <a:gd name="T11" fmla="*/ 1 h 2"/>
                    <a:gd name="T12" fmla="*/ 21 w 21"/>
                    <a:gd name="T13" fmla="*/ 1 h 2"/>
                    <a:gd name="T14" fmla="*/ 21 w 21"/>
                    <a:gd name="T15" fmla="*/ 1 h 2"/>
                    <a:gd name="T16" fmla="*/ 21 w 21"/>
                    <a:gd name="T17" fmla="*/ 1 h 2"/>
                    <a:gd name="T18" fmla="*/ 21 w 21"/>
                    <a:gd name="T19" fmla="*/ 1 h 2"/>
                    <a:gd name="T20" fmla="*/ 21 w 21"/>
                    <a:gd name="T21" fmla="*/ 1 h 2"/>
                    <a:gd name="T22" fmla="*/ 21 w 21"/>
                    <a:gd name="T23" fmla="*/ 1 h 2"/>
                    <a:gd name="T24" fmla="*/ 21 w 21"/>
                    <a:gd name="T25" fmla="*/ 1 h 2"/>
                    <a:gd name="T26" fmla="*/ 21 w 21"/>
                    <a:gd name="T27" fmla="*/ 1 h 2"/>
                    <a:gd name="T28" fmla="*/ 21 w 21"/>
                    <a:gd name="T29" fmla="*/ 0 h 2"/>
                    <a:gd name="T30" fmla="*/ 12 w 21"/>
                    <a:gd name="T31" fmla="*/ 0 h 2"/>
                    <a:gd name="T32" fmla="*/ 11 w 21"/>
                    <a:gd name="T33" fmla="*/ 0 h 2"/>
                    <a:gd name="T34" fmla="*/ 11 w 21"/>
                    <a:gd name="T35" fmla="*/ 0 h 2"/>
                    <a:gd name="T36" fmla="*/ 9 w 21"/>
                    <a:gd name="T37" fmla="*/ 0 h 2"/>
                    <a:gd name="T38" fmla="*/ 0 w 21"/>
                    <a:gd name="T39" fmla="*/ 0 h 2"/>
                    <a:gd name="T40" fmla="*/ 0 w 21"/>
                    <a:gd name="T41" fmla="*/ 1 h 2"/>
                    <a:gd name="T42" fmla="*/ 0 w 21"/>
                    <a:gd name="T43" fmla="*/ 1 h 2"/>
                    <a:gd name="T44" fmla="*/ 0 w 21"/>
                    <a:gd name="T45" fmla="*/ 1 h 2"/>
                    <a:gd name="T46" fmla="*/ 0 w 21"/>
                    <a:gd name="T47" fmla="*/ 1 h 2"/>
                    <a:gd name="T48" fmla="*/ 0 w 21"/>
                    <a:gd name="T49" fmla="*/ 1 h 2"/>
                    <a:gd name="T50" fmla="*/ 0 w 21"/>
                    <a:gd name="T51" fmla="*/ 1 h 2"/>
                    <a:gd name="T52" fmla="*/ 0 w 21"/>
                    <a:gd name="T53" fmla="*/ 1 h 2"/>
                    <a:gd name="T54" fmla="*/ 0 w 21"/>
                    <a:gd name="T55" fmla="*/ 1 h 2"/>
                    <a:gd name="T56" fmla="*/ 0 w 21"/>
                    <a:gd name="T57" fmla="*/ 1 h 2"/>
                    <a:gd name="T58" fmla="*/ 0 w 21"/>
                    <a:gd name="T59" fmla="*/ 1 h 2"/>
                    <a:gd name="T60" fmla="*/ 0 w 21"/>
                    <a:gd name="T61" fmla="*/ 1 h 2"/>
                    <a:gd name="T62" fmla="*/ 0 w 21"/>
                    <a:gd name="T63" fmla="*/ 2 h 2"/>
                    <a:gd name="T64" fmla="*/ 0 w 21"/>
                    <a:gd name="T65" fmla="*/ 2 h 2"/>
                    <a:gd name="T66" fmla="*/ 0 w 21"/>
                    <a:gd name="T67" fmla="*/ 2 h 2"/>
                    <a:gd name="T68" fmla="*/ 0 w 21"/>
                    <a:gd name="T69" fmla="*/ 2 h 2"/>
                    <a:gd name="T70" fmla="*/ 21 w 21"/>
                    <a:gd name="T71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21" h="2">
                      <a:moveTo>
                        <a:pt x="21" y="2"/>
                      </a:move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8" y="0"/>
                        <a:pt x="15" y="0"/>
                        <a:pt x="12" y="0"/>
                      </a:cubicBezTo>
                      <a:cubicBezTo>
                        <a:pt x="12" y="0"/>
                        <a:pt x="11" y="0"/>
                        <a:pt x="11" y="0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10" y="0"/>
                        <a:pt x="10" y="0"/>
                        <a:pt x="9" y="0"/>
                      </a:cubicBezTo>
                      <a:cubicBezTo>
                        <a:pt x="6" y="0"/>
                        <a:pt x="3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7" y="1"/>
                        <a:pt x="14" y="1"/>
                        <a:pt x="2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7" name="Freeform 119"/>
                <p:cNvSpPr>
                  <a:spLocks/>
                </p:cNvSpPr>
                <p:nvPr/>
              </p:nvSpPr>
              <p:spPr bwMode="auto">
                <a:xfrm>
                  <a:off x="1584325" y="1636713"/>
                  <a:ext cx="11113" cy="7938"/>
                </a:xfrm>
                <a:custGeom>
                  <a:avLst/>
                  <a:gdLst>
                    <a:gd name="T0" fmla="*/ 7 w 7"/>
                    <a:gd name="T1" fmla="*/ 3 h 5"/>
                    <a:gd name="T2" fmla="*/ 3 w 7"/>
                    <a:gd name="T3" fmla="*/ 0 h 5"/>
                    <a:gd name="T4" fmla="*/ 0 w 7"/>
                    <a:gd name="T5" fmla="*/ 3 h 5"/>
                    <a:gd name="T6" fmla="*/ 3 w 7"/>
                    <a:gd name="T7" fmla="*/ 5 h 5"/>
                    <a:gd name="T8" fmla="*/ 5 w 7"/>
                    <a:gd name="T9" fmla="*/ 5 h 5"/>
                    <a:gd name="T10" fmla="*/ 7 w 7"/>
                    <a:gd name="T11" fmla="*/ 3 h 5"/>
                    <a:gd name="T12" fmla="*/ 7 w 7"/>
                    <a:gd name="T13" fmla="*/ 3 h 5"/>
                    <a:gd name="T14" fmla="*/ 7 w 7"/>
                    <a:gd name="T15" fmla="*/ 3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5">
                      <a:moveTo>
                        <a:pt x="7" y="3"/>
                      </a:moveTo>
                      <a:lnTo>
                        <a:pt x="3" y="0"/>
                      </a:lnTo>
                      <a:lnTo>
                        <a:pt x="0" y="3"/>
                      </a:lnTo>
                      <a:lnTo>
                        <a:pt x="3" y="5"/>
                      </a:lnTo>
                      <a:lnTo>
                        <a:pt x="5" y="5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8" name="Freeform 120"/>
                <p:cNvSpPr>
                  <a:spLocks/>
                </p:cNvSpPr>
                <p:nvPr/>
              </p:nvSpPr>
              <p:spPr bwMode="auto">
                <a:xfrm>
                  <a:off x="1589088" y="1633538"/>
                  <a:ext cx="11113" cy="11113"/>
                </a:xfrm>
                <a:custGeom>
                  <a:avLst/>
                  <a:gdLst>
                    <a:gd name="T0" fmla="*/ 3 w 3"/>
                    <a:gd name="T1" fmla="*/ 2 h 3"/>
                    <a:gd name="T2" fmla="*/ 3 w 3"/>
                    <a:gd name="T3" fmla="*/ 1 h 3"/>
                    <a:gd name="T4" fmla="*/ 2 w 3"/>
                    <a:gd name="T5" fmla="*/ 0 h 3"/>
                    <a:gd name="T6" fmla="*/ 2 w 3"/>
                    <a:gd name="T7" fmla="*/ 0 h 3"/>
                    <a:gd name="T8" fmla="*/ 1 w 3"/>
                    <a:gd name="T9" fmla="*/ 0 h 3"/>
                    <a:gd name="T10" fmla="*/ 0 w 3"/>
                    <a:gd name="T11" fmla="*/ 0 h 3"/>
                    <a:gd name="T12" fmla="*/ 2 w 3"/>
                    <a:gd name="T13" fmla="*/ 3 h 3"/>
                    <a:gd name="T14" fmla="*/ 3 w 3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3">
                      <a:moveTo>
                        <a:pt x="3" y="2"/>
                      </a:move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69" name="Freeform 121"/>
                <p:cNvSpPr>
                  <a:spLocks/>
                </p:cNvSpPr>
                <p:nvPr/>
              </p:nvSpPr>
              <p:spPr bwMode="auto">
                <a:xfrm>
                  <a:off x="1600200" y="1625600"/>
                  <a:ext cx="7938" cy="11113"/>
                </a:xfrm>
                <a:custGeom>
                  <a:avLst/>
                  <a:gdLst>
                    <a:gd name="T0" fmla="*/ 2 w 2"/>
                    <a:gd name="T1" fmla="*/ 2 h 3"/>
                    <a:gd name="T2" fmla="*/ 2 w 2"/>
                    <a:gd name="T3" fmla="*/ 1 h 3"/>
                    <a:gd name="T4" fmla="*/ 1 w 2"/>
                    <a:gd name="T5" fmla="*/ 0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2" y="2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1" y="3"/>
                        <a:pt x="1" y="3"/>
                      </a:cubicBezTo>
                      <a:cubicBezTo>
                        <a:pt x="1" y="3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0" name="Freeform 122"/>
                <p:cNvSpPr>
                  <a:spLocks/>
                </p:cNvSpPr>
                <p:nvPr/>
              </p:nvSpPr>
              <p:spPr bwMode="auto">
                <a:xfrm>
                  <a:off x="1608138" y="1622425"/>
                  <a:ext cx="3175" cy="3175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1" name="Freeform 123"/>
                <p:cNvSpPr>
                  <a:spLocks/>
                </p:cNvSpPr>
                <p:nvPr/>
              </p:nvSpPr>
              <p:spPr bwMode="auto">
                <a:xfrm>
                  <a:off x="1608138" y="1606550"/>
                  <a:ext cx="3175" cy="15875"/>
                </a:xfrm>
                <a:custGeom>
                  <a:avLst/>
                  <a:gdLst>
                    <a:gd name="T0" fmla="*/ 1 w 1"/>
                    <a:gd name="T1" fmla="*/ 3 h 4"/>
                    <a:gd name="T2" fmla="*/ 1 w 1"/>
                    <a:gd name="T3" fmla="*/ 0 h 4"/>
                    <a:gd name="T4" fmla="*/ 1 w 1"/>
                    <a:gd name="T5" fmla="*/ 0 h 4"/>
                    <a:gd name="T6" fmla="*/ 0 w 1"/>
                    <a:gd name="T7" fmla="*/ 2 h 4"/>
                    <a:gd name="T8" fmla="*/ 0 w 1"/>
                    <a:gd name="T9" fmla="*/ 2 h 4"/>
                    <a:gd name="T10" fmla="*/ 0 w 1"/>
                    <a:gd name="T11" fmla="*/ 3 h 4"/>
                    <a:gd name="T12" fmla="*/ 1 w 1"/>
                    <a:gd name="T13" fmla="*/ 4 h 4"/>
                    <a:gd name="T14" fmla="*/ 1 w 1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4">
                      <a:moveTo>
                        <a:pt x="1" y="3"/>
                      </a:move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2" name="Freeform 124"/>
                <p:cNvSpPr>
                  <a:spLocks/>
                </p:cNvSpPr>
                <p:nvPr/>
              </p:nvSpPr>
              <p:spPr bwMode="auto">
                <a:xfrm>
                  <a:off x="1608138" y="1595438"/>
                  <a:ext cx="3175" cy="11113"/>
                </a:xfrm>
                <a:custGeom>
                  <a:avLst/>
                  <a:gdLst>
                    <a:gd name="T0" fmla="*/ 1 w 1"/>
                    <a:gd name="T1" fmla="*/ 3 h 3"/>
                    <a:gd name="T2" fmla="*/ 1 w 1"/>
                    <a:gd name="T3" fmla="*/ 2 h 3"/>
                    <a:gd name="T4" fmla="*/ 1 w 1"/>
                    <a:gd name="T5" fmla="*/ 2 h 3"/>
                    <a:gd name="T6" fmla="*/ 0 w 1"/>
                    <a:gd name="T7" fmla="*/ 0 h 3"/>
                    <a:gd name="T8" fmla="*/ 0 w 1"/>
                    <a:gd name="T9" fmla="*/ 0 h 3"/>
                    <a:gd name="T10" fmla="*/ 0 w 1"/>
                    <a:gd name="T11" fmla="*/ 0 h 3"/>
                    <a:gd name="T12" fmla="*/ 1 w 1"/>
                    <a:gd name="T13" fmla="*/ 3 h 3"/>
                    <a:gd name="T14" fmla="*/ 1 w 1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3"/>
                      </a:moveTo>
                      <a:cubicBezTo>
                        <a:pt x="1" y="3"/>
                        <a:pt x="1" y="3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3" name="Freeform 125"/>
                <p:cNvSpPr>
                  <a:spLocks/>
                </p:cNvSpPr>
                <p:nvPr/>
              </p:nvSpPr>
              <p:spPr bwMode="auto">
                <a:xfrm>
                  <a:off x="1600200" y="1587500"/>
                  <a:ext cx="7938" cy="7938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1 w 2"/>
                    <a:gd name="T5" fmla="*/ 2 h 2"/>
                    <a:gd name="T6" fmla="*/ 2 w 2"/>
                    <a:gd name="T7" fmla="*/ 2 h 2"/>
                    <a:gd name="T8" fmla="*/ 2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4" name="Freeform 126"/>
                <p:cNvSpPr>
                  <a:spLocks/>
                </p:cNvSpPr>
                <p:nvPr/>
              </p:nvSpPr>
              <p:spPr bwMode="auto">
                <a:xfrm>
                  <a:off x="1595438" y="1595438"/>
                  <a:ext cx="4763" cy="11113"/>
                </a:xfrm>
                <a:custGeom>
                  <a:avLst/>
                  <a:gdLst>
                    <a:gd name="T0" fmla="*/ 0 w 1"/>
                    <a:gd name="T1" fmla="*/ 2 h 3"/>
                    <a:gd name="T2" fmla="*/ 0 w 1"/>
                    <a:gd name="T3" fmla="*/ 3 h 3"/>
                    <a:gd name="T4" fmla="*/ 1 w 1"/>
                    <a:gd name="T5" fmla="*/ 3 h 3"/>
                    <a:gd name="T6" fmla="*/ 1 w 1"/>
                    <a:gd name="T7" fmla="*/ 3 h 3"/>
                    <a:gd name="T8" fmla="*/ 1 w 1"/>
                    <a:gd name="T9" fmla="*/ 1 h 3"/>
                    <a:gd name="T10" fmla="*/ 1 w 1"/>
                    <a:gd name="T11" fmla="*/ 1 h 3"/>
                    <a:gd name="T12" fmla="*/ 1 w 1"/>
                    <a:gd name="T13" fmla="*/ 1 h 3"/>
                    <a:gd name="T14" fmla="*/ 1 w 1"/>
                    <a:gd name="T15" fmla="*/ 0 h 3"/>
                    <a:gd name="T16" fmla="*/ 0 w 1"/>
                    <a:gd name="T17" fmla="*/ 0 h 3"/>
                    <a:gd name="T18" fmla="*/ 0 w 1"/>
                    <a:gd name="T19" fmla="*/ 1 h 3"/>
                    <a:gd name="T20" fmla="*/ 0 w 1"/>
                    <a:gd name="T21" fmla="*/ 2 h 3"/>
                    <a:gd name="T22" fmla="*/ 0 w 1"/>
                    <a:gd name="T2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" h="3">
                      <a:moveTo>
                        <a:pt x="0" y="2"/>
                      </a:move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5" name="Freeform 127"/>
                <p:cNvSpPr>
                  <a:spLocks/>
                </p:cNvSpPr>
                <p:nvPr/>
              </p:nvSpPr>
              <p:spPr bwMode="auto">
                <a:xfrm>
                  <a:off x="1589088" y="1587500"/>
                  <a:ext cx="6350" cy="12700"/>
                </a:xfrm>
                <a:custGeom>
                  <a:avLst/>
                  <a:gdLst>
                    <a:gd name="T0" fmla="*/ 1 w 2"/>
                    <a:gd name="T1" fmla="*/ 3 h 3"/>
                    <a:gd name="T2" fmla="*/ 1 w 2"/>
                    <a:gd name="T3" fmla="*/ 2 h 3"/>
                    <a:gd name="T4" fmla="*/ 2 w 2"/>
                    <a:gd name="T5" fmla="*/ 1 h 3"/>
                    <a:gd name="T6" fmla="*/ 2 w 2"/>
                    <a:gd name="T7" fmla="*/ 1 h 3"/>
                    <a:gd name="T8" fmla="*/ 1 w 2"/>
                    <a:gd name="T9" fmla="*/ 0 h 3"/>
                    <a:gd name="T10" fmla="*/ 0 w 2"/>
                    <a:gd name="T11" fmla="*/ 1 h 3"/>
                    <a:gd name="T12" fmla="*/ 1 w 2"/>
                    <a:gd name="T13" fmla="*/ 3 h 3"/>
                    <a:gd name="T14" fmla="*/ 1 w 2"/>
                    <a:gd name="T1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3">
                      <a:moveTo>
                        <a:pt x="1" y="3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6" name="Freeform 128"/>
                <p:cNvSpPr>
                  <a:spLocks/>
                </p:cNvSpPr>
                <p:nvPr/>
              </p:nvSpPr>
              <p:spPr bwMode="auto">
                <a:xfrm>
                  <a:off x="1577975" y="1587500"/>
                  <a:ext cx="6350" cy="12700"/>
                </a:xfrm>
                <a:custGeom>
                  <a:avLst/>
                  <a:gdLst>
                    <a:gd name="T0" fmla="*/ 2 w 2"/>
                    <a:gd name="T1" fmla="*/ 1 h 3"/>
                    <a:gd name="T2" fmla="*/ 2 w 2"/>
                    <a:gd name="T3" fmla="*/ 1 h 3"/>
                    <a:gd name="T4" fmla="*/ 1 w 2"/>
                    <a:gd name="T5" fmla="*/ 1 h 3"/>
                    <a:gd name="T6" fmla="*/ 1 w 2"/>
                    <a:gd name="T7" fmla="*/ 0 h 3"/>
                    <a:gd name="T8" fmla="*/ 0 w 2"/>
                    <a:gd name="T9" fmla="*/ 2 h 3"/>
                    <a:gd name="T10" fmla="*/ 0 w 2"/>
                    <a:gd name="T11" fmla="*/ 2 h 3"/>
                    <a:gd name="T12" fmla="*/ 1 w 2"/>
                    <a:gd name="T13" fmla="*/ 3 h 3"/>
                    <a:gd name="T14" fmla="*/ 2 w 2"/>
                    <a:gd name="T15" fmla="*/ 1 h 3"/>
                    <a:gd name="T16" fmla="*/ 2 w 2"/>
                    <a:gd name="T1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3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1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7" name="Freeform 129"/>
                <p:cNvSpPr>
                  <a:spLocks/>
                </p:cNvSpPr>
                <p:nvPr/>
              </p:nvSpPr>
              <p:spPr bwMode="auto">
                <a:xfrm>
                  <a:off x="1565275" y="1584325"/>
                  <a:ext cx="12700" cy="38100"/>
                </a:xfrm>
                <a:custGeom>
                  <a:avLst/>
                  <a:gdLst>
                    <a:gd name="T0" fmla="*/ 1 w 3"/>
                    <a:gd name="T1" fmla="*/ 9 h 10"/>
                    <a:gd name="T2" fmla="*/ 3 w 3"/>
                    <a:gd name="T3" fmla="*/ 0 h 10"/>
                    <a:gd name="T4" fmla="*/ 3 w 3"/>
                    <a:gd name="T5" fmla="*/ 0 h 10"/>
                    <a:gd name="T6" fmla="*/ 2 w 3"/>
                    <a:gd name="T7" fmla="*/ 0 h 10"/>
                    <a:gd name="T8" fmla="*/ 2 w 3"/>
                    <a:gd name="T9" fmla="*/ 0 h 10"/>
                    <a:gd name="T10" fmla="*/ 2 w 3"/>
                    <a:gd name="T11" fmla="*/ 0 h 10"/>
                    <a:gd name="T12" fmla="*/ 0 w 3"/>
                    <a:gd name="T13" fmla="*/ 10 h 10"/>
                    <a:gd name="T14" fmla="*/ 1 w 3"/>
                    <a:gd name="T15" fmla="*/ 9 h 10"/>
                    <a:gd name="T16" fmla="*/ 1 w 3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10">
                      <a:moveTo>
                        <a:pt x="1" y="9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8" name="Freeform 130"/>
                <p:cNvSpPr>
                  <a:spLocks/>
                </p:cNvSpPr>
                <p:nvPr/>
              </p:nvSpPr>
              <p:spPr bwMode="auto">
                <a:xfrm>
                  <a:off x="1562100" y="1587500"/>
                  <a:ext cx="3175" cy="34925"/>
                </a:xfrm>
                <a:custGeom>
                  <a:avLst/>
                  <a:gdLst>
                    <a:gd name="T0" fmla="*/ 0 w 1"/>
                    <a:gd name="T1" fmla="*/ 0 h 9"/>
                    <a:gd name="T2" fmla="*/ 0 w 1"/>
                    <a:gd name="T3" fmla="*/ 1 h 9"/>
                    <a:gd name="T4" fmla="*/ 0 w 1"/>
                    <a:gd name="T5" fmla="*/ 9 h 9"/>
                    <a:gd name="T6" fmla="*/ 0 w 1"/>
                    <a:gd name="T7" fmla="*/ 8 h 9"/>
                    <a:gd name="T8" fmla="*/ 1 w 1"/>
                    <a:gd name="T9" fmla="*/ 0 h 9"/>
                    <a:gd name="T10" fmla="*/ 1 w 1"/>
                    <a:gd name="T11" fmla="*/ 0 h 9"/>
                    <a:gd name="T12" fmla="*/ 1 w 1"/>
                    <a:gd name="T13" fmla="*/ 0 h 9"/>
                    <a:gd name="T14" fmla="*/ 0 w 1"/>
                    <a:gd name="T15" fmla="*/ 0 h 9"/>
                    <a:gd name="T16" fmla="*/ 0 w 1"/>
                    <a:gd name="T1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" h="9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79" name="Freeform 131"/>
                <p:cNvSpPr>
                  <a:spLocks/>
                </p:cNvSpPr>
                <p:nvPr/>
              </p:nvSpPr>
              <p:spPr bwMode="auto">
                <a:xfrm>
                  <a:off x="1543050" y="1539875"/>
                  <a:ext cx="22225" cy="22225"/>
                </a:xfrm>
                <a:custGeom>
                  <a:avLst/>
                  <a:gdLst>
                    <a:gd name="T0" fmla="*/ 3 w 6"/>
                    <a:gd name="T1" fmla="*/ 4 h 6"/>
                    <a:gd name="T2" fmla="*/ 3 w 6"/>
                    <a:gd name="T3" fmla="*/ 4 h 6"/>
                    <a:gd name="T4" fmla="*/ 3 w 6"/>
                    <a:gd name="T5" fmla="*/ 6 h 6"/>
                    <a:gd name="T6" fmla="*/ 2 w 6"/>
                    <a:gd name="T7" fmla="*/ 6 h 6"/>
                    <a:gd name="T8" fmla="*/ 5 w 6"/>
                    <a:gd name="T9" fmla="*/ 6 h 6"/>
                    <a:gd name="T10" fmla="*/ 5 w 6"/>
                    <a:gd name="T11" fmla="*/ 6 h 6"/>
                    <a:gd name="T12" fmla="*/ 4 w 6"/>
                    <a:gd name="T13" fmla="*/ 4 h 6"/>
                    <a:gd name="T14" fmla="*/ 6 w 6"/>
                    <a:gd name="T15" fmla="*/ 4 h 6"/>
                    <a:gd name="T16" fmla="*/ 6 w 6"/>
                    <a:gd name="T17" fmla="*/ 4 h 6"/>
                    <a:gd name="T18" fmla="*/ 6 w 6"/>
                    <a:gd name="T19" fmla="*/ 1 h 6"/>
                    <a:gd name="T20" fmla="*/ 6 w 6"/>
                    <a:gd name="T21" fmla="*/ 2 h 6"/>
                    <a:gd name="T22" fmla="*/ 5 w 6"/>
                    <a:gd name="T23" fmla="*/ 3 h 6"/>
                    <a:gd name="T24" fmla="*/ 4 w 6"/>
                    <a:gd name="T25" fmla="*/ 2 h 6"/>
                    <a:gd name="T26" fmla="*/ 5 w 6"/>
                    <a:gd name="T27" fmla="*/ 0 h 6"/>
                    <a:gd name="T28" fmla="*/ 5 w 6"/>
                    <a:gd name="T29" fmla="*/ 0 h 6"/>
                    <a:gd name="T30" fmla="*/ 2 w 6"/>
                    <a:gd name="T31" fmla="*/ 0 h 6"/>
                    <a:gd name="T32" fmla="*/ 3 w 6"/>
                    <a:gd name="T33" fmla="*/ 0 h 6"/>
                    <a:gd name="T34" fmla="*/ 3 w 6"/>
                    <a:gd name="T35" fmla="*/ 2 h 6"/>
                    <a:gd name="T36" fmla="*/ 3 w 6"/>
                    <a:gd name="T37" fmla="*/ 3 h 6"/>
                    <a:gd name="T38" fmla="*/ 1 w 6"/>
                    <a:gd name="T39" fmla="*/ 2 h 6"/>
                    <a:gd name="T40" fmla="*/ 0 w 6"/>
                    <a:gd name="T41" fmla="*/ 1 h 6"/>
                    <a:gd name="T42" fmla="*/ 0 w 6"/>
                    <a:gd name="T43" fmla="*/ 4 h 6"/>
                    <a:gd name="T44" fmla="*/ 1 w 6"/>
                    <a:gd name="T45" fmla="*/ 4 h 6"/>
                    <a:gd name="T46" fmla="*/ 3 w 6"/>
                    <a:gd name="T47" fmla="*/ 4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" h="6">
                      <a:moveTo>
                        <a:pt x="3" y="4"/>
                      </a:move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5"/>
                        <a:pt x="3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4" y="5"/>
                        <a:pt x="4" y="4"/>
                        <a:pt x="4" y="4"/>
                      </a:cubicBezTo>
                      <a:cubicBezTo>
                        <a:pt x="4" y="3"/>
                        <a:pt x="5" y="3"/>
                        <a:pt x="6" y="4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4" y="3"/>
                        <a:pt x="4" y="3"/>
                        <a:pt x="4" y="2"/>
                      </a:cubicBezTo>
                      <a:cubicBezTo>
                        <a:pt x="4" y="2"/>
                        <a:pt x="4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2" y="3"/>
                        <a:pt x="2" y="2"/>
                        <a:pt x="1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2" y="4"/>
                        <a:pt x="2" y="4"/>
                        <a:pt x="3" y="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0" name="Freeform 132"/>
                <p:cNvSpPr>
                  <a:spLocks/>
                </p:cNvSpPr>
                <p:nvPr/>
              </p:nvSpPr>
              <p:spPr bwMode="auto">
                <a:xfrm>
                  <a:off x="1539875" y="1587500"/>
                  <a:ext cx="11113" cy="34925"/>
                </a:xfrm>
                <a:custGeom>
                  <a:avLst/>
                  <a:gdLst>
                    <a:gd name="T0" fmla="*/ 3 w 3"/>
                    <a:gd name="T1" fmla="*/ 9 h 9"/>
                    <a:gd name="T2" fmla="*/ 2 w 3"/>
                    <a:gd name="T3" fmla="*/ 1 h 9"/>
                    <a:gd name="T4" fmla="*/ 2 w 3"/>
                    <a:gd name="T5" fmla="*/ 0 h 9"/>
                    <a:gd name="T6" fmla="*/ 1 w 3"/>
                    <a:gd name="T7" fmla="*/ 0 h 9"/>
                    <a:gd name="T8" fmla="*/ 1 w 3"/>
                    <a:gd name="T9" fmla="*/ 0 h 9"/>
                    <a:gd name="T10" fmla="*/ 0 w 3"/>
                    <a:gd name="T11" fmla="*/ 0 h 9"/>
                    <a:gd name="T12" fmla="*/ 2 w 3"/>
                    <a:gd name="T13" fmla="*/ 8 h 9"/>
                    <a:gd name="T14" fmla="*/ 3 w 3"/>
                    <a:gd name="T15" fmla="*/ 9 h 9"/>
                    <a:gd name="T16" fmla="*/ 3 w 3"/>
                    <a:gd name="T1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8"/>
                        <a:pt x="2" y="8"/>
                        <a:pt x="2" y="8"/>
                      </a:cubicBezTo>
                      <a:cubicBezTo>
                        <a:pt x="3" y="9"/>
                        <a:pt x="3" y="9"/>
                        <a:pt x="3" y="9"/>
                      </a:cubicBezTo>
                      <a:cubicBezTo>
                        <a:pt x="3" y="9"/>
                        <a:pt x="3" y="9"/>
                        <a:pt x="3" y="9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2" name="Freeform 133"/>
                <p:cNvSpPr>
                  <a:spLocks/>
                </p:cNvSpPr>
                <p:nvPr/>
              </p:nvSpPr>
              <p:spPr bwMode="auto">
                <a:xfrm>
                  <a:off x="1535113" y="1584325"/>
                  <a:ext cx="7938" cy="38100"/>
                </a:xfrm>
                <a:custGeom>
                  <a:avLst/>
                  <a:gdLst>
                    <a:gd name="T0" fmla="*/ 2 w 2"/>
                    <a:gd name="T1" fmla="*/ 10 h 10"/>
                    <a:gd name="T2" fmla="*/ 1 w 2"/>
                    <a:gd name="T3" fmla="*/ 0 h 10"/>
                    <a:gd name="T4" fmla="*/ 1 w 2"/>
                    <a:gd name="T5" fmla="*/ 0 h 10"/>
                    <a:gd name="T6" fmla="*/ 1 w 2"/>
                    <a:gd name="T7" fmla="*/ 0 h 10"/>
                    <a:gd name="T8" fmla="*/ 0 w 2"/>
                    <a:gd name="T9" fmla="*/ 0 h 10"/>
                    <a:gd name="T10" fmla="*/ 0 w 2"/>
                    <a:gd name="T11" fmla="*/ 0 h 10"/>
                    <a:gd name="T12" fmla="*/ 2 w 2"/>
                    <a:gd name="T13" fmla="*/ 9 h 10"/>
                    <a:gd name="T14" fmla="*/ 2 w 2"/>
                    <a:gd name="T15" fmla="*/ 10 h 10"/>
                    <a:gd name="T16" fmla="*/ 2 w 2"/>
                    <a:gd name="T1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" h="10">
                      <a:moveTo>
                        <a:pt x="2" y="1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2" y="10"/>
                        <a:pt x="2" y="10"/>
                        <a:pt x="2" y="10"/>
                      </a:cubicBezTo>
                      <a:cubicBezTo>
                        <a:pt x="2" y="10"/>
                        <a:pt x="2" y="10"/>
                        <a:pt x="2" y="1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3" name="Freeform 134"/>
                <p:cNvSpPr>
                  <a:spLocks/>
                </p:cNvSpPr>
                <p:nvPr/>
              </p:nvSpPr>
              <p:spPr bwMode="auto">
                <a:xfrm>
                  <a:off x="1524000" y="1587500"/>
                  <a:ext cx="4763" cy="12700"/>
                </a:xfrm>
                <a:custGeom>
                  <a:avLst/>
                  <a:gdLst>
                    <a:gd name="T0" fmla="*/ 0 w 1"/>
                    <a:gd name="T1" fmla="*/ 1 h 3"/>
                    <a:gd name="T2" fmla="*/ 0 w 1"/>
                    <a:gd name="T3" fmla="*/ 1 h 3"/>
                    <a:gd name="T4" fmla="*/ 1 w 1"/>
                    <a:gd name="T5" fmla="*/ 3 h 3"/>
                    <a:gd name="T6" fmla="*/ 1 w 1"/>
                    <a:gd name="T7" fmla="*/ 2 h 3"/>
                    <a:gd name="T8" fmla="*/ 1 w 1"/>
                    <a:gd name="T9" fmla="*/ 2 h 3"/>
                    <a:gd name="T10" fmla="*/ 1 w 1"/>
                    <a:gd name="T11" fmla="*/ 0 h 3"/>
                    <a:gd name="T12" fmla="*/ 1 w 1"/>
                    <a:gd name="T13" fmla="*/ 1 h 3"/>
                    <a:gd name="T14" fmla="*/ 0 w 1"/>
                    <a:gd name="T15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4" name="Freeform 135"/>
                <p:cNvSpPr>
                  <a:spLocks/>
                </p:cNvSpPr>
                <p:nvPr/>
              </p:nvSpPr>
              <p:spPr bwMode="auto">
                <a:xfrm>
                  <a:off x="1512888" y="1587500"/>
                  <a:ext cx="11113" cy="12700"/>
                </a:xfrm>
                <a:custGeom>
                  <a:avLst/>
                  <a:gdLst>
                    <a:gd name="T0" fmla="*/ 1 w 3"/>
                    <a:gd name="T1" fmla="*/ 2 h 3"/>
                    <a:gd name="T2" fmla="*/ 1 w 3"/>
                    <a:gd name="T3" fmla="*/ 3 h 3"/>
                    <a:gd name="T4" fmla="*/ 3 w 3"/>
                    <a:gd name="T5" fmla="*/ 1 h 3"/>
                    <a:gd name="T6" fmla="*/ 1 w 3"/>
                    <a:gd name="T7" fmla="*/ 0 h 3"/>
                    <a:gd name="T8" fmla="*/ 0 w 3"/>
                    <a:gd name="T9" fmla="*/ 1 h 3"/>
                    <a:gd name="T10" fmla="*/ 0 w 3"/>
                    <a:gd name="T11" fmla="*/ 1 h 3"/>
                    <a:gd name="T12" fmla="*/ 1 w 3"/>
                    <a:gd name="T13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3">
                      <a:moveTo>
                        <a:pt x="1" y="2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2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5" name="Freeform 136"/>
                <p:cNvSpPr>
                  <a:spLocks/>
                </p:cNvSpPr>
                <p:nvPr/>
              </p:nvSpPr>
              <p:spPr bwMode="auto">
                <a:xfrm>
                  <a:off x="1504950" y="1595438"/>
                  <a:ext cx="12700" cy="11113"/>
                </a:xfrm>
                <a:custGeom>
                  <a:avLst/>
                  <a:gdLst>
                    <a:gd name="T0" fmla="*/ 0 w 3"/>
                    <a:gd name="T1" fmla="*/ 1 h 3"/>
                    <a:gd name="T2" fmla="*/ 0 w 3"/>
                    <a:gd name="T3" fmla="*/ 1 h 3"/>
                    <a:gd name="T4" fmla="*/ 1 w 3"/>
                    <a:gd name="T5" fmla="*/ 3 h 3"/>
                    <a:gd name="T6" fmla="*/ 2 w 3"/>
                    <a:gd name="T7" fmla="*/ 3 h 3"/>
                    <a:gd name="T8" fmla="*/ 2 w 3"/>
                    <a:gd name="T9" fmla="*/ 3 h 3"/>
                    <a:gd name="T10" fmla="*/ 3 w 3"/>
                    <a:gd name="T11" fmla="*/ 2 h 3"/>
                    <a:gd name="T12" fmla="*/ 3 w 3"/>
                    <a:gd name="T13" fmla="*/ 1 h 3"/>
                    <a:gd name="T14" fmla="*/ 2 w 3"/>
                    <a:gd name="T15" fmla="*/ 0 h 3"/>
                    <a:gd name="T16" fmla="*/ 2 w 3"/>
                    <a:gd name="T17" fmla="*/ 0 h 3"/>
                    <a:gd name="T18" fmla="*/ 0 w 3"/>
                    <a:gd name="T19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"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7" name="Freeform 137"/>
                <p:cNvSpPr>
                  <a:spLocks/>
                </p:cNvSpPr>
                <p:nvPr/>
              </p:nvSpPr>
              <p:spPr bwMode="auto">
                <a:xfrm>
                  <a:off x="1504950" y="1587500"/>
                  <a:ext cx="7938" cy="7938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1 w 2"/>
                    <a:gd name="T5" fmla="*/ 2 h 2"/>
                    <a:gd name="T6" fmla="*/ 2 w 2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1"/>
                        <a:pt x="2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8" name="Freeform 138"/>
                <p:cNvSpPr>
                  <a:spLocks/>
                </p:cNvSpPr>
                <p:nvPr/>
              </p:nvSpPr>
              <p:spPr bwMode="auto">
                <a:xfrm>
                  <a:off x="1501775" y="1595438"/>
                  <a:ext cx="3175" cy="11113"/>
                </a:xfrm>
                <a:custGeom>
                  <a:avLst/>
                  <a:gdLst>
                    <a:gd name="T0" fmla="*/ 1 w 1"/>
                    <a:gd name="T1" fmla="*/ 0 h 3"/>
                    <a:gd name="T2" fmla="*/ 1 w 1"/>
                    <a:gd name="T3" fmla="*/ 0 h 3"/>
                    <a:gd name="T4" fmla="*/ 1 w 1"/>
                    <a:gd name="T5" fmla="*/ 0 h 3"/>
                    <a:gd name="T6" fmla="*/ 0 w 1"/>
                    <a:gd name="T7" fmla="*/ 2 h 3"/>
                    <a:gd name="T8" fmla="*/ 0 w 1"/>
                    <a:gd name="T9" fmla="*/ 2 h 3"/>
                    <a:gd name="T10" fmla="*/ 0 w 1"/>
                    <a:gd name="T11" fmla="*/ 3 h 3"/>
                    <a:gd name="T12" fmla="*/ 1 w 1"/>
                    <a:gd name="T13" fmla="*/ 0 h 3"/>
                    <a:gd name="T14" fmla="*/ 1 w 1"/>
                    <a:gd name="T1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89" name="Freeform 139"/>
                <p:cNvSpPr>
                  <a:spLocks/>
                </p:cNvSpPr>
                <p:nvPr/>
              </p:nvSpPr>
              <p:spPr bwMode="auto">
                <a:xfrm>
                  <a:off x="1493838" y="1606550"/>
                  <a:ext cx="11113" cy="15875"/>
                </a:xfrm>
                <a:custGeom>
                  <a:avLst/>
                  <a:gdLst>
                    <a:gd name="T0" fmla="*/ 1 w 3"/>
                    <a:gd name="T1" fmla="*/ 3 h 4"/>
                    <a:gd name="T2" fmla="*/ 2 w 3"/>
                    <a:gd name="T3" fmla="*/ 4 h 4"/>
                    <a:gd name="T4" fmla="*/ 2 w 3"/>
                    <a:gd name="T5" fmla="*/ 3 h 4"/>
                    <a:gd name="T6" fmla="*/ 3 w 3"/>
                    <a:gd name="T7" fmla="*/ 2 h 4"/>
                    <a:gd name="T8" fmla="*/ 3 w 3"/>
                    <a:gd name="T9" fmla="*/ 2 h 4"/>
                    <a:gd name="T10" fmla="*/ 1 w 3"/>
                    <a:gd name="T11" fmla="*/ 0 h 4"/>
                    <a:gd name="T12" fmla="*/ 1 w 3"/>
                    <a:gd name="T13" fmla="*/ 0 h 4"/>
                    <a:gd name="T14" fmla="*/ 1 w 3"/>
                    <a:gd name="T15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1" y="3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2" y="2"/>
                        <a:pt x="3" y="2"/>
                      </a:cubicBez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2" y="1"/>
                        <a:pt x="2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1"/>
                        <a:pt x="1" y="2"/>
                        <a:pt x="1" y="3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2" name="Freeform 140"/>
                <p:cNvSpPr>
                  <a:spLocks/>
                </p:cNvSpPr>
                <p:nvPr/>
              </p:nvSpPr>
              <p:spPr bwMode="auto">
                <a:xfrm>
                  <a:off x="1482725" y="1666875"/>
                  <a:ext cx="139700" cy="11113"/>
                </a:xfrm>
                <a:custGeom>
                  <a:avLst/>
                  <a:gdLst>
                    <a:gd name="T0" fmla="*/ 0 w 88"/>
                    <a:gd name="T1" fmla="*/ 0 h 7"/>
                    <a:gd name="T2" fmla="*/ 88 w 88"/>
                    <a:gd name="T3" fmla="*/ 0 h 7"/>
                    <a:gd name="T4" fmla="*/ 88 w 88"/>
                    <a:gd name="T5" fmla="*/ 7 h 7"/>
                    <a:gd name="T6" fmla="*/ 0 w 88"/>
                    <a:gd name="T7" fmla="*/ 7 h 7"/>
                    <a:gd name="T8" fmla="*/ 0 w 88"/>
                    <a:gd name="T9" fmla="*/ 0 h 7"/>
                    <a:gd name="T10" fmla="*/ 0 w 88"/>
                    <a:gd name="T11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8" h="7">
                      <a:moveTo>
                        <a:pt x="0" y="0"/>
                      </a:moveTo>
                      <a:lnTo>
                        <a:pt x="88" y="0"/>
                      </a:lnTo>
                      <a:lnTo>
                        <a:pt x="88" y="7"/>
                      </a:lnTo>
                      <a:lnTo>
                        <a:pt x="0" y="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3" name="Freeform 141"/>
                <p:cNvSpPr>
                  <a:spLocks/>
                </p:cNvSpPr>
                <p:nvPr/>
              </p:nvSpPr>
              <p:spPr bwMode="auto">
                <a:xfrm>
                  <a:off x="1490663" y="1682750"/>
                  <a:ext cx="128588" cy="6350"/>
                </a:xfrm>
                <a:custGeom>
                  <a:avLst/>
                  <a:gdLst>
                    <a:gd name="T0" fmla="*/ 0 w 34"/>
                    <a:gd name="T1" fmla="*/ 0 h 2"/>
                    <a:gd name="T2" fmla="*/ 0 w 34"/>
                    <a:gd name="T3" fmla="*/ 1 h 2"/>
                    <a:gd name="T4" fmla="*/ 0 w 34"/>
                    <a:gd name="T5" fmla="*/ 2 h 2"/>
                    <a:gd name="T6" fmla="*/ 33 w 34"/>
                    <a:gd name="T7" fmla="*/ 2 h 2"/>
                    <a:gd name="T8" fmla="*/ 34 w 34"/>
                    <a:gd name="T9" fmla="*/ 1 h 2"/>
                    <a:gd name="T10" fmla="*/ 33 w 34"/>
                    <a:gd name="T11" fmla="*/ 0 h 2"/>
                    <a:gd name="T12" fmla="*/ 0 w 34"/>
                    <a:gd name="T13" fmla="*/ 0 h 2"/>
                    <a:gd name="T14" fmla="*/ 0 w 34"/>
                    <a:gd name="T1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4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4" y="2"/>
                        <a:pt x="34" y="1"/>
                        <a:pt x="34" y="1"/>
                      </a:cubicBezTo>
                      <a:cubicBezTo>
                        <a:pt x="34" y="0"/>
                        <a:pt x="34" y="0"/>
                        <a:pt x="3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4" name="Freeform 142"/>
                <p:cNvSpPr>
                  <a:spLocks/>
                </p:cNvSpPr>
                <p:nvPr/>
              </p:nvSpPr>
              <p:spPr bwMode="auto">
                <a:xfrm>
                  <a:off x="1479550" y="2062163"/>
                  <a:ext cx="146050" cy="7938"/>
                </a:xfrm>
                <a:custGeom>
                  <a:avLst/>
                  <a:gdLst>
                    <a:gd name="T0" fmla="*/ 0 w 92"/>
                    <a:gd name="T1" fmla="*/ 0 h 5"/>
                    <a:gd name="T2" fmla="*/ 92 w 92"/>
                    <a:gd name="T3" fmla="*/ 0 h 5"/>
                    <a:gd name="T4" fmla="*/ 92 w 92"/>
                    <a:gd name="T5" fmla="*/ 5 h 5"/>
                    <a:gd name="T6" fmla="*/ 0 w 92"/>
                    <a:gd name="T7" fmla="*/ 5 h 5"/>
                    <a:gd name="T8" fmla="*/ 0 w 92"/>
                    <a:gd name="T9" fmla="*/ 0 h 5"/>
                    <a:gd name="T10" fmla="*/ 0 w 92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2" h="5">
                      <a:moveTo>
                        <a:pt x="0" y="0"/>
                      </a:moveTo>
                      <a:lnTo>
                        <a:pt x="92" y="0"/>
                      </a:lnTo>
                      <a:lnTo>
                        <a:pt x="92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5" name="Freeform 143"/>
                <p:cNvSpPr>
                  <a:spLocks/>
                </p:cNvSpPr>
                <p:nvPr/>
              </p:nvSpPr>
              <p:spPr bwMode="auto">
                <a:xfrm>
                  <a:off x="1460500" y="2081213"/>
                  <a:ext cx="184150" cy="3175"/>
                </a:xfrm>
                <a:custGeom>
                  <a:avLst/>
                  <a:gdLst>
                    <a:gd name="T0" fmla="*/ 0 w 116"/>
                    <a:gd name="T1" fmla="*/ 0 h 2"/>
                    <a:gd name="T2" fmla="*/ 116 w 116"/>
                    <a:gd name="T3" fmla="*/ 0 h 2"/>
                    <a:gd name="T4" fmla="*/ 116 w 116"/>
                    <a:gd name="T5" fmla="*/ 2 h 2"/>
                    <a:gd name="T6" fmla="*/ 0 w 116"/>
                    <a:gd name="T7" fmla="*/ 2 h 2"/>
                    <a:gd name="T8" fmla="*/ 0 w 116"/>
                    <a:gd name="T9" fmla="*/ 0 h 2"/>
                    <a:gd name="T10" fmla="*/ 0 w 116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6" h="2">
                      <a:moveTo>
                        <a:pt x="0" y="0"/>
                      </a:moveTo>
                      <a:lnTo>
                        <a:pt x="116" y="0"/>
                      </a:lnTo>
                      <a:lnTo>
                        <a:pt x="116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6" name="Freeform 144"/>
                <p:cNvSpPr>
                  <a:spLocks/>
                </p:cNvSpPr>
                <p:nvPr/>
              </p:nvSpPr>
              <p:spPr bwMode="auto">
                <a:xfrm>
                  <a:off x="1490663" y="2051050"/>
                  <a:ext cx="131763" cy="7938"/>
                </a:xfrm>
                <a:custGeom>
                  <a:avLst/>
                  <a:gdLst>
                    <a:gd name="T0" fmla="*/ 0 w 83"/>
                    <a:gd name="T1" fmla="*/ 0 h 5"/>
                    <a:gd name="T2" fmla="*/ 83 w 83"/>
                    <a:gd name="T3" fmla="*/ 0 h 5"/>
                    <a:gd name="T4" fmla="*/ 83 w 83"/>
                    <a:gd name="T5" fmla="*/ 5 h 5"/>
                    <a:gd name="T6" fmla="*/ 0 w 83"/>
                    <a:gd name="T7" fmla="*/ 5 h 5"/>
                    <a:gd name="T8" fmla="*/ 0 w 83"/>
                    <a:gd name="T9" fmla="*/ 0 h 5"/>
                    <a:gd name="T10" fmla="*/ 0 w 83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83" h="5">
                      <a:moveTo>
                        <a:pt x="0" y="0"/>
                      </a:moveTo>
                      <a:lnTo>
                        <a:pt x="83" y="0"/>
                      </a:lnTo>
                      <a:lnTo>
                        <a:pt x="8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8" name="Freeform 145"/>
                <p:cNvSpPr>
                  <a:spLocks/>
                </p:cNvSpPr>
                <p:nvPr/>
              </p:nvSpPr>
              <p:spPr bwMode="auto">
                <a:xfrm>
                  <a:off x="1444625" y="2097088"/>
                  <a:ext cx="215900" cy="6350"/>
                </a:xfrm>
                <a:custGeom>
                  <a:avLst/>
                  <a:gdLst>
                    <a:gd name="T0" fmla="*/ 0 w 136"/>
                    <a:gd name="T1" fmla="*/ 0 h 4"/>
                    <a:gd name="T2" fmla="*/ 136 w 136"/>
                    <a:gd name="T3" fmla="*/ 0 h 4"/>
                    <a:gd name="T4" fmla="*/ 136 w 136"/>
                    <a:gd name="T5" fmla="*/ 4 h 4"/>
                    <a:gd name="T6" fmla="*/ 0 w 136"/>
                    <a:gd name="T7" fmla="*/ 4 h 4"/>
                    <a:gd name="T8" fmla="*/ 0 w 136"/>
                    <a:gd name="T9" fmla="*/ 0 h 4"/>
                    <a:gd name="T10" fmla="*/ 0 w 136"/>
                    <a:gd name="T11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36" h="4">
                      <a:moveTo>
                        <a:pt x="0" y="0"/>
                      </a:moveTo>
                      <a:lnTo>
                        <a:pt x="136" y="0"/>
                      </a:lnTo>
                      <a:lnTo>
                        <a:pt x="136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199" name="Freeform 146"/>
                <p:cNvSpPr>
                  <a:spLocks/>
                </p:cNvSpPr>
                <p:nvPr/>
              </p:nvSpPr>
              <p:spPr bwMode="auto">
                <a:xfrm>
                  <a:off x="1312863" y="1743075"/>
                  <a:ext cx="177800" cy="330200"/>
                </a:xfrm>
                <a:custGeom>
                  <a:avLst/>
                  <a:gdLst>
                    <a:gd name="T0" fmla="*/ 40 w 47"/>
                    <a:gd name="T1" fmla="*/ 88 h 88"/>
                    <a:gd name="T2" fmla="*/ 44 w 47"/>
                    <a:gd name="T3" fmla="*/ 84 h 88"/>
                    <a:gd name="T4" fmla="*/ 45 w 47"/>
                    <a:gd name="T5" fmla="*/ 83 h 88"/>
                    <a:gd name="T6" fmla="*/ 43 w 47"/>
                    <a:gd name="T7" fmla="*/ 80 h 88"/>
                    <a:gd name="T8" fmla="*/ 27 w 47"/>
                    <a:gd name="T9" fmla="*/ 74 h 88"/>
                    <a:gd name="T10" fmla="*/ 28 w 47"/>
                    <a:gd name="T11" fmla="*/ 74 h 88"/>
                    <a:gd name="T12" fmla="*/ 42 w 47"/>
                    <a:gd name="T13" fmla="*/ 79 h 88"/>
                    <a:gd name="T14" fmla="*/ 39 w 47"/>
                    <a:gd name="T15" fmla="*/ 75 h 88"/>
                    <a:gd name="T16" fmla="*/ 37 w 47"/>
                    <a:gd name="T17" fmla="*/ 72 h 88"/>
                    <a:gd name="T18" fmla="*/ 35 w 47"/>
                    <a:gd name="T19" fmla="*/ 68 h 88"/>
                    <a:gd name="T20" fmla="*/ 33 w 47"/>
                    <a:gd name="T21" fmla="*/ 64 h 88"/>
                    <a:gd name="T22" fmla="*/ 32 w 47"/>
                    <a:gd name="T23" fmla="*/ 61 h 88"/>
                    <a:gd name="T24" fmla="*/ 13 w 47"/>
                    <a:gd name="T25" fmla="*/ 49 h 88"/>
                    <a:gd name="T26" fmla="*/ 30 w 47"/>
                    <a:gd name="T27" fmla="*/ 59 h 88"/>
                    <a:gd name="T28" fmla="*/ 29 w 47"/>
                    <a:gd name="T29" fmla="*/ 55 h 88"/>
                    <a:gd name="T30" fmla="*/ 27 w 47"/>
                    <a:gd name="T31" fmla="*/ 51 h 88"/>
                    <a:gd name="T32" fmla="*/ 23 w 47"/>
                    <a:gd name="T33" fmla="*/ 38 h 88"/>
                    <a:gd name="T34" fmla="*/ 22 w 47"/>
                    <a:gd name="T35" fmla="*/ 38 h 88"/>
                    <a:gd name="T36" fmla="*/ 6 w 47"/>
                    <a:gd name="T37" fmla="*/ 27 h 88"/>
                    <a:gd name="T38" fmla="*/ 22 w 47"/>
                    <a:gd name="T39" fmla="*/ 36 h 88"/>
                    <a:gd name="T40" fmla="*/ 19 w 47"/>
                    <a:gd name="T41" fmla="*/ 25 h 88"/>
                    <a:gd name="T42" fmla="*/ 16 w 47"/>
                    <a:gd name="T43" fmla="*/ 14 h 88"/>
                    <a:gd name="T44" fmla="*/ 17 w 47"/>
                    <a:gd name="T45" fmla="*/ 16 h 88"/>
                    <a:gd name="T46" fmla="*/ 22 w 47"/>
                    <a:gd name="T47" fmla="*/ 31 h 88"/>
                    <a:gd name="T48" fmla="*/ 23 w 47"/>
                    <a:gd name="T49" fmla="*/ 34 h 88"/>
                    <a:gd name="T50" fmla="*/ 24 w 47"/>
                    <a:gd name="T51" fmla="*/ 34 h 88"/>
                    <a:gd name="T52" fmla="*/ 30 w 47"/>
                    <a:gd name="T53" fmla="*/ 22 h 88"/>
                    <a:gd name="T54" fmla="*/ 24 w 47"/>
                    <a:gd name="T55" fmla="*/ 36 h 88"/>
                    <a:gd name="T56" fmla="*/ 29 w 47"/>
                    <a:gd name="T57" fmla="*/ 50 h 88"/>
                    <a:gd name="T58" fmla="*/ 30 w 47"/>
                    <a:gd name="T59" fmla="*/ 55 h 88"/>
                    <a:gd name="T60" fmla="*/ 31 w 47"/>
                    <a:gd name="T61" fmla="*/ 56 h 88"/>
                    <a:gd name="T62" fmla="*/ 33 w 47"/>
                    <a:gd name="T63" fmla="*/ 55 h 88"/>
                    <a:gd name="T64" fmla="*/ 38 w 47"/>
                    <a:gd name="T65" fmla="*/ 43 h 88"/>
                    <a:gd name="T66" fmla="*/ 32 w 47"/>
                    <a:gd name="T67" fmla="*/ 59 h 88"/>
                    <a:gd name="T68" fmla="*/ 32 w 47"/>
                    <a:gd name="T69" fmla="*/ 59 h 88"/>
                    <a:gd name="T70" fmla="*/ 42 w 47"/>
                    <a:gd name="T71" fmla="*/ 77 h 88"/>
                    <a:gd name="T72" fmla="*/ 44 w 47"/>
                    <a:gd name="T73" fmla="*/ 66 h 88"/>
                    <a:gd name="T74" fmla="*/ 43 w 47"/>
                    <a:gd name="T75" fmla="*/ 78 h 88"/>
                    <a:gd name="T76" fmla="*/ 44 w 47"/>
                    <a:gd name="T77" fmla="*/ 79 h 88"/>
                    <a:gd name="T78" fmla="*/ 45 w 47"/>
                    <a:gd name="T79" fmla="*/ 80 h 88"/>
                    <a:gd name="T80" fmla="*/ 47 w 47"/>
                    <a:gd name="T81" fmla="*/ 61 h 88"/>
                    <a:gd name="T82" fmla="*/ 45 w 47"/>
                    <a:gd name="T83" fmla="*/ 62 h 88"/>
                    <a:gd name="T84" fmla="*/ 44 w 47"/>
                    <a:gd name="T85" fmla="*/ 62 h 88"/>
                    <a:gd name="T86" fmla="*/ 41 w 47"/>
                    <a:gd name="T87" fmla="*/ 61 h 88"/>
                    <a:gd name="T88" fmla="*/ 41 w 47"/>
                    <a:gd name="T89" fmla="*/ 40 h 88"/>
                    <a:gd name="T90" fmla="*/ 36 w 47"/>
                    <a:gd name="T91" fmla="*/ 40 h 88"/>
                    <a:gd name="T92" fmla="*/ 36 w 47"/>
                    <a:gd name="T93" fmla="*/ 29 h 88"/>
                    <a:gd name="T94" fmla="*/ 34 w 47"/>
                    <a:gd name="T95" fmla="*/ 16 h 88"/>
                    <a:gd name="T96" fmla="*/ 25 w 47"/>
                    <a:gd name="T97" fmla="*/ 20 h 88"/>
                    <a:gd name="T98" fmla="*/ 18 w 47"/>
                    <a:gd name="T99" fmla="*/ 1 h 88"/>
                    <a:gd name="T100" fmla="*/ 10 w 47"/>
                    <a:gd name="T101" fmla="*/ 15 h 88"/>
                    <a:gd name="T102" fmla="*/ 10 w 47"/>
                    <a:gd name="T103" fmla="*/ 25 h 88"/>
                    <a:gd name="T104" fmla="*/ 4 w 47"/>
                    <a:gd name="T105" fmla="*/ 22 h 88"/>
                    <a:gd name="T106" fmla="*/ 2 w 47"/>
                    <a:gd name="T107" fmla="*/ 24 h 88"/>
                    <a:gd name="T108" fmla="*/ 13 w 47"/>
                    <a:gd name="T109" fmla="*/ 41 h 88"/>
                    <a:gd name="T110" fmla="*/ 13 w 47"/>
                    <a:gd name="T111" fmla="*/ 45 h 88"/>
                    <a:gd name="T112" fmla="*/ 22 w 47"/>
                    <a:gd name="T113" fmla="*/ 64 h 88"/>
                    <a:gd name="T114" fmla="*/ 26 w 47"/>
                    <a:gd name="T115" fmla="*/ 69 h 88"/>
                    <a:gd name="T116" fmla="*/ 23 w 47"/>
                    <a:gd name="T117" fmla="*/ 70 h 88"/>
                    <a:gd name="T118" fmla="*/ 22 w 47"/>
                    <a:gd name="T119" fmla="*/ 74 h 88"/>
                    <a:gd name="T120" fmla="*/ 41 w 47"/>
                    <a:gd name="T121" fmla="*/ 86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47" h="88">
                      <a:moveTo>
                        <a:pt x="41" y="86"/>
                      </a:move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2" y="88"/>
                        <a:pt x="42" y="88"/>
                        <a:pt x="42" y="88"/>
                      </a:cubicBezTo>
                      <a:cubicBezTo>
                        <a:pt x="44" y="84"/>
                        <a:pt x="44" y="84"/>
                        <a:pt x="44" y="84"/>
                      </a:cubicBezTo>
                      <a:cubicBezTo>
                        <a:pt x="45" y="84"/>
                        <a:pt x="45" y="84"/>
                        <a:pt x="45" y="84"/>
                      </a:cubicBezTo>
                      <a:cubicBezTo>
                        <a:pt x="45" y="83"/>
                        <a:pt x="45" y="83"/>
                        <a:pt x="45" y="83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3" y="80"/>
                        <a:pt x="43" y="80"/>
                        <a:pt x="43" y="80"/>
                      </a:cubicBezTo>
                      <a:cubicBezTo>
                        <a:pt x="40" y="80"/>
                        <a:pt x="34" y="79"/>
                        <a:pt x="27" y="74"/>
                      </a:cubicBezTo>
                      <a:cubicBezTo>
                        <a:pt x="26" y="74"/>
                        <a:pt x="26" y="73"/>
                        <a:pt x="26" y="73"/>
                      </a:cubicBezTo>
                      <a:cubicBezTo>
                        <a:pt x="26" y="73"/>
                        <a:pt x="27" y="73"/>
                        <a:pt x="28" y="74"/>
                      </a:cubicBezTo>
                      <a:cubicBezTo>
                        <a:pt x="31" y="75"/>
                        <a:pt x="35" y="78"/>
                        <a:pt x="40" y="79"/>
                      </a:cubicBezTo>
                      <a:cubicBezTo>
                        <a:pt x="42" y="79"/>
                        <a:pt x="42" y="79"/>
                        <a:pt x="42" y="79"/>
                      </a:cubicBezTo>
                      <a:cubicBezTo>
                        <a:pt x="41" y="78"/>
                        <a:pt x="41" y="78"/>
                        <a:pt x="41" y="78"/>
                      </a:cubicBezTo>
                      <a:cubicBezTo>
                        <a:pt x="40" y="77"/>
                        <a:pt x="40" y="76"/>
                        <a:pt x="39" y="75"/>
                      </a:cubicBezTo>
                      <a:cubicBezTo>
                        <a:pt x="39" y="75"/>
                        <a:pt x="39" y="75"/>
                        <a:pt x="38" y="74"/>
                      </a:cubicBezTo>
                      <a:cubicBezTo>
                        <a:pt x="38" y="74"/>
                        <a:pt x="37" y="73"/>
                        <a:pt x="37" y="72"/>
                      </a:cubicBezTo>
                      <a:cubicBezTo>
                        <a:pt x="37" y="71"/>
                        <a:pt x="37" y="71"/>
                        <a:pt x="37" y="71"/>
                      </a:cubicBezTo>
                      <a:cubicBezTo>
                        <a:pt x="36" y="70"/>
                        <a:pt x="35" y="69"/>
                        <a:pt x="35" y="68"/>
                      </a:cubicBezTo>
                      <a:cubicBezTo>
                        <a:pt x="34" y="67"/>
                        <a:pt x="34" y="67"/>
                        <a:pt x="34" y="67"/>
                      </a:cubicBezTo>
                      <a:cubicBezTo>
                        <a:pt x="34" y="66"/>
                        <a:pt x="33" y="65"/>
                        <a:pt x="33" y="64"/>
                      </a:cubicBezTo>
                      <a:cubicBezTo>
                        <a:pt x="32" y="63"/>
                        <a:pt x="32" y="62"/>
                        <a:pt x="32" y="61"/>
                      </a:cubicBezTo>
                      <a:cubicBezTo>
                        <a:pt x="32" y="61"/>
                        <a:pt x="32" y="61"/>
                        <a:pt x="32" y="61"/>
                      </a:cubicBezTo>
                      <a:cubicBezTo>
                        <a:pt x="31" y="61"/>
                        <a:pt x="31" y="61"/>
                        <a:pt x="31" y="61"/>
                      </a:cubicBezTo>
                      <a:cubicBezTo>
                        <a:pt x="18" y="58"/>
                        <a:pt x="14" y="51"/>
                        <a:pt x="13" y="49"/>
                      </a:cubicBezTo>
                      <a:cubicBezTo>
                        <a:pt x="19" y="55"/>
                        <a:pt x="27" y="58"/>
                        <a:pt x="29" y="59"/>
                      </a:cubicBezTo>
                      <a:cubicBezTo>
                        <a:pt x="30" y="59"/>
                        <a:pt x="30" y="59"/>
                        <a:pt x="30" y="59"/>
                      </a:cubicBezTo>
                      <a:cubicBezTo>
                        <a:pt x="30" y="57"/>
                        <a:pt x="30" y="57"/>
                        <a:pt x="30" y="57"/>
                      </a:cubicBezTo>
                      <a:cubicBezTo>
                        <a:pt x="29" y="56"/>
                        <a:pt x="29" y="56"/>
                        <a:pt x="29" y="55"/>
                      </a:cubicBezTo>
                      <a:cubicBezTo>
                        <a:pt x="28" y="54"/>
                        <a:pt x="28" y="53"/>
                        <a:pt x="27" y="51"/>
                      </a:cubicBezTo>
                      <a:cubicBezTo>
                        <a:pt x="27" y="51"/>
                        <a:pt x="27" y="51"/>
                        <a:pt x="27" y="51"/>
                      </a:cubicBezTo>
                      <a:cubicBezTo>
                        <a:pt x="26" y="48"/>
                        <a:pt x="25" y="44"/>
                        <a:pt x="24" y="42"/>
                      </a:cubicBezTo>
                      <a:cubicBezTo>
                        <a:pt x="24" y="41"/>
                        <a:pt x="23" y="39"/>
                        <a:pt x="23" y="38"/>
                      </a:cubicBezTo>
                      <a:cubicBezTo>
                        <a:pt x="23" y="38"/>
                        <a:pt x="23" y="38"/>
                        <a:pt x="23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cubicBezTo>
                        <a:pt x="16" y="36"/>
                        <a:pt x="9" y="30"/>
                        <a:pt x="7" y="28"/>
                      </a:cubicBezTo>
                      <a:cubicBezTo>
                        <a:pt x="6" y="28"/>
                        <a:pt x="6" y="27"/>
                        <a:pt x="6" y="27"/>
                      </a:cubicBezTo>
                      <a:cubicBezTo>
                        <a:pt x="11" y="31"/>
                        <a:pt x="18" y="35"/>
                        <a:pt x="21" y="36"/>
                      </a:cubicBezTo>
                      <a:cubicBezTo>
                        <a:pt x="22" y="36"/>
                        <a:pt x="22" y="36"/>
                        <a:pt x="22" y="36"/>
                      </a:cubicBezTo>
                      <a:cubicBezTo>
                        <a:pt x="21" y="33"/>
                        <a:pt x="21" y="33"/>
                        <a:pt x="21" y="33"/>
                      </a:cubicBezTo>
                      <a:cubicBezTo>
                        <a:pt x="21" y="31"/>
                        <a:pt x="19" y="28"/>
                        <a:pt x="19" y="25"/>
                      </a:cubicBezTo>
                      <a:cubicBezTo>
                        <a:pt x="18" y="22"/>
                        <a:pt x="17" y="19"/>
                        <a:pt x="17" y="17"/>
                      </a:cubicBezTo>
                      <a:cubicBezTo>
                        <a:pt x="17" y="16"/>
                        <a:pt x="16" y="15"/>
                        <a:pt x="16" y="14"/>
                      </a:cubicBezTo>
                      <a:cubicBezTo>
                        <a:pt x="16" y="14"/>
                        <a:pt x="16" y="13"/>
                        <a:pt x="16" y="13"/>
                      </a:cubicBezTo>
                      <a:cubicBezTo>
                        <a:pt x="16" y="14"/>
                        <a:pt x="17" y="14"/>
                        <a:pt x="17" y="16"/>
                      </a:cubicBezTo>
                      <a:cubicBezTo>
                        <a:pt x="19" y="25"/>
                        <a:pt x="19" y="25"/>
                        <a:pt x="19" y="25"/>
                      </a:cubicBezTo>
                      <a:cubicBezTo>
                        <a:pt x="21" y="27"/>
                        <a:pt x="21" y="29"/>
                        <a:pt x="22" y="31"/>
                      </a:cubicBezTo>
                      <a:cubicBezTo>
                        <a:pt x="22" y="33"/>
                        <a:pt x="22" y="33"/>
                        <a:pt x="22" y="33"/>
                      </a:cubicBezTo>
                      <a:cubicBezTo>
                        <a:pt x="23" y="33"/>
                        <a:pt x="23" y="33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4" y="34"/>
                        <a:pt x="24" y="33"/>
                      </a:cubicBezTo>
                      <a:cubicBezTo>
                        <a:pt x="26" y="32"/>
                        <a:pt x="29" y="28"/>
                        <a:pt x="30" y="22"/>
                      </a:cubicBezTo>
                      <a:cubicBezTo>
                        <a:pt x="31" y="26"/>
                        <a:pt x="28" y="30"/>
                        <a:pt x="24" y="36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41"/>
                        <a:pt x="25" y="41"/>
                        <a:pt x="25" y="41"/>
                      </a:cubicBezTo>
                      <a:cubicBezTo>
                        <a:pt x="26" y="44"/>
                        <a:pt x="27" y="47"/>
                        <a:pt x="29" y="50"/>
                      </a:cubicBezTo>
                      <a:cubicBezTo>
                        <a:pt x="29" y="51"/>
                        <a:pt x="29" y="51"/>
                        <a:pt x="29" y="51"/>
                      </a:cubicBezTo>
                      <a:cubicBezTo>
                        <a:pt x="29" y="52"/>
                        <a:pt x="30" y="53"/>
                        <a:pt x="30" y="55"/>
                      </a:cubicBezTo>
                      <a:cubicBezTo>
                        <a:pt x="30" y="55"/>
                        <a:pt x="30" y="55"/>
                        <a:pt x="31" y="55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1" y="56"/>
                        <a:pt x="31" y="56"/>
                        <a:pt x="31" y="56"/>
                      </a:cubicBezTo>
                      <a:cubicBezTo>
                        <a:pt x="32" y="56"/>
                        <a:pt x="32" y="56"/>
                        <a:pt x="33" y="55"/>
                      </a:cubicBezTo>
                      <a:cubicBezTo>
                        <a:pt x="34" y="54"/>
                        <a:pt x="37" y="48"/>
                        <a:pt x="37" y="45"/>
                      </a:cubicBezTo>
                      <a:cubicBezTo>
                        <a:pt x="38" y="44"/>
                        <a:pt x="38" y="44"/>
                        <a:pt x="38" y="43"/>
                      </a:cubicBezTo>
                      <a:cubicBezTo>
                        <a:pt x="38" y="44"/>
                        <a:pt x="38" y="44"/>
                        <a:pt x="38" y="45"/>
                      </a:cubicBezTo>
                      <a:cubicBezTo>
                        <a:pt x="37" y="49"/>
                        <a:pt x="35" y="56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35" y="65"/>
                        <a:pt x="38" y="71"/>
                        <a:pt x="42" y="76"/>
                      </a:cubicBezTo>
                      <a:cubicBezTo>
                        <a:pt x="42" y="77"/>
                        <a:pt x="42" y="77"/>
                        <a:pt x="42" y="77"/>
                      </a:cubicBezTo>
                      <a:cubicBezTo>
                        <a:pt x="43" y="76"/>
                        <a:pt x="43" y="76"/>
                        <a:pt x="43" y="76"/>
                      </a:cubicBezTo>
                      <a:cubicBezTo>
                        <a:pt x="43" y="74"/>
                        <a:pt x="44" y="70"/>
                        <a:pt x="44" y="66"/>
                      </a:cubicBezTo>
                      <a:cubicBezTo>
                        <a:pt x="44" y="66"/>
                        <a:pt x="44" y="66"/>
                        <a:pt x="44" y="66"/>
                      </a:cubicBezTo>
                      <a:cubicBezTo>
                        <a:pt x="44" y="67"/>
                        <a:pt x="44" y="74"/>
                        <a:pt x="43" y="78"/>
                      </a:cubicBezTo>
                      <a:cubicBezTo>
                        <a:pt x="43" y="78"/>
                        <a:pt x="43" y="78"/>
                        <a:pt x="43" y="78"/>
                      </a:cubicBezTo>
                      <a:cubicBezTo>
                        <a:pt x="44" y="79"/>
                        <a:pt x="44" y="79"/>
                        <a:pt x="44" y="79"/>
                      </a:cubicBezTo>
                      <a:cubicBezTo>
                        <a:pt x="44" y="79"/>
                        <a:pt x="44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6" y="80"/>
                        <a:pt x="46" y="80"/>
                        <a:pt x="46" y="80"/>
                      </a:cubicBezTo>
                      <a:cubicBezTo>
                        <a:pt x="47" y="61"/>
                        <a:pt x="47" y="61"/>
                        <a:pt x="47" y="61"/>
                      </a:cubicBezTo>
                      <a:cubicBezTo>
                        <a:pt x="46" y="61"/>
                        <a:pt x="46" y="61"/>
                        <a:pt x="46" y="61"/>
                      </a:cubicBezTo>
                      <a:cubicBezTo>
                        <a:pt x="46" y="61"/>
                        <a:pt x="45" y="62"/>
                        <a:pt x="45" y="62"/>
                      </a:cubicBezTo>
                      <a:cubicBezTo>
                        <a:pt x="45" y="62"/>
                        <a:pt x="45" y="62"/>
                        <a:pt x="45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3" y="63"/>
                        <a:pt x="42" y="64"/>
                        <a:pt x="41" y="63"/>
                      </a:cubicBezTo>
                      <a:cubicBezTo>
                        <a:pt x="41" y="62"/>
                        <a:pt x="41" y="62"/>
                        <a:pt x="41" y="61"/>
                      </a:cubicBezTo>
                      <a:cubicBezTo>
                        <a:pt x="41" y="60"/>
                        <a:pt x="41" y="59"/>
                        <a:pt x="41" y="58"/>
                      </a:cubicBezTo>
                      <a:cubicBezTo>
                        <a:pt x="42" y="52"/>
                        <a:pt x="44" y="43"/>
                        <a:pt x="41" y="40"/>
                      </a:cubicBezTo>
                      <a:cubicBezTo>
                        <a:pt x="41" y="39"/>
                        <a:pt x="40" y="39"/>
                        <a:pt x="39" y="39"/>
                      </a:cubicBezTo>
                      <a:cubicBezTo>
                        <a:pt x="38" y="39"/>
                        <a:pt x="37" y="39"/>
                        <a:pt x="36" y="40"/>
                      </a:cubicBezTo>
                      <a:cubicBezTo>
                        <a:pt x="34" y="41"/>
                        <a:pt x="33" y="41"/>
                        <a:pt x="32" y="40"/>
                      </a:cubicBezTo>
                      <a:cubicBezTo>
                        <a:pt x="31" y="39"/>
                        <a:pt x="34" y="33"/>
                        <a:pt x="36" y="29"/>
                      </a:cubicBezTo>
                      <a:cubicBezTo>
                        <a:pt x="37" y="27"/>
                        <a:pt x="38" y="25"/>
                        <a:pt x="38" y="24"/>
                      </a:cubicBezTo>
                      <a:cubicBezTo>
                        <a:pt x="38" y="21"/>
                        <a:pt x="36" y="17"/>
                        <a:pt x="34" y="16"/>
                      </a:cubicBezTo>
                      <a:cubicBezTo>
                        <a:pt x="33" y="15"/>
                        <a:pt x="31" y="15"/>
                        <a:pt x="29" y="18"/>
                      </a:cubicBezTo>
                      <a:cubicBezTo>
                        <a:pt x="28" y="20"/>
                        <a:pt x="26" y="20"/>
                        <a:pt x="25" y="20"/>
                      </a:cubicBezTo>
                      <a:cubicBezTo>
                        <a:pt x="24" y="19"/>
                        <a:pt x="23" y="16"/>
                        <a:pt x="23" y="13"/>
                      </a:cubicBezTo>
                      <a:cubicBezTo>
                        <a:pt x="25" y="4"/>
                        <a:pt x="20" y="2"/>
                        <a:pt x="18" y="1"/>
                      </a:cubicBezTo>
                      <a:cubicBezTo>
                        <a:pt x="14" y="0"/>
                        <a:pt x="10" y="2"/>
                        <a:pt x="9" y="6"/>
                      </a:cubicBezTo>
                      <a:cubicBezTo>
                        <a:pt x="8" y="9"/>
                        <a:pt x="9" y="12"/>
                        <a:pt x="10" y="15"/>
                      </a:cubicBezTo>
                      <a:cubicBezTo>
                        <a:pt x="12" y="17"/>
                        <a:pt x="13" y="20"/>
                        <a:pt x="12" y="22"/>
                      </a:cubicBezTo>
                      <a:cubicBezTo>
                        <a:pt x="11" y="24"/>
                        <a:pt x="11" y="25"/>
                        <a:pt x="10" y="25"/>
                      </a:cubicBezTo>
                      <a:cubicBezTo>
                        <a:pt x="9" y="25"/>
                        <a:pt x="8" y="25"/>
                        <a:pt x="7" y="24"/>
                      </a:cubicBezTo>
                      <a:cubicBezTo>
                        <a:pt x="6" y="23"/>
                        <a:pt x="5" y="22"/>
                        <a:pt x="4" y="22"/>
                      </a:cubicBezTo>
                      <a:cubicBezTo>
                        <a:pt x="3" y="22"/>
                        <a:pt x="3" y="23"/>
                        <a:pt x="3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2" y="24"/>
                        <a:pt x="2" y="24"/>
                        <a:pt x="2" y="24"/>
                      </a:cubicBezTo>
                      <a:cubicBezTo>
                        <a:pt x="0" y="30"/>
                        <a:pt x="4" y="36"/>
                        <a:pt x="13" y="41"/>
                      </a:cubicBezTo>
                      <a:cubicBezTo>
                        <a:pt x="15" y="41"/>
                        <a:pt x="15" y="42"/>
                        <a:pt x="15" y="43"/>
                      </a:cubicBezTo>
                      <a:cubicBezTo>
                        <a:pt x="15" y="44"/>
                        <a:pt x="14" y="45"/>
                        <a:pt x="13" y="45"/>
                      </a:cubicBezTo>
                      <a:cubicBezTo>
                        <a:pt x="10" y="45"/>
                        <a:pt x="8" y="46"/>
                        <a:pt x="8" y="47"/>
                      </a:cubicBezTo>
                      <a:cubicBezTo>
                        <a:pt x="7" y="51"/>
                        <a:pt x="14" y="57"/>
                        <a:pt x="22" y="64"/>
                      </a:cubicBezTo>
                      <a:cubicBezTo>
                        <a:pt x="23" y="65"/>
                        <a:pt x="24" y="66"/>
                        <a:pt x="25" y="67"/>
                      </a:cubicBezTo>
                      <a:cubicBezTo>
                        <a:pt x="26" y="67"/>
                        <a:pt x="26" y="68"/>
                        <a:pt x="26" y="69"/>
                      </a:cubicBezTo>
                      <a:cubicBezTo>
                        <a:pt x="25" y="70"/>
                        <a:pt x="24" y="70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2"/>
                        <a:pt x="22" y="73"/>
                        <a:pt x="22" y="74"/>
                      </a:cubicBezTo>
                      <a:cubicBezTo>
                        <a:pt x="24" y="79"/>
                        <a:pt x="33" y="83"/>
                        <a:pt x="38" y="85"/>
                      </a:cubicBezTo>
                      <a:cubicBezTo>
                        <a:pt x="39" y="86"/>
                        <a:pt x="40" y="86"/>
                        <a:pt x="41" y="86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0" name="Freeform 147"/>
                <p:cNvSpPr>
                  <a:spLocks/>
                </p:cNvSpPr>
                <p:nvPr/>
              </p:nvSpPr>
              <p:spPr bwMode="auto">
                <a:xfrm>
                  <a:off x="1501775" y="2133600"/>
                  <a:ext cx="49213" cy="30163"/>
                </a:xfrm>
                <a:custGeom>
                  <a:avLst/>
                  <a:gdLst>
                    <a:gd name="T0" fmla="*/ 1 w 13"/>
                    <a:gd name="T1" fmla="*/ 0 h 8"/>
                    <a:gd name="T2" fmla="*/ 0 w 13"/>
                    <a:gd name="T3" fmla="*/ 0 h 8"/>
                    <a:gd name="T4" fmla="*/ 1 w 13"/>
                    <a:gd name="T5" fmla="*/ 1 h 8"/>
                    <a:gd name="T6" fmla="*/ 1 w 13"/>
                    <a:gd name="T7" fmla="*/ 2 h 8"/>
                    <a:gd name="T8" fmla="*/ 10 w 13"/>
                    <a:gd name="T9" fmla="*/ 8 h 8"/>
                    <a:gd name="T10" fmla="*/ 10 w 13"/>
                    <a:gd name="T11" fmla="*/ 8 h 8"/>
                    <a:gd name="T12" fmla="*/ 12 w 13"/>
                    <a:gd name="T13" fmla="*/ 7 h 8"/>
                    <a:gd name="T14" fmla="*/ 12 w 13"/>
                    <a:gd name="T15" fmla="*/ 4 h 8"/>
                    <a:gd name="T16" fmla="*/ 1 w 13"/>
                    <a:gd name="T1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" h="8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4" y="4"/>
                        <a:pt x="7" y="8"/>
                        <a:pt x="10" y="8"/>
                      </a:cubicBezTo>
                      <a:cubicBezTo>
                        <a:pt x="10" y="8"/>
                        <a:pt x="10" y="8"/>
                        <a:pt x="10" y="8"/>
                      </a:cubicBezTo>
                      <a:cubicBezTo>
                        <a:pt x="11" y="8"/>
                        <a:pt x="11" y="7"/>
                        <a:pt x="12" y="7"/>
                      </a:cubicBezTo>
                      <a:cubicBezTo>
                        <a:pt x="13" y="6"/>
                        <a:pt x="12" y="5"/>
                        <a:pt x="12" y="4"/>
                      </a:cubicBezTo>
                      <a:cubicBezTo>
                        <a:pt x="11" y="2"/>
                        <a:pt x="7" y="1"/>
                        <a:pt x="1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1" name="Freeform 148"/>
                <p:cNvSpPr>
                  <a:spLocks/>
                </p:cNvSpPr>
                <p:nvPr/>
              </p:nvSpPr>
              <p:spPr bwMode="auto">
                <a:xfrm>
                  <a:off x="1524000" y="2108200"/>
                  <a:ext cx="49213" cy="36513"/>
                </a:xfrm>
                <a:custGeom>
                  <a:avLst/>
                  <a:gdLst>
                    <a:gd name="T0" fmla="*/ 13 w 13"/>
                    <a:gd name="T1" fmla="*/ 0 h 10"/>
                    <a:gd name="T2" fmla="*/ 10 w 13"/>
                    <a:gd name="T3" fmla="*/ 0 h 10"/>
                    <a:gd name="T4" fmla="*/ 10 w 13"/>
                    <a:gd name="T5" fmla="*/ 1 h 10"/>
                    <a:gd name="T6" fmla="*/ 1 w 13"/>
                    <a:gd name="T7" fmla="*/ 6 h 10"/>
                    <a:gd name="T8" fmla="*/ 0 w 13"/>
                    <a:gd name="T9" fmla="*/ 7 h 10"/>
                    <a:gd name="T10" fmla="*/ 1 w 13"/>
                    <a:gd name="T11" fmla="*/ 7 h 10"/>
                    <a:gd name="T12" fmla="*/ 5 w 13"/>
                    <a:gd name="T13" fmla="*/ 9 h 10"/>
                    <a:gd name="T14" fmla="*/ 6 w 13"/>
                    <a:gd name="T15" fmla="*/ 10 h 10"/>
                    <a:gd name="T16" fmla="*/ 6 w 13"/>
                    <a:gd name="T17" fmla="*/ 10 h 10"/>
                    <a:gd name="T18" fmla="*/ 7 w 13"/>
                    <a:gd name="T19" fmla="*/ 10 h 10"/>
                    <a:gd name="T20" fmla="*/ 7 w 13"/>
                    <a:gd name="T21" fmla="*/ 10 h 10"/>
                    <a:gd name="T22" fmla="*/ 12 w 13"/>
                    <a:gd name="T23" fmla="*/ 1 h 10"/>
                    <a:gd name="T24" fmla="*/ 13 w 13"/>
                    <a:gd name="T25" fmla="*/ 0 h 10"/>
                    <a:gd name="T26" fmla="*/ 13 w 13"/>
                    <a:gd name="T27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" h="10">
                      <a:moveTo>
                        <a:pt x="13" y="0"/>
                      </a:move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9" y="2"/>
                        <a:pt x="6" y="5"/>
                        <a:pt x="1" y="6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3" y="8"/>
                        <a:pt x="4" y="9"/>
                        <a:pt x="5" y="9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10"/>
                        <a:pt x="7" y="10"/>
                        <a:pt x="7" y="10"/>
                      </a:cubicBezTo>
                      <a:cubicBezTo>
                        <a:pt x="7" y="9"/>
                        <a:pt x="9" y="5"/>
                        <a:pt x="12" y="1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2" name="Freeform 149"/>
                <p:cNvSpPr>
                  <a:spLocks/>
                </p:cNvSpPr>
                <p:nvPr/>
              </p:nvSpPr>
              <p:spPr bwMode="auto">
                <a:xfrm>
                  <a:off x="1535113" y="2108200"/>
                  <a:ext cx="15875" cy="6350"/>
                </a:xfrm>
                <a:custGeom>
                  <a:avLst/>
                  <a:gdLst>
                    <a:gd name="T0" fmla="*/ 2 w 4"/>
                    <a:gd name="T1" fmla="*/ 2 h 2"/>
                    <a:gd name="T2" fmla="*/ 3 w 4"/>
                    <a:gd name="T3" fmla="*/ 2 h 2"/>
                    <a:gd name="T4" fmla="*/ 3 w 4"/>
                    <a:gd name="T5" fmla="*/ 1 h 2"/>
                    <a:gd name="T6" fmla="*/ 4 w 4"/>
                    <a:gd name="T7" fmla="*/ 1 h 2"/>
                    <a:gd name="T8" fmla="*/ 3 w 4"/>
                    <a:gd name="T9" fmla="*/ 1 h 2"/>
                    <a:gd name="T10" fmla="*/ 3 w 4"/>
                    <a:gd name="T11" fmla="*/ 0 h 2"/>
                    <a:gd name="T12" fmla="*/ 3 w 4"/>
                    <a:gd name="T13" fmla="*/ 0 h 2"/>
                    <a:gd name="T14" fmla="*/ 0 w 4"/>
                    <a:gd name="T15" fmla="*/ 0 h 2"/>
                    <a:gd name="T16" fmla="*/ 0 w 4"/>
                    <a:gd name="T17" fmla="*/ 1 h 2"/>
                    <a:gd name="T18" fmla="*/ 1 w 4"/>
                    <a:gd name="T19" fmla="*/ 1 h 2"/>
                    <a:gd name="T20" fmla="*/ 2 w 4"/>
                    <a:gd name="T21" fmla="*/ 2 h 2"/>
                    <a:gd name="T22" fmla="*/ 2 w 4"/>
                    <a:gd name="T2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4" h="2">
                      <a:moveTo>
                        <a:pt x="2" y="2"/>
                      </a:moveTo>
                      <a:cubicBezTo>
                        <a:pt x="3" y="2"/>
                        <a:pt x="3" y="2"/>
                        <a:pt x="3" y="2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1"/>
                        <a:pt x="4" y="1"/>
                        <a:pt x="4" y="1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2"/>
                        <a:pt x="2" y="2"/>
                        <a:pt x="2" y="2"/>
                      </a:cubicBezTo>
                      <a:cubicBezTo>
                        <a:pt x="2" y="2"/>
                        <a:pt x="2" y="2"/>
                        <a:pt x="2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3" name="Freeform 150"/>
                <p:cNvSpPr>
                  <a:spLocks/>
                </p:cNvSpPr>
                <p:nvPr/>
              </p:nvSpPr>
              <p:spPr bwMode="auto">
                <a:xfrm>
                  <a:off x="1554163" y="2127250"/>
                  <a:ext cx="30163" cy="17463"/>
                </a:xfrm>
                <a:custGeom>
                  <a:avLst/>
                  <a:gdLst>
                    <a:gd name="T0" fmla="*/ 6 w 8"/>
                    <a:gd name="T1" fmla="*/ 2 h 5"/>
                    <a:gd name="T2" fmla="*/ 8 w 8"/>
                    <a:gd name="T3" fmla="*/ 1 h 5"/>
                    <a:gd name="T4" fmla="*/ 6 w 8"/>
                    <a:gd name="T5" fmla="*/ 1 h 5"/>
                    <a:gd name="T6" fmla="*/ 4 w 8"/>
                    <a:gd name="T7" fmla="*/ 0 h 5"/>
                    <a:gd name="T8" fmla="*/ 4 w 8"/>
                    <a:gd name="T9" fmla="*/ 0 h 5"/>
                    <a:gd name="T10" fmla="*/ 4 w 8"/>
                    <a:gd name="T11" fmla="*/ 0 h 5"/>
                    <a:gd name="T12" fmla="*/ 2 w 8"/>
                    <a:gd name="T13" fmla="*/ 3 h 5"/>
                    <a:gd name="T14" fmla="*/ 0 w 8"/>
                    <a:gd name="T15" fmla="*/ 5 h 5"/>
                    <a:gd name="T16" fmla="*/ 3 w 8"/>
                    <a:gd name="T17" fmla="*/ 4 h 5"/>
                    <a:gd name="T18" fmla="*/ 6 w 8"/>
                    <a:gd name="T19" fmla="*/ 2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8" h="5">
                      <a:moveTo>
                        <a:pt x="6" y="2"/>
                      </a:moveTo>
                      <a:cubicBezTo>
                        <a:pt x="8" y="1"/>
                        <a:pt x="8" y="1"/>
                        <a:pt x="8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0"/>
                        <a:pt x="5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1"/>
                        <a:pt x="2" y="2"/>
                        <a:pt x="2" y="3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4" y="3"/>
                        <a:pt x="5" y="2"/>
                        <a:pt x="6" y="2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4" name="Freeform 151"/>
                <p:cNvSpPr>
                  <a:spLocks/>
                </p:cNvSpPr>
                <p:nvPr/>
              </p:nvSpPr>
              <p:spPr bwMode="auto">
                <a:xfrm>
                  <a:off x="1562100" y="2133600"/>
                  <a:ext cx="46038" cy="30163"/>
                </a:xfrm>
                <a:custGeom>
                  <a:avLst/>
                  <a:gdLst>
                    <a:gd name="T0" fmla="*/ 0 w 12"/>
                    <a:gd name="T1" fmla="*/ 5 h 8"/>
                    <a:gd name="T2" fmla="*/ 1 w 12"/>
                    <a:gd name="T3" fmla="*/ 7 h 8"/>
                    <a:gd name="T4" fmla="*/ 3 w 12"/>
                    <a:gd name="T5" fmla="*/ 8 h 8"/>
                    <a:gd name="T6" fmla="*/ 6 w 12"/>
                    <a:gd name="T7" fmla="*/ 6 h 8"/>
                    <a:gd name="T8" fmla="*/ 12 w 12"/>
                    <a:gd name="T9" fmla="*/ 0 h 8"/>
                    <a:gd name="T10" fmla="*/ 10 w 12"/>
                    <a:gd name="T11" fmla="*/ 0 h 8"/>
                    <a:gd name="T12" fmla="*/ 0 w 12"/>
                    <a:gd name="T13" fmla="*/ 5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8">
                      <a:moveTo>
                        <a:pt x="0" y="5"/>
                      </a:moveTo>
                      <a:cubicBezTo>
                        <a:pt x="0" y="6"/>
                        <a:pt x="0" y="7"/>
                        <a:pt x="1" y="7"/>
                      </a:cubicBezTo>
                      <a:cubicBezTo>
                        <a:pt x="2" y="8"/>
                        <a:pt x="2" y="8"/>
                        <a:pt x="3" y="8"/>
                      </a:cubicBezTo>
                      <a:cubicBezTo>
                        <a:pt x="4" y="8"/>
                        <a:pt x="5" y="7"/>
                        <a:pt x="6" y="6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2" y="1"/>
                        <a:pt x="0" y="4"/>
                        <a:pt x="0" y="5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5" name="Freeform 152"/>
                <p:cNvSpPr>
                  <a:spLocks/>
                </p:cNvSpPr>
                <p:nvPr/>
              </p:nvSpPr>
              <p:spPr bwMode="auto">
                <a:xfrm>
                  <a:off x="1622425" y="1743075"/>
                  <a:ext cx="173038" cy="330200"/>
                </a:xfrm>
                <a:custGeom>
                  <a:avLst/>
                  <a:gdLst>
                    <a:gd name="T0" fmla="*/ 43 w 46"/>
                    <a:gd name="T1" fmla="*/ 24 h 88"/>
                    <a:gd name="T2" fmla="*/ 38 w 46"/>
                    <a:gd name="T3" fmla="*/ 24 h 88"/>
                    <a:gd name="T4" fmla="*/ 34 w 46"/>
                    <a:gd name="T5" fmla="*/ 22 h 88"/>
                    <a:gd name="T6" fmla="*/ 37 w 46"/>
                    <a:gd name="T7" fmla="*/ 6 h 88"/>
                    <a:gd name="T8" fmla="*/ 23 w 46"/>
                    <a:gd name="T9" fmla="*/ 13 h 88"/>
                    <a:gd name="T10" fmla="*/ 18 w 46"/>
                    <a:gd name="T11" fmla="*/ 18 h 88"/>
                    <a:gd name="T12" fmla="*/ 9 w 46"/>
                    <a:gd name="T13" fmla="*/ 24 h 88"/>
                    <a:gd name="T14" fmla="*/ 14 w 46"/>
                    <a:gd name="T15" fmla="*/ 40 h 88"/>
                    <a:gd name="T16" fmla="*/ 8 w 46"/>
                    <a:gd name="T17" fmla="*/ 39 h 88"/>
                    <a:gd name="T18" fmla="*/ 5 w 46"/>
                    <a:gd name="T19" fmla="*/ 58 h 88"/>
                    <a:gd name="T20" fmla="*/ 6 w 46"/>
                    <a:gd name="T21" fmla="*/ 63 h 88"/>
                    <a:gd name="T22" fmla="*/ 2 w 46"/>
                    <a:gd name="T23" fmla="*/ 62 h 88"/>
                    <a:gd name="T24" fmla="*/ 1 w 46"/>
                    <a:gd name="T25" fmla="*/ 61 h 88"/>
                    <a:gd name="T26" fmla="*/ 1 w 46"/>
                    <a:gd name="T27" fmla="*/ 80 h 88"/>
                    <a:gd name="T28" fmla="*/ 2 w 46"/>
                    <a:gd name="T29" fmla="*/ 80 h 88"/>
                    <a:gd name="T30" fmla="*/ 3 w 46"/>
                    <a:gd name="T31" fmla="*/ 78 h 88"/>
                    <a:gd name="T32" fmla="*/ 2 w 46"/>
                    <a:gd name="T33" fmla="*/ 66 h 88"/>
                    <a:gd name="T34" fmla="*/ 4 w 46"/>
                    <a:gd name="T35" fmla="*/ 76 h 88"/>
                    <a:gd name="T36" fmla="*/ 5 w 46"/>
                    <a:gd name="T37" fmla="*/ 76 h 88"/>
                    <a:gd name="T38" fmla="*/ 15 w 46"/>
                    <a:gd name="T39" fmla="*/ 59 h 88"/>
                    <a:gd name="T40" fmla="*/ 9 w 46"/>
                    <a:gd name="T41" fmla="*/ 45 h 88"/>
                    <a:gd name="T42" fmla="*/ 9 w 46"/>
                    <a:gd name="T43" fmla="*/ 45 h 88"/>
                    <a:gd name="T44" fmla="*/ 16 w 46"/>
                    <a:gd name="T45" fmla="*/ 56 h 88"/>
                    <a:gd name="T46" fmla="*/ 16 w 46"/>
                    <a:gd name="T47" fmla="*/ 56 h 88"/>
                    <a:gd name="T48" fmla="*/ 16 w 46"/>
                    <a:gd name="T49" fmla="*/ 55 h 88"/>
                    <a:gd name="T50" fmla="*/ 18 w 46"/>
                    <a:gd name="T51" fmla="*/ 50 h 88"/>
                    <a:gd name="T52" fmla="*/ 22 w 46"/>
                    <a:gd name="T53" fmla="*/ 39 h 88"/>
                    <a:gd name="T54" fmla="*/ 22 w 46"/>
                    <a:gd name="T55" fmla="*/ 39 h 88"/>
                    <a:gd name="T56" fmla="*/ 23 w 46"/>
                    <a:gd name="T57" fmla="*/ 36 h 88"/>
                    <a:gd name="T58" fmla="*/ 22 w 46"/>
                    <a:gd name="T59" fmla="*/ 33 h 88"/>
                    <a:gd name="T60" fmla="*/ 23 w 46"/>
                    <a:gd name="T61" fmla="*/ 35 h 88"/>
                    <a:gd name="T62" fmla="*/ 26 w 46"/>
                    <a:gd name="T63" fmla="*/ 25 h 88"/>
                    <a:gd name="T64" fmla="*/ 29 w 46"/>
                    <a:gd name="T65" fmla="*/ 13 h 88"/>
                    <a:gd name="T66" fmla="*/ 29 w 46"/>
                    <a:gd name="T67" fmla="*/ 17 h 88"/>
                    <a:gd name="T68" fmla="*/ 25 w 46"/>
                    <a:gd name="T69" fmla="*/ 33 h 88"/>
                    <a:gd name="T70" fmla="*/ 24 w 46"/>
                    <a:gd name="T71" fmla="*/ 36 h 88"/>
                    <a:gd name="T72" fmla="*/ 40 w 46"/>
                    <a:gd name="T73" fmla="*/ 27 h 88"/>
                    <a:gd name="T74" fmla="*/ 24 w 46"/>
                    <a:gd name="T75" fmla="*/ 38 h 88"/>
                    <a:gd name="T76" fmla="*/ 24 w 46"/>
                    <a:gd name="T77" fmla="*/ 38 h 88"/>
                    <a:gd name="T78" fmla="*/ 20 w 46"/>
                    <a:gd name="T79" fmla="*/ 51 h 88"/>
                    <a:gd name="T80" fmla="*/ 18 w 46"/>
                    <a:gd name="T81" fmla="*/ 55 h 88"/>
                    <a:gd name="T82" fmla="*/ 16 w 46"/>
                    <a:gd name="T83" fmla="*/ 59 h 88"/>
                    <a:gd name="T84" fmla="*/ 33 w 46"/>
                    <a:gd name="T85" fmla="*/ 49 h 88"/>
                    <a:gd name="T86" fmla="*/ 15 w 46"/>
                    <a:gd name="T87" fmla="*/ 61 h 88"/>
                    <a:gd name="T88" fmla="*/ 14 w 46"/>
                    <a:gd name="T89" fmla="*/ 64 h 88"/>
                    <a:gd name="T90" fmla="*/ 12 w 46"/>
                    <a:gd name="T91" fmla="*/ 68 h 88"/>
                    <a:gd name="T92" fmla="*/ 10 w 46"/>
                    <a:gd name="T93" fmla="*/ 72 h 88"/>
                    <a:gd name="T94" fmla="*/ 8 w 46"/>
                    <a:gd name="T95" fmla="*/ 75 h 88"/>
                    <a:gd name="T96" fmla="*/ 5 w 46"/>
                    <a:gd name="T97" fmla="*/ 79 h 88"/>
                    <a:gd name="T98" fmla="*/ 19 w 46"/>
                    <a:gd name="T99" fmla="*/ 74 h 88"/>
                    <a:gd name="T100" fmla="*/ 20 w 46"/>
                    <a:gd name="T101" fmla="*/ 74 h 88"/>
                    <a:gd name="T102" fmla="*/ 4 w 46"/>
                    <a:gd name="T103" fmla="*/ 80 h 88"/>
                    <a:gd name="T104" fmla="*/ 2 w 46"/>
                    <a:gd name="T105" fmla="*/ 84 h 88"/>
                    <a:gd name="T106" fmla="*/ 4 w 46"/>
                    <a:gd name="T107" fmla="*/ 88 h 88"/>
                    <a:gd name="T108" fmla="*/ 6 w 46"/>
                    <a:gd name="T109" fmla="*/ 86 h 88"/>
                    <a:gd name="T110" fmla="*/ 24 w 46"/>
                    <a:gd name="T111" fmla="*/ 74 h 88"/>
                    <a:gd name="T112" fmla="*/ 23 w 46"/>
                    <a:gd name="T113" fmla="*/ 70 h 88"/>
                    <a:gd name="T114" fmla="*/ 23 w 46"/>
                    <a:gd name="T115" fmla="*/ 70 h 88"/>
                    <a:gd name="T116" fmla="*/ 22 w 46"/>
                    <a:gd name="T117" fmla="*/ 67 h 88"/>
                    <a:gd name="T118" fmla="*/ 38 w 46"/>
                    <a:gd name="T119" fmla="*/ 47 h 88"/>
                    <a:gd name="T120" fmla="*/ 30 w 46"/>
                    <a:gd name="T121" fmla="*/ 43 h 88"/>
                    <a:gd name="T122" fmla="*/ 44 w 46"/>
                    <a:gd name="T123" fmla="*/ 24 h 88"/>
                    <a:gd name="T124" fmla="*/ 43 w 46"/>
                    <a:gd name="T125" fmla="*/ 2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46" h="88">
                      <a:moveTo>
                        <a:pt x="43" y="24"/>
                      </a:move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3"/>
                        <a:pt x="42" y="23"/>
                        <a:pt x="42" y="22"/>
                      </a:cubicBezTo>
                      <a:cubicBezTo>
                        <a:pt x="41" y="22"/>
                        <a:pt x="40" y="23"/>
                        <a:pt x="38" y="24"/>
                      </a:cubicBezTo>
                      <a:cubicBezTo>
                        <a:pt x="37" y="25"/>
                        <a:pt x="36" y="25"/>
                        <a:pt x="35" y="25"/>
                      </a:cubicBezTo>
                      <a:cubicBezTo>
                        <a:pt x="35" y="25"/>
                        <a:pt x="34" y="24"/>
                        <a:pt x="34" y="22"/>
                      </a:cubicBezTo>
                      <a:cubicBezTo>
                        <a:pt x="33" y="20"/>
                        <a:pt x="34" y="17"/>
                        <a:pt x="35" y="15"/>
                      </a:cubicBezTo>
                      <a:cubicBezTo>
                        <a:pt x="37" y="12"/>
                        <a:pt x="38" y="9"/>
                        <a:pt x="37" y="6"/>
                      </a:cubicBezTo>
                      <a:cubicBezTo>
                        <a:pt x="36" y="2"/>
                        <a:pt x="31" y="0"/>
                        <a:pt x="28" y="1"/>
                      </a:cubicBezTo>
                      <a:cubicBezTo>
                        <a:pt x="26" y="2"/>
                        <a:pt x="22" y="4"/>
                        <a:pt x="23" y="13"/>
                      </a:cubicBezTo>
                      <a:cubicBezTo>
                        <a:pt x="24" y="16"/>
                        <a:pt x="23" y="19"/>
                        <a:pt x="21" y="20"/>
                      </a:cubicBezTo>
                      <a:cubicBezTo>
                        <a:pt x="20" y="20"/>
                        <a:pt x="19" y="20"/>
                        <a:pt x="18" y="18"/>
                      </a:cubicBezTo>
                      <a:cubicBezTo>
                        <a:pt x="16" y="15"/>
                        <a:pt x="14" y="15"/>
                        <a:pt x="13" y="16"/>
                      </a:cubicBezTo>
                      <a:cubicBezTo>
                        <a:pt x="10" y="17"/>
                        <a:pt x="8" y="21"/>
                        <a:pt x="9" y="24"/>
                      </a:cubicBezTo>
                      <a:cubicBezTo>
                        <a:pt x="9" y="25"/>
                        <a:pt x="10" y="27"/>
                        <a:pt x="11" y="29"/>
                      </a:cubicBezTo>
                      <a:cubicBezTo>
                        <a:pt x="13" y="33"/>
                        <a:pt x="15" y="39"/>
                        <a:pt x="14" y="40"/>
                      </a:cubicBezTo>
                      <a:cubicBezTo>
                        <a:pt x="14" y="41"/>
                        <a:pt x="12" y="41"/>
                        <a:pt x="10" y="40"/>
                      </a:cubicBezTo>
                      <a:cubicBezTo>
                        <a:pt x="9" y="39"/>
                        <a:pt x="8" y="39"/>
                        <a:pt x="8" y="39"/>
                      </a:cubicBezTo>
                      <a:cubicBezTo>
                        <a:pt x="7" y="39"/>
                        <a:pt x="6" y="39"/>
                        <a:pt x="5" y="40"/>
                      </a:cubicBezTo>
                      <a:cubicBezTo>
                        <a:pt x="3" y="43"/>
                        <a:pt x="4" y="52"/>
                        <a:pt x="5" y="58"/>
                      </a:cubicBezTo>
                      <a:cubicBezTo>
                        <a:pt x="6" y="59"/>
                        <a:pt x="6" y="60"/>
                        <a:pt x="6" y="61"/>
                      </a:cubicBezTo>
                      <a:cubicBezTo>
                        <a:pt x="6" y="62"/>
                        <a:pt x="6" y="62"/>
                        <a:pt x="6" y="63"/>
                      </a:cubicBezTo>
                      <a:cubicBezTo>
                        <a:pt x="5" y="64"/>
                        <a:pt x="3" y="63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2" y="62"/>
                        <a:pt x="2" y="62"/>
                        <a:pt x="2" y="62"/>
                      </a:cubicBezTo>
                      <a:cubicBezTo>
                        <a:pt x="1" y="62"/>
                        <a:pt x="1" y="61"/>
                        <a:pt x="1" y="61"/>
                      </a:cubicBezTo>
                      <a:cubicBezTo>
                        <a:pt x="0" y="61"/>
                        <a:pt x="0" y="61"/>
                        <a:pt x="0" y="61"/>
                      </a:cubicBezTo>
                      <a:cubicBezTo>
                        <a:pt x="1" y="80"/>
                        <a:pt x="1" y="80"/>
                        <a:pt x="1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2" y="80"/>
                        <a:pt x="2" y="80"/>
                      </a:cubicBezTo>
                      <a:cubicBezTo>
                        <a:pt x="2" y="80"/>
                        <a:pt x="3" y="79"/>
                        <a:pt x="3" y="79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4"/>
                        <a:pt x="2" y="67"/>
                        <a:pt x="2" y="66"/>
                      </a:cubicBezTo>
                      <a:cubicBezTo>
                        <a:pt x="2" y="66"/>
                        <a:pt x="2" y="66"/>
                        <a:pt x="2" y="66"/>
                      </a:cubicBezTo>
                      <a:cubicBezTo>
                        <a:pt x="3" y="70"/>
                        <a:pt x="3" y="74"/>
                        <a:pt x="4" y="76"/>
                      </a:cubicBezTo>
                      <a:cubicBezTo>
                        <a:pt x="4" y="77"/>
                        <a:pt x="4" y="77"/>
                        <a:pt x="4" y="77"/>
                      </a:cubicBezTo>
                      <a:cubicBezTo>
                        <a:pt x="5" y="76"/>
                        <a:pt x="5" y="76"/>
                        <a:pt x="5" y="76"/>
                      </a:cubicBezTo>
                      <a:cubicBezTo>
                        <a:pt x="9" y="71"/>
                        <a:pt x="12" y="65"/>
                        <a:pt x="14" y="59"/>
                      </a:cubicBezTo>
                      <a:cubicBezTo>
                        <a:pt x="15" y="59"/>
                        <a:pt x="15" y="59"/>
                        <a:pt x="15" y="59"/>
                      </a:cubicBezTo>
                      <a:cubicBezTo>
                        <a:pt x="14" y="59"/>
                        <a:pt x="14" y="59"/>
                        <a:pt x="14" y="59"/>
                      </a:cubicBezTo>
                      <a:cubicBezTo>
                        <a:pt x="12" y="56"/>
                        <a:pt x="9" y="49"/>
                        <a:pt x="9" y="45"/>
                      </a:cubicBezTo>
                      <a:cubicBezTo>
                        <a:pt x="9" y="44"/>
                        <a:pt x="9" y="44"/>
                        <a:pt x="9" y="43"/>
                      </a:cubicBezTo>
                      <a:cubicBezTo>
                        <a:pt x="9" y="44"/>
                        <a:pt x="9" y="44"/>
                        <a:pt x="9" y="45"/>
                      </a:cubicBezTo>
                      <a:cubicBezTo>
                        <a:pt x="10" y="48"/>
                        <a:pt x="13" y="54"/>
                        <a:pt x="14" y="55"/>
                      </a:cubicBezTo>
                      <a:cubicBezTo>
                        <a:pt x="14" y="56"/>
                        <a:pt x="15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56"/>
                        <a:pt x="16" y="55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7" y="54"/>
                        <a:pt x="17" y="52"/>
                        <a:pt x="18" y="51"/>
                      </a:cubicBezTo>
                      <a:cubicBezTo>
                        <a:pt x="18" y="50"/>
                        <a:pt x="18" y="50"/>
                        <a:pt x="18" y="50"/>
                      </a:cubicBezTo>
                      <a:cubicBezTo>
                        <a:pt x="19" y="48"/>
                        <a:pt x="20" y="45"/>
                        <a:pt x="21" y="41"/>
                      </a:cubicBezTo>
                      <a:cubicBezTo>
                        <a:pt x="22" y="41"/>
                        <a:pt x="22" y="40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23" y="36"/>
                        <a:pt x="23" y="36"/>
                        <a:pt x="23" y="36"/>
                      </a:cubicBezTo>
                      <a:cubicBezTo>
                        <a:pt x="18" y="30"/>
                        <a:pt x="16" y="26"/>
                        <a:pt x="16" y="22"/>
                      </a:cubicBezTo>
                      <a:cubicBezTo>
                        <a:pt x="18" y="28"/>
                        <a:pt x="21" y="32"/>
                        <a:pt x="22" y="33"/>
                      </a:cubicBezTo>
                      <a:cubicBezTo>
                        <a:pt x="22" y="34"/>
                        <a:pt x="23" y="34"/>
                        <a:pt x="23" y="34"/>
                      </a:cubicBezTo>
                      <a:cubicBezTo>
                        <a:pt x="23" y="35"/>
                        <a:pt x="23" y="35"/>
                        <a:pt x="23" y="35"/>
                      </a:cubicBezTo>
                      <a:cubicBezTo>
                        <a:pt x="24" y="31"/>
                        <a:pt x="24" y="31"/>
                        <a:pt x="24" y="31"/>
                      </a:cubicBezTo>
                      <a:cubicBezTo>
                        <a:pt x="25" y="29"/>
                        <a:pt x="26" y="27"/>
                        <a:pt x="26" y="25"/>
                      </a:cubicBezTo>
                      <a:cubicBezTo>
                        <a:pt x="29" y="16"/>
                        <a:pt x="29" y="16"/>
                        <a:pt x="29" y="16"/>
                      </a:cubicBezTo>
                      <a:cubicBezTo>
                        <a:pt x="29" y="15"/>
                        <a:pt x="29" y="14"/>
                        <a:pt x="29" y="13"/>
                      </a:cubicBezTo>
                      <a:cubicBezTo>
                        <a:pt x="29" y="13"/>
                        <a:pt x="29" y="14"/>
                        <a:pt x="29" y="14"/>
                      </a:cubicBezTo>
                      <a:cubicBezTo>
                        <a:pt x="29" y="15"/>
                        <a:pt x="29" y="16"/>
                        <a:pt x="29" y="17"/>
                      </a:cubicBezTo>
                      <a:cubicBezTo>
                        <a:pt x="28" y="19"/>
                        <a:pt x="28" y="22"/>
                        <a:pt x="27" y="25"/>
                      </a:cubicBezTo>
                      <a:cubicBezTo>
                        <a:pt x="26" y="28"/>
                        <a:pt x="26" y="31"/>
                        <a:pt x="25" y="33"/>
                      </a:cubicBezTo>
                      <a:cubicBezTo>
                        <a:pt x="25" y="34"/>
                        <a:pt x="25" y="34"/>
                        <a:pt x="25" y="34"/>
                      </a:cubicBezTo>
                      <a:cubicBezTo>
                        <a:pt x="24" y="36"/>
                        <a:pt x="24" y="36"/>
                        <a:pt x="24" y="36"/>
                      </a:cubicBezTo>
                      <a:cubicBezTo>
                        <a:pt x="25" y="36"/>
                        <a:pt x="25" y="36"/>
                        <a:pt x="25" y="36"/>
                      </a:cubicBezTo>
                      <a:cubicBezTo>
                        <a:pt x="27" y="35"/>
                        <a:pt x="35" y="31"/>
                        <a:pt x="40" y="27"/>
                      </a:cubicBezTo>
                      <a:cubicBezTo>
                        <a:pt x="40" y="27"/>
                        <a:pt x="39" y="28"/>
                        <a:pt x="39" y="28"/>
                      </a:cubicBezTo>
                      <a:cubicBezTo>
                        <a:pt x="36" y="30"/>
                        <a:pt x="30" y="36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4" y="39"/>
                        <a:pt x="23" y="41"/>
                        <a:pt x="23" y="42"/>
                      </a:cubicBezTo>
                      <a:cubicBezTo>
                        <a:pt x="22" y="45"/>
                        <a:pt x="21" y="48"/>
                        <a:pt x="20" y="51"/>
                      </a:cubicBezTo>
                      <a:cubicBezTo>
                        <a:pt x="19" y="51"/>
                        <a:pt x="19" y="51"/>
                        <a:pt x="19" y="51"/>
                      </a:cubicBezTo>
                      <a:cubicBezTo>
                        <a:pt x="19" y="52"/>
                        <a:pt x="18" y="54"/>
                        <a:pt x="18" y="55"/>
                      </a:cubicBezTo>
                      <a:cubicBezTo>
                        <a:pt x="18" y="56"/>
                        <a:pt x="17" y="57"/>
                        <a:pt x="17" y="57"/>
                      </a:cubicBezTo>
                      <a:cubicBezTo>
                        <a:pt x="16" y="59"/>
                        <a:pt x="16" y="59"/>
                        <a:pt x="16" y="59"/>
                      </a:cubicBezTo>
                      <a:cubicBezTo>
                        <a:pt x="17" y="59"/>
                        <a:pt x="17" y="59"/>
                        <a:pt x="17" y="59"/>
                      </a:cubicBezTo>
                      <a:cubicBezTo>
                        <a:pt x="20" y="58"/>
                        <a:pt x="27" y="55"/>
                        <a:pt x="33" y="49"/>
                      </a:cubicBezTo>
                      <a:cubicBezTo>
                        <a:pt x="32" y="51"/>
                        <a:pt x="28" y="58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5" y="62"/>
                        <a:pt x="14" y="63"/>
                        <a:pt x="14" y="64"/>
                      </a:cubicBezTo>
                      <a:cubicBezTo>
                        <a:pt x="14" y="65"/>
                        <a:pt x="13" y="66"/>
                        <a:pt x="12" y="67"/>
                      </a:cubicBezTo>
                      <a:cubicBezTo>
                        <a:pt x="12" y="68"/>
                        <a:pt x="12" y="68"/>
                        <a:pt x="12" y="68"/>
                      </a:cubicBezTo>
                      <a:cubicBezTo>
                        <a:pt x="11" y="69"/>
                        <a:pt x="11" y="70"/>
                        <a:pt x="10" y="71"/>
                      </a:cubicBezTo>
                      <a:cubicBezTo>
                        <a:pt x="10" y="72"/>
                        <a:pt x="10" y="72"/>
                        <a:pt x="10" y="72"/>
                      </a:cubicBezTo>
                      <a:cubicBezTo>
                        <a:pt x="9" y="73"/>
                        <a:pt x="9" y="73"/>
                        <a:pt x="8" y="74"/>
                      </a:cubicBezTo>
                      <a:cubicBezTo>
                        <a:pt x="8" y="75"/>
                        <a:pt x="8" y="75"/>
                        <a:pt x="8" y="75"/>
                      </a:cubicBezTo>
                      <a:cubicBezTo>
                        <a:pt x="7" y="76"/>
                        <a:pt x="6" y="77"/>
                        <a:pt x="6" y="78"/>
                      </a:cubicBezTo>
                      <a:cubicBezTo>
                        <a:pt x="5" y="79"/>
                        <a:pt x="5" y="79"/>
                        <a:pt x="5" y="79"/>
                      </a:cubicBezTo>
                      <a:cubicBezTo>
                        <a:pt x="6" y="79"/>
                        <a:pt x="6" y="79"/>
                        <a:pt x="6" y="79"/>
                      </a:cubicBezTo>
                      <a:cubicBezTo>
                        <a:pt x="12" y="78"/>
                        <a:pt x="16" y="75"/>
                        <a:pt x="19" y="74"/>
                      </a:cubicBezTo>
                      <a:cubicBezTo>
                        <a:pt x="20" y="73"/>
                        <a:pt x="21" y="73"/>
                        <a:pt x="21" y="73"/>
                      </a:cubicBezTo>
                      <a:cubicBezTo>
                        <a:pt x="21" y="73"/>
                        <a:pt x="20" y="74"/>
                        <a:pt x="20" y="74"/>
                      </a:cubicBezTo>
                      <a:cubicBezTo>
                        <a:pt x="13" y="79"/>
                        <a:pt x="7" y="80"/>
                        <a:pt x="4" y="80"/>
                      </a:cubicBezTo>
                      <a:cubicBezTo>
                        <a:pt x="4" y="80"/>
                        <a:pt x="4" y="80"/>
                        <a:pt x="4" y="80"/>
                      </a:cubicBezTo>
                      <a:cubicBezTo>
                        <a:pt x="2" y="83"/>
                        <a:pt x="2" y="83"/>
                        <a:pt x="2" y="83"/>
                      </a:cubicBezTo>
                      <a:cubicBezTo>
                        <a:pt x="2" y="84"/>
                        <a:pt x="2" y="84"/>
                        <a:pt x="2" y="84"/>
                      </a:cubicBezTo>
                      <a:cubicBezTo>
                        <a:pt x="3" y="84"/>
                        <a:pt x="3" y="84"/>
                        <a:pt x="3" y="84"/>
                      </a:cubicBezTo>
                      <a:cubicBezTo>
                        <a:pt x="4" y="88"/>
                        <a:pt x="4" y="88"/>
                        <a:pt x="4" y="88"/>
                      </a:cubicBezTo>
                      <a:cubicBezTo>
                        <a:pt x="6" y="88"/>
                        <a:pt x="6" y="88"/>
                        <a:pt x="6" y="88"/>
                      </a:cubicBezTo>
                      <a:cubicBezTo>
                        <a:pt x="6" y="86"/>
                        <a:pt x="6" y="86"/>
                        <a:pt x="6" y="86"/>
                      </a:cubicBezTo>
                      <a:cubicBezTo>
                        <a:pt x="6" y="86"/>
                        <a:pt x="7" y="86"/>
                        <a:pt x="8" y="85"/>
                      </a:cubicBezTo>
                      <a:cubicBezTo>
                        <a:pt x="14" y="83"/>
                        <a:pt x="23" y="79"/>
                        <a:pt x="24" y="74"/>
                      </a:cubicBezTo>
                      <a:cubicBezTo>
                        <a:pt x="24" y="73"/>
                        <a:pt x="24" y="72"/>
                        <a:pt x="24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3" y="70"/>
                        <a:pt x="23" y="70"/>
                        <a:pt x="23" y="70"/>
                      </a:cubicBezTo>
                      <a:cubicBezTo>
                        <a:pt x="22" y="70"/>
                        <a:pt x="21" y="70"/>
                        <a:pt x="21" y="69"/>
                      </a:cubicBezTo>
                      <a:cubicBezTo>
                        <a:pt x="21" y="68"/>
                        <a:pt x="21" y="67"/>
                        <a:pt x="22" y="67"/>
                      </a:cubicBezTo>
                      <a:cubicBezTo>
                        <a:pt x="22" y="66"/>
                        <a:pt x="24" y="65"/>
                        <a:pt x="25" y="64"/>
                      </a:cubicBezTo>
                      <a:cubicBezTo>
                        <a:pt x="32" y="57"/>
                        <a:pt x="39" y="51"/>
                        <a:pt x="38" y="47"/>
                      </a:cubicBezTo>
                      <a:cubicBezTo>
                        <a:pt x="37" y="46"/>
                        <a:pt x="36" y="45"/>
                        <a:pt x="33" y="45"/>
                      </a:cubicBezTo>
                      <a:cubicBezTo>
                        <a:pt x="32" y="45"/>
                        <a:pt x="30" y="44"/>
                        <a:pt x="30" y="43"/>
                      </a:cubicBezTo>
                      <a:cubicBezTo>
                        <a:pt x="30" y="42"/>
                        <a:pt x="31" y="41"/>
                        <a:pt x="32" y="41"/>
                      </a:cubicBezTo>
                      <a:cubicBezTo>
                        <a:pt x="42" y="36"/>
                        <a:pt x="46" y="30"/>
                        <a:pt x="44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ubicBezTo>
                        <a:pt x="43" y="24"/>
                        <a:pt x="43" y="24"/>
                        <a:pt x="43" y="24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6" name="Freeform 153"/>
                <p:cNvSpPr>
                  <a:spLocks noEditPoints="1"/>
                </p:cNvSpPr>
                <p:nvPr/>
              </p:nvSpPr>
              <p:spPr bwMode="auto">
                <a:xfrm>
                  <a:off x="1504950" y="1738313"/>
                  <a:ext cx="30163" cy="38100"/>
                </a:xfrm>
                <a:custGeom>
                  <a:avLst/>
                  <a:gdLst>
                    <a:gd name="T0" fmla="*/ 8 w 19"/>
                    <a:gd name="T1" fmla="*/ 0 h 24"/>
                    <a:gd name="T2" fmla="*/ 0 w 19"/>
                    <a:gd name="T3" fmla="*/ 24 h 24"/>
                    <a:gd name="T4" fmla="*/ 3 w 19"/>
                    <a:gd name="T5" fmla="*/ 24 h 24"/>
                    <a:gd name="T6" fmla="*/ 5 w 19"/>
                    <a:gd name="T7" fmla="*/ 17 h 24"/>
                    <a:gd name="T8" fmla="*/ 15 w 19"/>
                    <a:gd name="T9" fmla="*/ 17 h 24"/>
                    <a:gd name="T10" fmla="*/ 15 w 19"/>
                    <a:gd name="T11" fmla="*/ 24 h 24"/>
                    <a:gd name="T12" fmla="*/ 19 w 19"/>
                    <a:gd name="T13" fmla="*/ 24 h 24"/>
                    <a:gd name="T14" fmla="*/ 12 w 19"/>
                    <a:gd name="T15" fmla="*/ 0 h 24"/>
                    <a:gd name="T16" fmla="*/ 8 w 19"/>
                    <a:gd name="T17" fmla="*/ 0 h 24"/>
                    <a:gd name="T18" fmla="*/ 8 w 19"/>
                    <a:gd name="T19" fmla="*/ 0 h 24"/>
                    <a:gd name="T20" fmla="*/ 8 w 19"/>
                    <a:gd name="T21" fmla="*/ 0 h 24"/>
                    <a:gd name="T22" fmla="*/ 8 w 19"/>
                    <a:gd name="T23" fmla="*/ 15 h 24"/>
                    <a:gd name="T24" fmla="*/ 10 w 19"/>
                    <a:gd name="T25" fmla="*/ 5 h 24"/>
                    <a:gd name="T26" fmla="*/ 12 w 19"/>
                    <a:gd name="T27" fmla="*/ 15 h 24"/>
                    <a:gd name="T28" fmla="*/ 8 w 19"/>
                    <a:gd name="T29" fmla="*/ 15 h 24"/>
                    <a:gd name="T30" fmla="*/ 8 w 19"/>
                    <a:gd name="T31" fmla="*/ 15 h 24"/>
                    <a:gd name="T32" fmla="*/ 8 w 19"/>
                    <a:gd name="T33" fmla="*/ 15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9" h="24">
                      <a:moveTo>
                        <a:pt x="8" y="0"/>
                      </a:moveTo>
                      <a:lnTo>
                        <a:pt x="0" y="24"/>
                      </a:lnTo>
                      <a:lnTo>
                        <a:pt x="3" y="24"/>
                      </a:lnTo>
                      <a:lnTo>
                        <a:pt x="5" y="17"/>
                      </a:lnTo>
                      <a:lnTo>
                        <a:pt x="15" y="17"/>
                      </a:lnTo>
                      <a:lnTo>
                        <a:pt x="15" y="24"/>
                      </a:lnTo>
                      <a:lnTo>
                        <a:pt x="19" y="24"/>
                      </a:ln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8" y="0"/>
                      </a:lnTo>
                      <a:close/>
                      <a:moveTo>
                        <a:pt x="8" y="15"/>
                      </a:moveTo>
                      <a:lnTo>
                        <a:pt x="10" y="5"/>
                      </a:lnTo>
                      <a:lnTo>
                        <a:pt x="12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lnTo>
                        <a:pt x="8" y="15"/>
                      </a:ln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207" name="Freeform 154"/>
                <p:cNvSpPr>
                  <a:spLocks noEditPoints="1"/>
                </p:cNvSpPr>
                <p:nvPr/>
              </p:nvSpPr>
              <p:spPr bwMode="auto">
                <a:xfrm>
                  <a:off x="1565275" y="1727200"/>
                  <a:ext cx="34925" cy="52388"/>
                </a:xfrm>
                <a:custGeom>
                  <a:avLst/>
                  <a:gdLst>
                    <a:gd name="T0" fmla="*/ 0 w 9"/>
                    <a:gd name="T1" fmla="*/ 7 h 14"/>
                    <a:gd name="T2" fmla="*/ 9 w 9"/>
                    <a:gd name="T3" fmla="*/ 7 h 14"/>
                    <a:gd name="T4" fmla="*/ 0 w 9"/>
                    <a:gd name="T5" fmla="*/ 7 h 14"/>
                    <a:gd name="T6" fmla="*/ 2 w 9"/>
                    <a:gd name="T7" fmla="*/ 7 h 14"/>
                    <a:gd name="T8" fmla="*/ 7 w 9"/>
                    <a:gd name="T9" fmla="*/ 7 h 14"/>
                    <a:gd name="T10" fmla="*/ 2 w 9"/>
                    <a:gd name="T11" fmla="*/ 7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14">
                      <a:moveTo>
                        <a:pt x="0" y="7"/>
                      </a:moveTo>
                      <a:cubicBezTo>
                        <a:pt x="0" y="14"/>
                        <a:pt x="9" y="14"/>
                        <a:pt x="9" y="7"/>
                      </a:cubicBezTo>
                      <a:cubicBezTo>
                        <a:pt x="9" y="0"/>
                        <a:pt x="0" y="0"/>
                        <a:pt x="0" y="7"/>
                      </a:cubicBezTo>
                      <a:close/>
                      <a:moveTo>
                        <a:pt x="2" y="7"/>
                      </a:moveTo>
                      <a:cubicBezTo>
                        <a:pt x="2" y="3"/>
                        <a:pt x="7" y="3"/>
                        <a:pt x="7" y="7"/>
                      </a:cubicBezTo>
                      <a:cubicBezTo>
                        <a:pt x="7" y="12"/>
                        <a:pt x="2" y="12"/>
                        <a:pt x="2" y="7"/>
                      </a:cubicBezTo>
                      <a:close/>
                    </a:path>
                  </a:pathLst>
                </a:custGeom>
                <a:solidFill>
                  <a:srgbClr val="1F295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  <p:sp>
            <p:nvSpPr>
              <p:cNvPr id="31" name="Line 156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sp>
            <p:nvSpPr>
              <p:cNvPr id="32" name="Line 157"/>
              <p:cNvSpPr>
                <a:spLocks noChangeShapeType="1"/>
              </p:cNvSpPr>
              <p:nvPr/>
            </p:nvSpPr>
            <p:spPr bwMode="auto">
              <a:xfrm>
                <a:off x="1701800" y="255588"/>
                <a:ext cx="0" cy="0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/>
              </a:p>
            </p:txBody>
          </p:sp>
          <p:grpSp>
            <p:nvGrpSpPr>
              <p:cNvPr id="33" name="Группа 32"/>
              <p:cNvGrpSpPr/>
              <p:nvPr/>
            </p:nvGrpSpPr>
            <p:grpSpPr>
              <a:xfrm>
                <a:off x="374650" y="217487"/>
                <a:ext cx="2336801" cy="2895601"/>
                <a:chOff x="374650" y="217487"/>
                <a:chExt cx="2336801" cy="2895601"/>
              </a:xfrm>
            </p:grpSpPr>
            <p:sp>
              <p:nvSpPr>
                <p:cNvPr id="34" name="Freeform 155"/>
                <p:cNvSpPr>
                  <a:spLocks/>
                </p:cNvSpPr>
                <p:nvPr/>
              </p:nvSpPr>
              <p:spPr bwMode="auto">
                <a:xfrm>
                  <a:off x="1554163" y="533400"/>
                  <a:ext cx="1157288" cy="2451100"/>
                </a:xfrm>
                <a:custGeom>
                  <a:avLst/>
                  <a:gdLst>
                    <a:gd name="T0" fmla="*/ 307 w 307"/>
                    <a:gd name="T1" fmla="*/ 75 h 651"/>
                    <a:gd name="T2" fmla="*/ 307 w 307"/>
                    <a:gd name="T3" fmla="*/ 56 h 651"/>
                    <a:gd name="T4" fmla="*/ 269 w 307"/>
                    <a:gd name="T5" fmla="*/ 13 h 651"/>
                    <a:gd name="T6" fmla="*/ 236 w 307"/>
                    <a:gd name="T7" fmla="*/ 0 h 651"/>
                    <a:gd name="T8" fmla="*/ 236 w 307"/>
                    <a:gd name="T9" fmla="*/ 0 h 651"/>
                    <a:gd name="T10" fmla="*/ 235 w 307"/>
                    <a:gd name="T11" fmla="*/ 0 h 651"/>
                    <a:gd name="T12" fmla="*/ 235 w 307"/>
                    <a:gd name="T13" fmla="*/ 128 h 651"/>
                    <a:gd name="T14" fmla="*/ 235 w 307"/>
                    <a:gd name="T15" fmla="*/ 172 h 651"/>
                    <a:gd name="T16" fmla="*/ 235 w 307"/>
                    <a:gd name="T17" fmla="*/ 341 h 651"/>
                    <a:gd name="T18" fmla="*/ 235 w 307"/>
                    <a:gd name="T19" fmla="*/ 386 h 651"/>
                    <a:gd name="T20" fmla="*/ 235 w 307"/>
                    <a:gd name="T21" fmla="*/ 453 h 651"/>
                    <a:gd name="T22" fmla="*/ 216 w 307"/>
                    <a:gd name="T23" fmla="*/ 486 h 651"/>
                    <a:gd name="T24" fmla="*/ 0 w 307"/>
                    <a:gd name="T25" fmla="*/ 613 h 651"/>
                    <a:gd name="T26" fmla="*/ 67 w 307"/>
                    <a:gd name="T27" fmla="*/ 651 h 651"/>
                    <a:gd name="T28" fmla="*/ 262 w 307"/>
                    <a:gd name="T29" fmla="*/ 541 h 651"/>
                    <a:gd name="T30" fmla="*/ 307 w 307"/>
                    <a:gd name="T31" fmla="*/ 463 h 651"/>
                    <a:gd name="T32" fmla="*/ 307 w 307"/>
                    <a:gd name="T33" fmla="*/ 386 h 651"/>
                    <a:gd name="T34" fmla="*/ 307 w 307"/>
                    <a:gd name="T35" fmla="*/ 386 h 651"/>
                    <a:gd name="T36" fmla="*/ 307 w 307"/>
                    <a:gd name="T37" fmla="*/ 172 h 651"/>
                    <a:gd name="T38" fmla="*/ 307 w 307"/>
                    <a:gd name="T39" fmla="*/ 172 h 651"/>
                    <a:gd name="T40" fmla="*/ 307 w 307"/>
                    <a:gd name="T41" fmla="*/ 85 h 651"/>
                    <a:gd name="T42" fmla="*/ 307 w 307"/>
                    <a:gd name="T43" fmla="*/ 84 h 651"/>
                    <a:gd name="T44" fmla="*/ 307 w 307"/>
                    <a:gd name="T45" fmla="*/ 75 h 651"/>
                    <a:gd name="T46" fmla="*/ 307 w 307"/>
                    <a:gd name="T47" fmla="*/ 75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307" h="651">
                      <a:moveTo>
                        <a:pt x="307" y="75"/>
                      </a:moveTo>
                      <a:cubicBezTo>
                        <a:pt x="307" y="56"/>
                        <a:pt x="307" y="56"/>
                        <a:pt x="307" y="56"/>
                      </a:cubicBezTo>
                      <a:cubicBezTo>
                        <a:pt x="307" y="38"/>
                        <a:pt x="293" y="22"/>
                        <a:pt x="269" y="13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6" y="0"/>
                        <a:pt x="236" y="0"/>
                        <a:pt x="236" y="0"/>
                      </a:cubicBezTo>
                      <a:cubicBezTo>
                        <a:pt x="235" y="0"/>
                        <a:pt x="235" y="0"/>
                        <a:pt x="235" y="0"/>
                      </a:cubicBezTo>
                      <a:cubicBezTo>
                        <a:pt x="235" y="128"/>
                        <a:pt x="235" y="128"/>
                        <a:pt x="235" y="128"/>
                      </a:cubicBezTo>
                      <a:cubicBezTo>
                        <a:pt x="235" y="172"/>
                        <a:pt x="235" y="172"/>
                        <a:pt x="235" y="172"/>
                      </a:cubicBezTo>
                      <a:cubicBezTo>
                        <a:pt x="235" y="341"/>
                        <a:pt x="235" y="341"/>
                        <a:pt x="235" y="341"/>
                      </a:cubicBezTo>
                      <a:cubicBezTo>
                        <a:pt x="235" y="386"/>
                        <a:pt x="235" y="386"/>
                        <a:pt x="235" y="386"/>
                      </a:cubicBezTo>
                      <a:cubicBezTo>
                        <a:pt x="235" y="453"/>
                        <a:pt x="235" y="453"/>
                        <a:pt x="235" y="453"/>
                      </a:cubicBezTo>
                      <a:cubicBezTo>
                        <a:pt x="235" y="467"/>
                        <a:pt x="228" y="480"/>
                        <a:pt x="216" y="486"/>
                      </a:cubicBezTo>
                      <a:cubicBezTo>
                        <a:pt x="0" y="613"/>
                        <a:pt x="0" y="613"/>
                        <a:pt x="0" y="613"/>
                      </a:cubicBezTo>
                      <a:cubicBezTo>
                        <a:pt x="67" y="651"/>
                        <a:pt x="67" y="651"/>
                        <a:pt x="67" y="651"/>
                      </a:cubicBezTo>
                      <a:cubicBezTo>
                        <a:pt x="262" y="541"/>
                        <a:pt x="262" y="541"/>
                        <a:pt x="262" y="541"/>
                      </a:cubicBezTo>
                      <a:cubicBezTo>
                        <a:pt x="289" y="525"/>
                        <a:pt x="307" y="495"/>
                        <a:pt x="307" y="463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386"/>
                        <a:pt x="307" y="386"/>
                        <a:pt x="307" y="386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172"/>
                        <a:pt x="307" y="172"/>
                        <a:pt x="307" y="172"/>
                      </a:cubicBezTo>
                      <a:cubicBezTo>
                        <a:pt x="307" y="85"/>
                        <a:pt x="307" y="85"/>
                        <a:pt x="307" y="85"/>
                      </a:cubicBezTo>
                      <a:cubicBezTo>
                        <a:pt x="307" y="84"/>
                        <a:pt x="307" y="84"/>
                        <a:pt x="307" y="84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ubicBezTo>
                        <a:pt x="307" y="75"/>
                        <a:pt x="307" y="75"/>
                        <a:pt x="307" y="75"/>
                      </a:cubicBezTo>
                      <a:close/>
                    </a:path>
                  </a:pathLst>
                </a:custGeom>
                <a:solidFill>
                  <a:srgbClr val="0886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5" name="Freeform 158"/>
                <p:cNvSpPr>
                  <a:spLocks/>
                </p:cNvSpPr>
                <p:nvPr/>
              </p:nvSpPr>
              <p:spPr bwMode="auto">
                <a:xfrm>
                  <a:off x="374650" y="217487"/>
                  <a:ext cx="2068513" cy="696913"/>
                </a:xfrm>
                <a:custGeom>
                  <a:avLst/>
                  <a:gdLst>
                    <a:gd name="T0" fmla="*/ 354 w 549"/>
                    <a:gd name="T1" fmla="*/ 10 h 185"/>
                    <a:gd name="T2" fmla="*/ 265 w 549"/>
                    <a:gd name="T3" fmla="*/ 10 h 185"/>
                    <a:gd name="T4" fmla="*/ 38 w 549"/>
                    <a:gd name="T5" fmla="*/ 97 h 185"/>
                    <a:gd name="T6" fmla="*/ 1 w 549"/>
                    <a:gd name="T7" fmla="*/ 140 h 185"/>
                    <a:gd name="T8" fmla="*/ 1 w 549"/>
                    <a:gd name="T9" fmla="*/ 159 h 185"/>
                    <a:gd name="T10" fmla="*/ 1 w 549"/>
                    <a:gd name="T11" fmla="*/ 159 h 185"/>
                    <a:gd name="T12" fmla="*/ 1 w 549"/>
                    <a:gd name="T13" fmla="*/ 185 h 185"/>
                    <a:gd name="T14" fmla="*/ 291 w 549"/>
                    <a:gd name="T15" fmla="*/ 74 h 185"/>
                    <a:gd name="T16" fmla="*/ 330 w 549"/>
                    <a:gd name="T17" fmla="*/ 74 h 185"/>
                    <a:gd name="T18" fmla="*/ 549 w 549"/>
                    <a:gd name="T19" fmla="*/ 157 h 185"/>
                    <a:gd name="T20" fmla="*/ 549 w 549"/>
                    <a:gd name="T21" fmla="*/ 137 h 185"/>
                    <a:gd name="T22" fmla="*/ 549 w 549"/>
                    <a:gd name="T23" fmla="*/ 104 h 185"/>
                    <a:gd name="T24" fmla="*/ 549 w 549"/>
                    <a:gd name="T25" fmla="*/ 84 h 185"/>
                    <a:gd name="T26" fmla="*/ 354 w 549"/>
                    <a:gd name="T27" fmla="*/ 10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49" h="185">
                      <a:moveTo>
                        <a:pt x="354" y="10"/>
                      </a:moveTo>
                      <a:cubicBezTo>
                        <a:pt x="326" y="0"/>
                        <a:pt x="292" y="0"/>
                        <a:pt x="265" y="10"/>
                      </a:cubicBezTo>
                      <a:cubicBezTo>
                        <a:pt x="38" y="97"/>
                        <a:pt x="38" y="97"/>
                        <a:pt x="38" y="97"/>
                      </a:cubicBezTo>
                      <a:cubicBezTo>
                        <a:pt x="15" y="106"/>
                        <a:pt x="0" y="122"/>
                        <a:pt x="1" y="140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59"/>
                        <a:pt x="1" y="159"/>
                        <a:pt x="1" y="159"/>
                      </a:cubicBezTo>
                      <a:cubicBezTo>
                        <a:pt x="1" y="185"/>
                        <a:pt x="1" y="185"/>
                        <a:pt x="1" y="185"/>
                      </a:cubicBezTo>
                      <a:cubicBezTo>
                        <a:pt x="291" y="74"/>
                        <a:pt x="291" y="74"/>
                        <a:pt x="291" y="74"/>
                      </a:cubicBezTo>
                      <a:cubicBezTo>
                        <a:pt x="303" y="70"/>
                        <a:pt x="318" y="70"/>
                        <a:pt x="330" y="74"/>
                      </a:cubicBezTo>
                      <a:cubicBezTo>
                        <a:pt x="549" y="157"/>
                        <a:pt x="549" y="157"/>
                        <a:pt x="549" y="157"/>
                      </a:cubicBezTo>
                      <a:cubicBezTo>
                        <a:pt x="549" y="137"/>
                        <a:pt x="549" y="137"/>
                        <a:pt x="549" y="137"/>
                      </a:cubicBezTo>
                      <a:cubicBezTo>
                        <a:pt x="549" y="104"/>
                        <a:pt x="549" y="104"/>
                        <a:pt x="549" y="104"/>
                      </a:cubicBezTo>
                      <a:cubicBezTo>
                        <a:pt x="549" y="84"/>
                        <a:pt x="549" y="84"/>
                        <a:pt x="549" y="84"/>
                      </a:cubicBezTo>
                      <a:lnTo>
                        <a:pt x="354" y="10"/>
                      </a:lnTo>
                      <a:close/>
                    </a:path>
                  </a:pathLst>
                </a:custGeom>
                <a:solidFill>
                  <a:srgbClr val="10497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  <p:sp>
              <p:nvSpPr>
                <p:cNvPr id="36" name="Freeform 159"/>
                <p:cNvSpPr>
                  <a:spLocks/>
                </p:cNvSpPr>
                <p:nvPr/>
              </p:nvSpPr>
              <p:spPr bwMode="auto">
                <a:xfrm>
                  <a:off x="374650" y="815975"/>
                  <a:ext cx="1436688" cy="2297113"/>
                </a:xfrm>
                <a:custGeom>
                  <a:avLst/>
                  <a:gdLst>
                    <a:gd name="T0" fmla="*/ 90 w 381"/>
                    <a:gd name="T1" fmla="*/ 409 h 610"/>
                    <a:gd name="T2" fmla="*/ 71 w 381"/>
                    <a:gd name="T3" fmla="*/ 376 h 610"/>
                    <a:gd name="T4" fmla="*/ 70 w 381"/>
                    <a:gd name="T5" fmla="*/ 0 h 610"/>
                    <a:gd name="T6" fmla="*/ 1 w 381"/>
                    <a:gd name="T7" fmla="*/ 26 h 610"/>
                    <a:gd name="T8" fmla="*/ 1 w 381"/>
                    <a:gd name="T9" fmla="*/ 49 h 610"/>
                    <a:gd name="T10" fmla="*/ 0 w 381"/>
                    <a:gd name="T11" fmla="*/ 49 h 610"/>
                    <a:gd name="T12" fmla="*/ 0 w 381"/>
                    <a:gd name="T13" fmla="*/ 96 h 610"/>
                    <a:gd name="T14" fmla="*/ 0 w 381"/>
                    <a:gd name="T15" fmla="*/ 96 h 610"/>
                    <a:gd name="T16" fmla="*/ 0 w 381"/>
                    <a:gd name="T17" fmla="*/ 388 h 610"/>
                    <a:gd name="T18" fmla="*/ 45 w 381"/>
                    <a:gd name="T19" fmla="*/ 466 h 610"/>
                    <a:gd name="T20" fmla="*/ 271 w 381"/>
                    <a:gd name="T21" fmla="*/ 596 h 610"/>
                    <a:gd name="T22" fmla="*/ 347 w 381"/>
                    <a:gd name="T23" fmla="*/ 596 h 610"/>
                    <a:gd name="T24" fmla="*/ 381 w 381"/>
                    <a:gd name="T25" fmla="*/ 577 h 610"/>
                    <a:gd name="T26" fmla="*/ 90 w 381"/>
                    <a:gd name="T27" fmla="*/ 409 h 6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381" h="610">
                      <a:moveTo>
                        <a:pt x="90" y="409"/>
                      </a:moveTo>
                      <a:cubicBezTo>
                        <a:pt x="78" y="402"/>
                        <a:pt x="71" y="389"/>
                        <a:pt x="71" y="376"/>
                      </a:cubicBezTo>
                      <a:cubicBezTo>
                        <a:pt x="70" y="0"/>
                        <a:pt x="70" y="0"/>
                        <a:pt x="70" y="0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1" y="49"/>
                        <a:pt x="1" y="49"/>
                        <a:pt x="1" y="4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96"/>
                        <a:pt x="0" y="96"/>
                        <a:pt x="0" y="96"/>
                      </a:cubicBezTo>
                      <a:cubicBezTo>
                        <a:pt x="0" y="388"/>
                        <a:pt x="0" y="388"/>
                        <a:pt x="0" y="388"/>
                      </a:cubicBezTo>
                      <a:cubicBezTo>
                        <a:pt x="0" y="420"/>
                        <a:pt x="17" y="450"/>
                        <a:pt x="45" y="466"/>
                      </a:cubicBezTo>
                      <a:cubicBezTo>
                        <a:pt x="271" y="596"/>
                        <a:pt x="271" y="596"/>
                        <a:pt x="271" y="596"/>
                      </a:cubicBezTo>
                      <a:cubicBezTo>
                        <a:pt x="295" y="610"/>
                        <a:pt x="323" y="610"/>
                        <a:pt x="347" y="596"/>
                      </a:cubicBezTo>
                      <a:cubicBezTo>
                        <a:pt x="381" y="577"/>
                        <a:pt x="381" y="577"/>
                        <a:pt x="381" y="577"/>
                      </a:cubicBezTo>
                      <a:lnTo>
                        <a:pt x="90" y="409"/>
                      </a:lnTo>
                      <a:close/>
                    </a:path>
                  </a:pathLst>
                </a:custGeom>
                <a:solidFill>
                  <a:srgbClr val="2AAA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2400"/>
                </a:p>
              </p:txBody>
            </p:sp>
          </p:grpSp>
        </p:grpSp>
      </p:grpSp>
      <p:sp>
        <p:nvSpPr>
          <p:cNvPr id="181" name="Заголовок 5">
            <a:extLst>
              <a:ext uri="{FF2B5EF4-FFF2-40B4-BE49-F238E27FC236}">
                <a16:creationId xmlns="" xmlns:a16="http://schemas.microsoft.com/office/drawing/2014/main" id="{98C155AA-4A22-491C-B862-8E3333A8FB16}"/>
              </a:ext>
            </a:extLst>
          </p:cNvPr>
          <p:cNvSpPr txBox="1">
            <a:spLocks/>
          </p:cNvSpPr>
          <p:nvPr/>
        </p:nvSpPr>
        <p:spPr>
          <a:xfrm>
            <a:off x="1008209" y="216218"/>
            <a:ext cx="10421791" cy="49362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defTabSz="914377">
              <a:lnSpc>
                <a:spcPts val="1900"/>
              </a:lnSpc>
              <a:spcBef>
                <a:spcPct val="0"/>
              </a:spcBef>
              <a:buNone/>
              <a:defRPr sz="2400" b="1" spc="30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r>
              <a:rPr lang="ru-RU" spc="0" dirty="0"/>
              <a:t>ОБЩЕСТВЕННЫЙ КОНТРОЛЬ В ОБЛАСТИ ОХРАНЫ ОКРУЖАЮЩЕЙ СРЕДЫ</a:t>
            </a:r>
          </a:p>
        </p:txBody>
      </p:sp>
      <p:sp>
        <p:nvSpPr>
          <p:cNvPr id="210" name="Прямоугольник 209"/>
          <p:cNvSpPr/>
          <p:nvPr/>
        </p:nvSpPr>
        <p:spPr>
          <a:xfrm>
            <a:off x="886773" y="950360"/>
            <a:ext cx="10832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latin typeface="Arial Narrow" panose="020B0606020202030204" pitchFamily="34" charset="0"/>
                <a:ea typeface="+mj-ea"/>
                <a:cs typeface="Arial" panose="020B0604020202020204" pitchFamily="34" charset="0"/>
              </a:rPr>
              <a:t>Задачи общественных инспекторов в области охраны окружающей среды</a:t>
            </a:r>
          </a:p>
        </p:txBody>
      </p:sp>
      <p:sp>
        <p:nvSpPr>
          <p:cNvPr id="211" name="Заголовок 1"/>
          <p:cNvSpPr txBox="1">
            <a:spLocks/>
          </p:cNvSpPr>
          <p:nvPr/>
        </p:nvSpPr>
        <p:spPr>
          <a:xfrm>
            <a:off x="2459517" y="1968082"/>
            <a:ext cx="8617675" cy="112003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Направление в территориальный орган Росприроднадзора материалов о возможных нарушениях в области охраны окружающей среды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Заголовок 1"/>
          <p:cNvSpPr txBox="1">
            <a:spLocks/>
          </p:cNvSpPr>
          <p:nvPr/>
        </p:nvSpPr>
        <p:spPr>
          <a:xfrm>
            <a:off x="2459517" y="3309023"/>
            <a:ext cx="7998810" cy="79313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Направление ежегодных отчетов общественных инспекторов, в рамках процедуры продления срока действия </a:t>
            </a:r>
            <a:r>
              <a:rPr lang="ru-RU" sz="2400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удостоверения</a:t>
            </a:r>
            <a:endParaRPr lang="ru-RU" sz="2400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Прямоугольник 214"/>
          <p:cNvSpPr/>
          <p:nvPr/>
        </p:nvSpPr>
        <p:spPr>
          <a:xfrm>
            <a:off x="825502" y="4907426"/>
            <a:ext cx="11023598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5000"/>
              </a:lnSpc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Каждое обращение общественного экологического инспектора, которое позволило предотвратить или устранить экологическую проблему – это существенный вклад в сохранение окружающей среды. </a:t>
            </a:r>
            <a:endParaRPr lang="ru-RU" sz="1400" b="1" dirty="0">
              <a:solidFill>
                <a:srgbClr val="002060"/>
              </a:solidFill>
              <a:effectLst/>
              <a:latin typeface="Arial Narrow" panose="020B0606020202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1" name="TextBox 250"/>
          <p:cNvSpPr txBox="1"/>
          <p:nvPr/>
        </p:nvSpPr>
        <p:spPr>
          <a:xfrm>
            <a:off x="1004590" y="4761461"/>
            <a:ext cx="272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cs typeface="Aharoni" panose="02010803020104030203" pitchFamily="2" charset="-79"/>
              </a:rPr>
              <a:t>!</a:t>
            </a:r>
            <a:endParaRPr lang="ru-RU" sz="3600" b="1" dirty="0">
              <a:solidFill>
                <a:srgbClr val="FF0000"/>
              </a:solidFill>
              <a:cs typeface="Aharoni" panose="02010803020104030203" pitchFamily="2" charset="-79"/>
            </a:endParaRPr>
          </a:p>
        </p:txBody>
      </p:sp>
      <p:grpSp>
        <p:nvGrpSpPr>
          <p:cNvPr id="252" name="Группа 251"/>
          <p:cNvGrpSpPr/>
          <p:nvPr/>
        </p:nvGrpSpPr>
        <p:grpSpPr>
          <a:xfrm>
            <a:off x="1125172" y="1909639"/>
            <a:ext cx="879024" cy="879024"/>
            <a:chOff x="1809748" y="2083712"/>
            <a:chExt cx="381000" cy="381000"/>
          </a:xfrm>
        </p:grpSpPr>
        <p:sp>
          <p:nvSpPr>
            <p:cNvPr id="253" name="Овал 252"/>
            <p:cNvSpPr/>
            <p:nvPr/>
          </p:nvSpPr>
          <p:spPr>
            <a:xfrm>
              <a:off x="1809748" y="2083712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4" name="Group 5"/>
            <p:cNvGrpSpPr>
              <a:grpSpLocks noChangeAspect="1"/>
            </p:cNvGrpSpPr>
            <p:nvPr/>
          </p:nvGrpSpPr>
          <p:grpSpPr bwMode="auto">
            <a:xfrm>
              <a:off x="1859738" y="2125033"/>
              <a:ext cx="281020" cy="298356"/>
              <a:chOff x="2521" y="2336"/>
              <a:chExt cx="697" cy="740"/>
            </a:xfrm>
          </p:grpSpPr>
          <p:sp>
            <p:nvSpPr>
              <p:cNvPr id="255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521" y="2336"/>
                <a:ext cx="697" cy="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6" name="Freeform 6"/>
              <p:cNvSpPr>
                <a:spLocks/>
              </p:cNvSpPr>
              <p:nvPr/>
            </p:nvSpPr>
            <p:spPr bwMode="auto">
              <a:xfrm>
                <a:off x="2659" y="2695"/>
                <a:ext cx="29" cy="29"/>
              </a:xfrm>
              <a:custGeom>
                <a:avLst/>
                <a:gdLst>
                  <a:gd name="T0" fmla="*/ 79 w 80"/>
                  <a:gd name="T1" fmla="*/ 33 h 80"/>
                  <a:gd name="T2" fmla="*/ 77 w 80"/>
                  <a:gd name="T3" fmla="*/ 25 h 80"/>
                  <a:gd name="T4" fmla="*/ 73 w 80"/>
                  <a:gd name="T5" fmla="*/ 18 h 80"/>
                  <a:gd name="T6" fmla="*/ 68 w 80"/>
                  <a:gd name="T7" fmla="*/ 12 h 80"/>
                  <a:gd name="T8" fmla="*/ 62 w 80"/>
                  <a:gd name="T9" fmla="*/ 7 h 80"/>
                  <a:gd name="T10" fmla="*/ 55 w 80"/>
                  <a:gd name="T11" fmla="*/ 3 h 80"/>
                  <a:gd name="T12" fmla="*/ 47 w 80"/>
                  <a:gd name="T13" fmla="*/ 1 h 80"/>
                  <a:gd name="T14" fmla="*/ 32 w 80"/>
                  <a:gd name="T15" fmla="*/ 1 h 80"/>
                  <a:gd name="T16" fmla="*/ 24 w 80"/>
                  <a:gd name="T17" fmla="*/ 3 h 80"/>
                  <a:gd name="T18" fmla="*/ 17 w 80"/>
                  <a:gd name="T19" fmla="*/ 7 h 80"/>
                  <a:gd name="T20" fmla="*/ 11 w 80"/>
                  <a:gd name="T21" fmla="*/ 12 h 80"/>
                  <a:gd name="T22" fmla="*/ 6 w 80"/>
                  <a:gd name="T23" fmla="*/ 18 h 80"/>
                  <a:gd name="T24" fmla="*/ 3 w 80"/>
                  <a:gd name="T25" fmla="*/ 25 h 80"/>
                  <a:gd name="T26" fmla="*/ 0 w 80"/>
                  <a:gd name="T27" fmla="*/ 33 h 80"/>
                  <a:gd name="T28" fmla="*/ 0 w 80"/>
                  <a:gd name="T29" fmla="*/ 40 h 80"/>
                  <a:gd name="T30" fmla="*/ 0 w 80"/>
                  <a:gd name="T31" fmla="*/ 48 h 80"/>
                  <a:gd name="T32" fmla="*/ 3 w 80"/>
                  <a:gd name="T33" fmla="*/ 56 h 80"/>
                  <a:gd name="T34" fmla="*/ 6 w 80"/>
                  <a:gd name="T35" fmla="*/ 63 h 80"/>
                  <a:gd name="T36" fmla="*/ 11 w 80"/>
                  <a:gd name="T37" fmla="*/ 69 h 80"/>
                  <a:gd name="T38" fmla="*/ 17 w 80"/>
                  <a:gd name="T39" fmla="*/ 74 h 80"/>
                  <a:gd name="T40" fmla="*/ 24 w 80"/>
                  <a:gd name="T41" fmla="*/ 77 h 80"/>
                  <a:gd name="T42" fmla="*/ 32 w 80"/>
                  <a:gd name="T43" fmla="*/ 80 h 80"/>
                  <a:gd name="T44" fmla="*/ 40 w 80"/>
                  <a:gd name="T45" fmla="*/ 80 h 80"/>
                  <a:gd name="T46" fmla="*/ 47 w 80"/>
                  <a:gd name="T47" fmla="*/ 80 h 80"/>
                  <a:gd name="T48" fmla="*/ 55 w 80"/>
                  <a:gd name="T49" fmla="*/ 77 h 80"/>
                  <a:gd name="T50" fmla="*/ 62 w 80"/>
                  <a:gd name="T51" fmla="*/ 74 h 80"/>
                  <a:gd name="T52" fmla="*/ 68 w 80"/>
                  <a:gd name="T53" fmla="*/ 69 h 80"/>
                  <a:gd name="T54" fmla="*/ 80 w 80"/>
                  <a:gd name="T55" fmla="*/ 40 h 80"/>
                  <a:gd name="T56" fmla="*/ 79 w 80"/>
                  <a:gd name="T57" fmla="*/ 3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80">
                    <a:moveTo>
                      <a:pt x="79" y="33"/>
                    </a:moveTo>
                    <a:cubicBezTo>
                      <a:pt x="78" y="30"/>
                      <a:pt x="78" y="28"/>
                      <a:pt x="77" y="25"/>
                    </a:cubicBezTo>
                    <a:cubicBezTo>
                      <a:pt x="76" y="23"/>
                      <a:pt x="74" y="20"/>
                      <a:pt x="73" y="18"/>
                    </a:cubicBezTo>
                    <a:cubicBezTo>
                      <a:pt x="71" y="16"/>
                      <a:pt x="70" y="14"/>
                      <a:pt x="68" y="12"/>
                    </a:cubicBezTo>
                    <a:cubicBezTo>
                      <a:pt x="66" y="10"/>
                      <a:pt x="64" y="9"/>
                      <a:pt x="62" y="7"/>
                    </a:cubicBezTo>
                    <a:cubicBezTo>
                      <a:pt x="60" y="6"/>
                      <a:pt x="57" y="4"/>
                      <a:pt x="55" y="3"/>
                    </a:cubicBezTo>
                    <a:cubicBezTo>
                      <a:pt x="52" y="2"/>
                      <a:pt x="50" y="2"/>
                      <a:pt x="47" y="1"/>
                    </a:cubicBezTo>
                    <a:cubicBezTo>
                      <a:pt x="42" y="0"/>
                      <a:pt x="37" y="0"/>
                      <a:pt x="32" y="1"/>
                    </a:cubicBezTo>
                    <a:cubicBezTo>
                      <a:pt x="29" y="2"/>
                      <a:pt x="27" y="2"/>
                      <a:pt x="24" y="3"/>
                    </a:cubicBezTo>
                    <a:cubicBezTo>
                      <a:pt x="22" y="4"/>
                      <a:pt x="20" y="6"/>
                      <a:pt x="17" y="7"/>
                    </a:cubicBezTo>
                    <a:cubicBezTo>
                      <a:pt x="15" y="9"/>
                      <a:pt x="13" y="10"/>
                      <a:pt x="11" y="12"/>
                    </a:cubicBezTo>
                    <a:cubicBezTo>
                      <a:pt x="9" y="14"/>
                      <a:pt x="8" y="16"/>
                      <a:pt x="6" y="18"/>
                    </a:cubicBezTo>
                    <a:cubicBezTo>
                      <a:pt x="5" y="20"/>
                      <a:pt x="4" y="23"/>
                      <a:pt x="3" y="25"/>
                    </a:cubicBezTo>
                    <a:cubicBezTo>
                      <a:pt x="2" y="28"/>
                      <a:pt x="1" y="30"/>
                      <a:pt x="0" y="33"/>
                    </a:cubicBezTo>
                    <a:cubicBezTo>
                      <a:pt x="0" y="35"/>
                      <a:pt x="0" y="38"/>
                      <a:pt x="0" y="40"/>
                    </a:cubicBezTo>
                    <a:cubicBezTo>
                      <a:pt x="0" y="43"/>
                      <a:pt x="0" y="46"/>
                      <a:pt x="0" y="48"/>
                    </a:cubicBezTo>
                    <a:cubicBezTo>
                      <a:pt x="1" y="51"/>
                      <a:pt x="2" y="53"/>
                      <a:pt x="3" y="56"/>
                    </a:cubicBezTo>
                    <a:cubicBezTo>
                      <a:pt x="4" y="58"/>
                      <a:pt x="5" y="60"/>
                      <a:pt x="6" y="63"/>
                    </a:cubicBezTo>
                    <a:cubicBezTo>
                      <a:pt x="8" y="65"/>
                      <a:pt x="9" y="67"/>
                      <a:pt x="11" y="69"/>
                    </a:cubicBezTo>
                    <a:cubicBezTo>
                      <a:pt x="13" y="71"/>
                      <a:pt x="15" y="72"/>
                      <a:pt x="17" y="74"/>
                    </a:cubicBezTo>
                    <a:cubicBezTo>
                      <a:pt x="20" y="75"/>
                      <a:pt x="22" y="76"/>
                      <a:pt x="24" y="77"/>
                    </a:cubicBezTo>
                    <a:cubicBezTo>
                      <a:pt x="27" y="78"/>
                      <a:pt x="29" y="79"/>
                      <a:pt x="32" y="80"/>
                    </a:cubicBezTo>
                    <a:cubicBezTo>
                      <a:pt x="34" y="80"/>
                      <a:pt x="37" y="80"/>
                      <a:pt x="40" y="80"/>
                    </a:cubicBezTo>
                    <a:cubicBezTo>
                      <a:pt x="42" y="80"/>
                      <a:pt x="45" y="80"/>
                      <a:pt x="47" y="80"/>
                    </a:cubicBezTo>
                    <a:cubicBezTo>
                      <a:pt x="50" y="79"/>
                      <a:pt x="52" y="78"/>
                      <a:pt x="55" y="77"/>
                    </a:cubicBezTo>
                    <a:cubicBezTo>
                      <a:pt x="57" y="76"/>
                      <a:pt x="60" y="75"/>
                      <a:pt x="62" y="74"/>
                    </a:cubicBezTo>
                    <a:cubicBezTo>
                      <a:pt x="64" y="72"/>
                      <a:pt x="66" y="71"/>
                      <a:pt x="68" y="69"/>
                    </a:cubicBezTo>
                    <a:cubicBezTo>
                      <a:pt x="75" y="61"/>
                      <a:pt x="80" y="51"/>
                      <a:pt x="80" y="40"/>
                    </a:cubicBezTo>
                    <a:cubicBezTo>
                      <a:pt x="80" y="38"/>
                      <a:pt x="79" y="35"/>
                      <a:pt x="79" y="33"/>
                    </a:cubicBezTo>
                    <a:close/>
                  </a:path>
                </a:pathLst>
              </a:custGeom>
              <a:solidFill>
                <a:srgbClr val="507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7" name="Freeform 7"/>
              <p:cNvSpPr>
                <a:spLocks/>
              </p:cNvSpPr>
              <p:nvPr/>
            </p:nvSpPr>
            <p:spPr bwMode="auto">
              <a:xfrm>
                <a:off x="2674" y="2518"/>
                <a:ext cx="363" cy="377"/>
              </a:xfrm>
              <a:custGeom>
                <a:avLst/>
                <a:gdLst>
                  <a:gd name="T0" fmla="*/ 481 w 1003"/>
                  <a:gd name="T1" fmla="*/ 0 h 1044"/>
                  <a:gd name="T2" fmla="*/ 117 w 1003"/>
                  <a:gd name="T3" fmla="*/ 148 h 1044"/>
                  <a:gd name="T4" fmla="*/ 116 w 1003"/>
                  <a:gd name="T5" fmla="*/ 204 h 1044"/>
                  <a:gd name="T6" fmla="*/ 173 w 1003"/>
                  <a:gd name="T7" fmla="*/ 205 h 1044"/>
                  <a:gd name="T8" fmla="*/ 481 w 1003"/>
                  <a:gd name="T9" fmla="*/ 80 h 1044"/>
                  <a:gd name="T10" fmla="*/ 923 w 1003"/>
                  <a:gd name="T11" fmla="*/ 522 h 1044"/>
                  <a:gd name="T12" fmla="*/ 481 w 1003"/>
                  <a:gd name="T13" fmla="*/ 964 h 1044"/>
                  <a:gd name="T14" fmla="*/ 81 w 1003"/>
                  <a:gd name="T15" fmla="*/ 712 h 1044"/>
                  <a:gd name="T16" fmla="*/ 28 w 1003"/>
                  <a:gd name="T17" fmla="*/ 693 h 1044"/>
                  <a:gd name="T18" fmla="*/ 9 w 1003"/>
                  <a:gd name="T19" fmla="*/ 746 h 1044"/>
                  <a:gd name="T20" fmla="*/ 199 w 1003"/>
                  <a:gd name="T21" fmla="*/ 961 h 1044"/>
                  <a:gd name="T22" fmla="*/ 481 w 1003"/>
                  <a:gd name="T23" fmla="*/ 1044 h 1044"/>
                  <a:gd name="T24" fmla="*/ 1003 w 1003"/>
                  <a:gd name="T25" fmla="*/ 522 h 1044"/>
                  <a:gd name="T26" fmla="*/ 481 w 1003"/>
                  <a:gd name="T27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3" h="1044">
                    <a:moveTo>
                      <a:pt x="481" y="0"/>
                    </a:moveTo>
                    <a:cubicBezTo>
                      <a:pt x="344" y="0"/>
                      <a:pt x="215" y="52"/>
                      <a:pt x="117" y="148"/>
                    </a:cubicBezTo>
                    <a:cubicBezTo>
                      <a:pt x="101" y="163"/>
                      <a:pt x="101" y="189"/>
                      <a:pt x="116" y="204"/>
                    </a:cubicBezTo>
                    <a:cubicBezTo>
                      <a:pt x="131" y="220"/>
                      <a:pt x="157" y="221"/>
                      <a:pt x="173" y="205"/>
                    </a:cubicBezTo>
                    <a:cubicBezTo>
                      <a:pt x="256" y="124"/>
                      <a:pt x="365" y="80"/>
                      <a:pt x="481" y="80"/>
                    </a:cubicBezTo>
                    <a:cubicBezTo>
                      <a:pt x="725" y="80"/>
                      <a:pt x="923" y="278"/>
                      <a:pt x="923" y="522"/>
                    </a:cubicBezTo>
                    <a:cubicBezTo>
                      <a:pt x="923" y="766"/>
                      <a:pt x="725" y="964"/>
                      <a:pt x="481" y="964"/>
                    </a:cubicBezTo>
                    <a:cubicBezTo>
                      <a:pt x="311" y="964"/>
                      <a:pt x="155" y="865"/>
                      <a:pt x="81" y="712"/>
                    </a:cubicBezTo>
                    <a:cubicBezTo>
                      <a:pt x="72" y="692"/>
                      <a:pt x="48" y="683"/>
                      <a:pt x="28" y="693"/>
                    </a:cubicBezTo>
                    <a:cubicBezTo>
                      <a:pt x="8" y="703"/>
                      <a:pt x="0" y="726"/>
                      <a:pt x="9" y="746"/>
                    </a:cubicBezTo>
                    <a:cubicBezTo>
                      <a:pt x="51" y="834"/>
                      <a:pt x="117" y="908"/>
                      <a:pt x="199" y="961"/>
                    </a:cubicBezTo>
                    <a:cubicBezTo>
                      <a:pt x="283" y="1016"/>
                      <a:pt x="380" y="1044"/>
                      <a:pt x="481" y="1044"/>
                    </a:cubicBezTo>
                    <a:cubicBezTo>
                      <a:pt x="769" y="1044"/>
                      <a:pt x="1003" y="810"/>
                      <a:pt x="1003" y="522"/>
                    </a:cubicBezTo>
                    <a:cubicBezTo>
                      <a:pt x="1003" y="234"/>
                      <a:pt x="769" y="0"/>
                      <a:pt x="481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8" name="Freeform 8"/>
              <p:cNvSpPr>
                <a:spLocks/>
              </p:cNvSpPr>
              <p:nvPr/>
            </p:nvSpPr>
            <p:spPr bwMode="auto">
              <a:xfrm>
                <a:off x="2769" y="2645"/>
                <a:ext cx="186" cy="116"/>
              </a:xfrm>
              <a:custGeom>
                <a:avLst/>
                <a:gdLst>
                  <a:gd name="T0" fmla="*/ 500 w 515"/>
                  <a:gd name="T1" fmla="*/ 18 h 322"/>
                  <a:gd name="T2" fmla="*/ 443 w 515"/>
                  <a:gd name="T3" fmla="*/ 15 h 322"/>
                  <a:gd name="T4" fmla="*/ 203 w 515"/>
                  <a:gd name="T5" fmla="*/ 231 h 322"/>
                  <a:gd name="T6" fmla="*/ 69 w 515"/>
                  <a:gd name="T7" fmla="*/ 137 h 322"/>
                  <a:gd name="T8" fmla="*/ 13 w 515"/>
                  <a:gd name="T9" fmla="*/ 147 h 322"/>
                  <a:gd name="T10" fmla="*/ 23 w 515"/>
                  <a:gd name="T11" fmla="*/ 203 h 322"/>
                  <a:gd name="T12" fmla="*/ 183 w 515"/>
                  <a:gd name="T13" fmla="*/ 315 h 322"/>
                  <a:gd name="T14" fmla="*/ 206 w 515"/>
                  <a:gd name="T15" fmla="*/ 322 h 322"/>
                  <a:gd name="T16" fmla="*/ 233 w 515"/>
                  <a:gd name="T17" fmla="*/ 312 h 322"/>
                  <a:gd name="T18" fmla="*/ 497 w 515"/>
                  <a:gd name="T19" fmla="*/ 75 h 322"/>
                  <a:gd name="T20" fmla="*/ 500 w 515"/>
                  <a:gd name="T21" fmla="*/ 18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5" h="322">
                    <a:moveTo>
                      <a:pt x="500" y="18"/>
                    </a:moveTo>
                    <a:cubicBezTo>
                      <a:pt x="485" y="2"/>
                      <a:pt x="460" y="0"/>
                      <a:pt x="443" y="15"/>
                    </a:cubicBezTo>
                    <a:cubicBezTo>
                      <a:pt x="203" y="231"/>
                      <a:pt x="203" y="231"/>
                      <a:pt x="203" y="231"/>
                    </a:cubicBezTo>
                    <a:cubicBezTo>
                      <a:pt x="69" y="137"/>
                      <a:pt x="69" y="137"/>
                      <a:pt x="69" y="137"/>
                    </a:cubicBezTo>
                    <a:cubicBezTo>
                      <a:pt x="51" y="125"/>
                      <a:pt x="26" y="129"/>
                      <a:pt x="13" y="147"/>
                    </a:cubicBezTo>
                    <a:cubicBezTo>
                      <a:pt x="0" y="165"/>
                      <a:pt x="5" y="190"/>
                      <a:pt x="23" y="203"/>
                    </a:cubicBezTo>
                    <a:cubicBezTo>
                      <a:pt x="183" y="315"/>
                      <a:pt x="183" y="315"/>
                      <a:pt x="183" y="315"/>
                    </a:cubicBezTo>
                    <a:cubicBezTo>
                      <a:pt x="190" y="319"/>
                      <a:pt x="198" y="322"/>
                      <a:pt x="206" y="322"/>
                    </a:cubicBezTo>
                    <a:cubicBezTo>
                      <a:pt x="216" y="322"/>
                      <a:pt x="226" y="318"/>
                      <a:pt x="233" y="312"/>
                    </a:cubicBezTo>
                    <a:cubicBezTo>
                      <a:pt x="497" y="75"/>
                      <a:pt x="497" y="75"/>
                      <a:pt x="497" y="75"/>
                    </a:cubicBezTo>
                    <a:cubicBezTo>
                      <a:pt x="513" y="60"/>
                      <a:pt x="515" y="35"/>
                      <a:pt x="500" y="1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9" name="Freeform 9"/>
              <p:cNvSpPr>
                <a:spLocks/>
              </p:cNvSpPr>
              <p:nvPr/>
            </p:nvSpPr>
            <p:spPr bwMode="auto">
              <a:xfrm>
                <a:off x="2521" y="2381"/>
                <a:ext cx="295" cy="651"/>
              </a:xfrm>
              <a:custGeom>
                <a:avLst/>
                <a:gdLst>
                  <a:gd name="T0" fmla="*/ 817 w 817"/>
                  <a:gd name="T1" fmla="*/ 1722 h 1802"/>
                  <a:gd name="T2" fmla="*/ 80 w 817"/>
                  <a:gd name="T3" fmla="*/ 901 h 1802"/>
                  <a:gd name="T4" fmla="*/ 817 w 817"/>
                  <a:gd name="T5" fmla="*/ 80 h 1802"/>
                  <a:gd name="T6" fmla="*/ 817 w 817"/>
                  <a:gd name="T7" fmla="*/ 0 h 1802"/>
                  <a:gd name="T8" fmla="*/ 265 w 817"/>
                  <a:gd name="T9" fmla="*/ 261 h 1802"/>
                  <a:gd name="T10" fmla="*/ 0 w 817"/>
                  <a:gd name="T11" fmla="*/ 901 h 1802"/>
                  <a:gd name="T12" fmla="*/ 265 w 817"/>
                  <a:gd name="T13" fmla="*/ 1541 h 1802"/>
                  <a:gd name="T14" fmla="*/ 817 w 817"/>
                  <a:gd name="T15" fmla="*/ 1802 h 1802"/>
                  <a:gd name="T16" fmla="*/ 817 w 817"/>
                  <a:gd name="T17" fmla="*/ 1722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7" h="1802">
                    <a:moveTo>
                      <a:pt x="817" y="1722"/>
                    </a:moveTo>
                    <a:cubicBezTo>
                      <a:pt x="403" y="1677"/>
                      <a:pt x="80" y="1326"/>
                      <a:pt x="80" y="901"/>
                    </a:cubicBezTo>
                    <a:cubicBezTo>
                      <a:pt x="80" y="476"/>
                      <a:pt x="403" y="125"/>
                      <a:pt x="817" y="80"/>
                    </a:cubicBezTo>
                    <a:cubicBezTo>
                      <a:pt x="817" y="0"/>
                      <a:pt x="817" y="0"/>
                      <a:pt x="817" y="0"/>
                    </a:cubicBezTo>
                    <a:cubicBezTo>
                      <a:pt x="609" y="20"/>
                      <a:pt x="415" y="111"/>
                      <a:pt x="265" y="261"/>
                    </a:cubicBezTo>
                    <a:cubicBezTo>
                      <a:pt x="94" y="432"/>
                      <a:pt x="0" y="659"/>
                      <a:pt x="0" y="901"/>
                    </a:cubicBezTo>
                    <a:cubicBezTo>
                      <a:pt x="0" y="1143"/>
                      <a:pt x="94" y="1370"/>
                      <a:pt x="265" y="1541"/>
                    </a:cubicBezTo>
                    <a:cubicBezTo>
                      <a:pt x="415" y="1691"/>
                      <a:pt x="609" y="1782"/>
                      <a:pt x="817" y="1802"/>
                    </a:cubicBezTo>
                    <a:lnTo>
                      <a:pt x="817" y="1722"/>
                    </a:lnTo>
                    <a:close/>
                  </a:path>
                </a:pathLst>
              </a:custGeom>
              <a:solidFill>
                <a:srgbClr val="507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0" name="Freeform 10"/>
              <p:cNvSpPr>
                <a:spLocks/>
              </p:cNvSpPr>
              <p:nvPr/>
            </p:nvSpPr>
            <p:spPr bwMode="auto">
              <a:xfrm>
                <a:off x="2591" y="2452"/>
                <a:ext cx="225" cy="509"/>
              </a:xfrm>
              <a:custGeom>
                <a:avLst/>
                <a:gdLst>
                  <a:gd name="T0" fmla="*/ 609 w 621"/>
                  <a:gd name="T1" fmla="*/ 2 h 1410"/>
                  <a:gd name="T2" fmla="*/ 576 w 621"/>
                  <a:gd name="T3" fmla="*/ 8 h 1410"/>
                  <a:gd name="T4" fmla="*/ 533 w 621"/>
                  <a:gd name="T5" fmla="*/ 17 h 1410"/>
                  <a:gd name="T6" fmla="*/ 500 w 621"/>
                  <a:gd name="T7" fmla="*/ 26 h 1410"/>
                  <a:gd name="T8" fmla="*/ 468 w 621"/>
                  <a:gd name="T9" fmla="*/ 37 h 1410"/>
                  <a:gd name="T10" fmla="*/ 436 w 621"/>
                  <a:gd name="T11" fmla="*/ 50 h 1410"/>
                  <a:gd name="T12" fmla="*/ 405 w 621"/>
                  <a:gd name="T13" fmla="*/ 64 h 1410"/>
                  <a:gd name="T14" fmla="*/ 375 w 621"/>
                  <a:gd name="T15" fmla="*/ 79 h 1410"/>
                  <a:gd name="T16" fmla="*/ 346 w 621"/>
                  <a:gd name="T17" fmla="*/ 95 h 1410"/>
                  <a:gd name="T18" fmla="*/ 318 w 621"/>
                  <a:gd name="T19" fmla="*/ 113 h 1410"/>
                  <a:gd name="T20" fmla="*/ 290 w 621"/>
                  <a:gd name="T21" fmla="*/ 132 h 1410"/>
                  <a:gd name="T22" fmla="*/ 264 w 621"/>
                  <a:gd name="T23" fmla="*/ 153 h 1410"/>
                  <a:gd name="T24" fmla="*/ 238 w 621"/>
                  <a:gd name="T25" fmla="*/ 174 h 1410"/>
                  <a:gd name="T26" fmla="*/ 214 w 621"/>
                  <a:gd name="T27" fmla="*/ 197 h 1410"/>
                  <a:gd name="T28" fmla="*/ 192 w 621"/>
                  <a:gd name="T29" fmla="*/ 220 h 1410"/>
                  <a:gd name="T30" fmla="*/ 141 w 621"/>
                  <a:gd name="T31" fmla="*/ 280 h 1410"/>
                  <a:gd name="T32" fmla="*/ 122 w 621"/>
                  <a:gd name="T33" fmla="*/ 307 h 1410"/>
                  <a:gd name="T34" fmla="*/ 104 w 621"/>
                  <a:gd name="T35" fmla="*/ 335 h 1410"/>
                  <a:gd name="T36" fmla="*/ 87 w 621"/>
                  <a:gd name="T37" fmla="*/ 364 h 1410"/>
                  <a:gd name="T38" fmla="*/ 71 w 621"/>
                  <a:gd name="T39" fmla="*/ 394 h 1410"/>
                  <a:gd name="T40" fmla="*/ 57 w 621"/>
                  <a:gd name="T41" fmla="*/ 425 h 1410"/>
                  <a:gd name="T42" fmla="*/ 44 w 621"/>
                  <a:gd name="T43" fmla="*/ 457 h 1410"/>
                  <a:gd name="T44" fmla="*/ 33 w 621"/>
                  <a:gd name="T45" fmla="*/ 489 h 1410"/>
                  <a:gd name="T46" fmla="*/ 23 w 621"/>
                  <a:gd name="T47" fmla="*/ 523 h 1410"/>
                  <a:gd name="T48" fmla="*/ 15 w 621"/>
                  <a:gd name="T49" fmla="*/ 556 h 1410"/>
                  <a:gd name="T50" fmla="*/ 9 w 621"/>
                  <a:gd name="T51" fmla="*/ 591 h 1410"/>
                  <a:gd name="T52" fmla="*/ 4 w 621"/>
                  <a:gd name="T53" fmla="*/ 626 h 1410"/>
                  <a:gd name="T54" fmla="*/ 1 w 621"/>
                  <a:gd name="T55" fmla="*/ 662 h 1410"/>
                  <a:gd name="T56" fmla="*/ 0 w 621"/>
                  <a:gd name="T57" fmla="*/ 705 h 1410"/>
                  <a:gd name="T58" fmla="*/ 1 w 621"/>
                  <a:gd name="T59" fmla="*/ 748 h 1410"/>
                  <a:gd name="T60" fmla="*/ 4 w 621"/>
                  <a:gd name="T61" fmla="*/ 784 h 1410"/>
                  <a:gd name="T62" fmla="*/ 9 w 621"/>
                  <a:gd name="T63" fmla="*/ 819 h 1410"/>
                  <a:gd name="T64" fmla="*/ 15 w 621"/>
                  <a:gd name="T65" fmla="*/ 854 h 1410"/>
                  <a:gd name="T66" fmla="*/ 23 w 621"/>
                  <a:gd name="T67" fmla="*/ 887 h 1410"/>
                  <a:gd name="T68" fmla="*/ 33 w 621"/>
                  <a:gd name="T69" fmla="*/ 921 h 1410"/>
                  <a:gd name="T70" fmla="*/ 44 w 621"/>
                  <a:gd name="T71" fmla="*/ 953 h 1410"/>
                  <a:gd name="T72" fmla="*/ 57 w 621"/>
                  <a:gd name="T73" fmla="*/ 985 h 1410"/>
                  <a:gd name="T74" fmla="*/ 71 w 621"/>
                  <a:gd name="T75" fmla="*/ 1015 h 1410"/>
                  <a:gd name="T76" fmla="*/ 87 w 621"/>
                  <a:gd name="T77" fmla="*/ 1046 h 1410"/>
                  <a:gd name="T78" fmla="*/ 104 w 621"/>
                  <a:gd name="T79" fmla="*/ 1075 h 1410"/>
                  <a:gd name="T80" fmla="*/ 122 w 621"/>
                  <a:gd name="T81" fmla="*/ 1103 h 1410"/>
                  <a:gd name="T82" fmla="*/ 141 w 621"/>
                  <a:gd name="T83" fmla="*/ 1130 h 1410"/>
                  <a:gd name="T84" fmla="*/ 192 w 621"/>
                  <a:gd name="T85" fmla="*/ 1190 h 1410"/>
                  <a:gd name="T86" fmla="*/ 214 w 621"/>
                  <a:gd name="T87" fmla="*/ 1213 h 1410"/>
                  <a:gd name="T88" fmla="*/ 238 w 621"/>
                  <a:gd name="T89" fmla="*/ 1236 h 1410"/>
                  <a:gd name="T90" fmla="*/ 264 w 621"/>
                  <a:gd name="T91" fmla="*/ 1257 h 1410"/>
                  <a:gd name="T92" fmla="*/ 290 w 621"/>
                  <a:gd name="T93" fmla="*/ 1278 h 1410"/>
                  <a:gd name="T94" fmla="*/ 318 w 621"/>
                  <a:gd name="T95" fmla="*/ 1297 h 1410"/>
                  <a:gd name="T96" fmla="*/ 346 w 621"/>
                  <a:gd name="T97" fmla="*/ 1315 h 1410"/>
                  <a:gd name="T98" fmla="*/ 375 w 621"/>
                  <a:gd name="T99" fmla="*/ 1331 h 1410"/>
                  <a:gd name="T100" fmla="*/ 405 w 621"/>
                  <a:gd name="T101" fmla="*/ 1346 h 1410"/>
                  <a:gd name="T102" fmla="*/ 436 w 621"/>
                  <a:gd name="T103" fmla="*/ 1360 h 1410"/>
                  <a:gd name="T104" fmla="*/ 468 w 621"/>
                  <a:gd name="T105" fmla="*/ 1373 h 1410"/>
                  <a:gd name="T106" fmla="*/ 500 w 621"/>
                  <a:gd name="T107" fmla="*/ 1384 h 1410"/>
                  <a:gd name="T108" fmla="*/ 533 w 621"/>
                  <a:gd name="T109" fmla="*/ 1393 h 1410"/>
                  <a:gd name="T110" fmla="*/ 576 w 621"/>
                  <a:gd name="T111" fmla="*/ 1402 h 1410"/>
                  <a:gd name="T112" fmla="*/ 609 w 621"/>
                  <a:gd name="T113" fmla="*/ 1408 h 1410"/>
                  <a:gd name="T114" fmla="*/ 80 w 621"/>
                  <a:gd name="T115" fmla="*/ 705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1410">
                    <a:moveTo>
                      <a:pt x="621" y="81"/>
                    </a:moveTo>
                    <a:cubicBezTo>
                      <a:pt x="621" y="0"/>
                      <a:pt x="621" y="0"/>
                      <a:pt x="621" y="0"/>
                    </a:cubicBezTo>
                    <a:cubicBezTo>
                      <a:pt x="620" y="1"/>
                      <a:pt x="619" y="1"/>
                      <a:pt x="619" y="1"/>
                    </a:cubicBezTo>
                    <a:cubicBezTo>
                      <a:pt x="615" y="1"/>
                      <a:pt x="612" y="2"/>
                      <a:pt x="609" y="2"/>
                    </a:cubicBezTo>
                    <a:cubicBezTo>
                      <a:pt x="607" y="2"/>
                      <a:pt x="604" y="3"/>
                      <a:pt x="601" y="3"/>
                    </a:cubicBezTo>
                    <a:cubicBezTo>
                      <a:pt x="598" y="4"/>
                      <a:pt x="595" y="4"/>
                      <a:pt x="592" y="5"/>
                    </a:cubicBezTo>
                    <a:cubicBezTo>
                      <a:pt x="589" y="5"/>
                      <a:pt x="587" y="6"/>
                      <a:pt x="584" y="6"/>
                    </a:cubicBezTo>
                    <a:cubicBezTo>
                      <a:pt x="581" y="7"/>
                      <a:pt x="578" y="7"/>
                      <a:pt x="576" y="8"/>
                    </a:cubicBezTo>
                    <a:cubicBezTo>
                      <a:pt x="570" y="9"/>
                      <a:pt x="564" y="10"/>
                      <a:pt x="558" y="11"/>
                    </a:cubicBezTo>
                    <a:cubicBezTo>
                      <a:pt x="555" y="12"/>
                      <a:pt x="553" y="12"/>
                      <a:pt x="550" y="13"/>
                    </a:cubicBezTo>
                    <a:cubicBezTo>
                      <a:pt x="547" y="14"/>
                      <a:pt x="544" y="14"/>
                      <a:pt x="541" y="15"/>
                    </a:cubicBezTo>
                    <a:cubicBezTo>
                      <a:pt x="538" y="16"/>
                      <a:pt x="536" y="16"/>
                      <a:pt x="533" y="17"/>
                    </a:cubicBezTo>
                    <a:cubicBezTo>
                      <a:pt x="530" y="18"/>
                      <a:pt x="527" y="19"/>
                      <a:pt x="524" y="20"/>
                    </a:cubicBezTo>
                    <a:cubicBezTo>
                      <a:pt x="522" y="20"/>
                      <a:pt x="519" y="21"/>
                      <a:pt x="517" y="22"/>
                    </a:cubicBezTo>
                    <a:cubicBezTo>
                      <a:pt x="514" y="22"/>
                      <a:pt x="511" y="23"/>
                      <a:pt x="508" y="24"/>
                    </a:cubicBezTo>
                    <a:cubicBezTo>
                      <a:pt x="505" y="25"/>
                      <a:pt x="503" y="26"/>
                      <a:pt x="500" y="26"/>
                    </a:cubicBezTo>
                    <a:cubicBezTo>
                      <a:pt x="497" y="27"/>
                      <a:pt x="494" y="28"/>
                      <a:pt x="491" y="29"/>
                    </a:cubicBezTo>
                    <a:cubicBezTo>
                      <a:pt x="489" y="30"/>
                      <a:pt x="486" y="31"/>
                      <a:pt x="484" y="32"/>
                    </a:cubicBezTo>
                    <a:cubicBezTo>
                      <a:pt x="481" y="33"/>
                      <a:pt x="478" y="34"/>
                      <a:pt x="475" y="35"/>
                    </a:cubicBezTo>
                    <a:cubicBezTo>
                      <a:pt x="473" y="36"/>
                      <a:pt x="470" y="36"/>
                      <a:pt x="468" y="37"/>
                    </a:cubicBezTo>
                    <a:cubicBezTo>
                      <a:pt x="465" y="38"/>
                      <a:pt x="462" y="40"/>
                      <a:pt x="459" y="41"/>
                    </a:cubicBezTo>
                    <a:cubicBezTo>
                      <a:pt x="457" y="42"/>
                      <a:pt x="454" y="42"/>
                      <a:pt x="452" y="43"/>
                    </a:cubicBezTo>
                    <a:cubicBezTo>
                      <a:pt x="449" y="44"/>
                      <a:pt x="446" y="46"/>
                      <a:pt x="443" y="47"/>
                    </a:cubicBezTo>
                    <a:cubicBezTo>
                      <a:pt x="441" y="48"/>
                      <a:pt x="439" y="49"/>
                      <a:pt x="436" y="50"/>
                    </a:cubicBezTo>
                    <a:cubicBezTo>
                      <a:pt x="433" y="51"/>
                      <a:pt x="430" y="52"/>
                      <a:pt x="427" y="53"/>
                    </a:cubicBezTo>
                    <a:cubicBezTo>
                      <a:pt x="425" y="54"/>
                      <a:pt x="423" y="55"/>
                      <a:pt x="421" y="56"/>
                    </a:cubicBezTo>
                    <a:cubicBezTo>
                      <a:pt x="418" y="58"/>
                      <a:pt x="415" y="59"/>
                      <a:pt x="412" y="60"/>
                    </a:cubicBezTo>
                    <a:cubicBezTo>
                      <a:pt x="410" y="61"/>
                      <a:pt x="408" y="62"/>
                      <a:pt x="405" y="64"/>
                    </a:cubicBezTo>
                    <a:cubicBezTo>
                      <a:pt x="402" y="65"/>
                      <a:pt x="400" y="66"/>
                      <a:pt x="397" y="68"/>
                    </a:cubicBezTo>
                    <a:cubicBezTo>
                      <a:pt x="395" y="69"/>
                      <a:pt x="392" y="70"/>
                      <a:pt x="390" y="71"/>
                    </a:cubicBezTo>
                    <a:cubicBezTo>
                      <a:pt x="387" y="72"/>
                      <a:pt x="385" y="74"/>
                      <a:pt x="382" y="75"/>
                    </a:cubicBezTo>
                    <a:cubicBezTo>
                      <a:pt x="380" y="76"/>
                      <a:pt x="377" y="78"/>
                      <a:pt x="375" y="79"/>
                    </a:cubicBezTo>
                    <a:cubicBezTo>
                      <a:pt x="372" y="80"/>
                      <a:pt x="370" y="82"/>
                      <a:pt x="367" y="83"/>
                    </a:cubicBezTo>
                    <a:cubicBezTo>
                      <a:pt x="365" y="85"/>
                      <a:pt x="363" y="86"/>
                      <a:pt x="360" y="87"/>
                    </a:cubicBezTo>
                    <a:cubicBezTo>
                      <a:pt x="358" y="88"/>
                      <a:pt x="355" y="90"/>
                      <a:pt x="352" y="92"/>
                    </a:cubicBezTo>
                    <a:cubicBezTo>
                      <a:pt x="350" y="93"/>
                      <a:pt x="348" y="94"/>
                      <a:pt x="346" y="95"/>
                    </a:cubicBezTo>
                    <a:cubicBezTo>
                      <a:pt x="343" y="97"/>
                      <a:pt x="340" y="99"/>
                      <a:pt x="338" y="100"/>
                    </a:cubicBezTo>
                    <a:cubicBezTo>
                      <a:pt x="336" y="102"/>
                      <a:pt x="334" y="103"/>
                      <a:pt x="332" y="104"/>
                    </a:cubicBezTo>
                    <a:cubicBezTo>
                      <a:pt x="329" y="106"/>
                      <a:pt x="326" y="108"/>
                      <a:pt x="324" y="109"/>
                    </a:cubicBezTo>
                    <a:cubicBezTo>
                      <a:pt x="322" y="111"/>
                      <a:pt x="320" y="112"/>
                      <a:pt x="318" y="113"/>
                    </a:cubicBezTo>
                    <a:cubicBezTo>
                      <a:pt x="315" y="115"/>
                      <a:pt x="312" y="117"/>
                      <a:pt x="310" y="119"/>
                    </a:cubicBezTo>
                    <a:cubicBezTo>
                      <a:pt x="308" y="120"/>
                      <a:pt x="306" y="121"/>
                      <a:pt x="304" y="123"/>
                    </a:cubicBezTo>
                    <a:cubicBezTo>
                      <a:pt x="301" y="125"/>
                      <a:pt x="298" y="126"/>
                      <a:pt x="296" y="128"/>
                    </a:cubicBezTo>
                    <a:cubicBezTo>
                      <a:pt x="294" y="130"/>
                      <a:pt x="292" y="131"/>
                      <a:pt x="290" y="132"/>
                    </a:cubicBezTo>
                    <a:cubicBezTo>
                      <a:pt x="288" y="134"/>
                      <a:pt x="285" y="136"/>
                      <a:pt x="282" y="138"/>
                    </a:cubicBezTo>
                    <a:cubicBezTo>
                      <a:pt x="281" y="140"/>
                      <a:pt x="279" y="141"/>
                      <a:pt x="277" y="142"/>
                    </a:cubicBezTo>
                    <a:cubicBezTo>
                      <a:pt x="274" y="144"/>
                      <a:pt x="272" y="146"/>
                      <a:pt x="269" y="149"/>
                    </a:cubicBezTo>
                    <a:cubicBezTo>
                      <a:pt x="267" y="150"/>
                      <a:pt x="266" y="151"/>
                      <a:pt x="264" y="153"/>
                    </a:cubicBezTo>
                    <a:cubicBezTo>
                      <a:pt x="261" y="155"/>
                      <a:pt x="259" y="157"/>
                      <a:pt x="256" y="159"/>
                    </a:cubicBezTo>
                    <a:cubicBezTo>
                      <a:pt x="254" y="160"/>
                      <a:pt x="253" y="162"/>
                      <a:pt x="251" y="163"/>
                    </a:cubicBezTo>
                    <a:cubicBezTo>
                      <a:pt x="248" y="166"/>
                      <a:pt x="246" y="168"/>
                      <a:pt x="243" y="170"/>
                    </a:cubicBezTo>
                    <a:cubicBezTo>
                      <a:pt x="242" y="171"/>
                      <a:pt x="240" y="173"/>
                      <a:pt x="238" y="174"/>
                    </a:cubicBezTo>
                    <a:cubicBezTo>
                      <a:pt x="236" y="177"/>
                      <a:pt x="233" y="179"/>
                      <a:pt x="231" y="181"/>
                    </a:cubicBezTo>
                    <a:cubicBezTo>
                      <a:pt x="229" y="183"/>
                      <a:pt x="228" y="184"/>
                      <a:pt x="226" y="185"/>
                    </a:cubicBezTo>
                    <a:cubicBezTo>
                      <a:pt x="224" y="188"/>
                      <a:pt x="221" y="190"/>
                      <a:pt x="219" y="193"/>
                    </a:cubicBezTo>
                    <a:cubicBezTo>
                      <a:pt x="217" y="194"/>
                      <a:pt x="216" y="195"/>
                      <a:pt x="214" y="197"/>
                    </a:cubicBezTo>
                    <a:cubicBezTo>
                      <a:pt x="212" y="199"/>
                      <a:pt x="209" y="202"/>
                      <a:pt x="207" y="204"/>
                    </a:cubicBezTo>
                    <a:cubicBezTo>
                      <a:pt x="205" y="206"/>
                      <a:pt x="204" y="207"/>
                      <a:pt x="203" y="208"/>
                    </a:cubicBezTo>
                    <a:cubicBezTo>
                      <a:pt x="200" y="211"/>
                      <a:pt x="198" y="214"/>
                      <a:pt x="195" y="216"/>
                    </a:cubicBezTo>
                    <a:cubicBezTo>
                      <a:pt x="194" y="217"/>
                      <a:pt x="193" y="219"/>
                      <a:pt x="192" y="220"/>
                    </a:cubicBezTo>
                    <a:cubicBezTo>
                      <a:pt x="189" y="223"/>
                      <a:pt x="186" y="226"/>
                      <a:pt x="184" y="228"/>
                    </a:cubicBezTo>
                    <a:cubicBezTo>
                      <a:pt x="183" y="229"/>
                      <a:pt x="182" y="230"/>
                      <a:pt x="182" y="231"/>
                    </a:cubicBezTo>
                    <a:cubicBezTo>
                      <a:pt x="169" y="245"/>
                      <a:pt x="156" y="260"/>
                      <a:pt x="144" y="276"/>
                    </a:cubicBezTo>
                    <a:cubicBezTo>
                      <a:pt x="143" y="277"/>
                      <a:pt x="142" y="278"/>
                      <a:pt x="141" y="280"/>
                    </a:cubicBezTo>
                    <a:cubicBezTo>
                      <a:pt x="139" y="282"/>
                      <a:pt x="137" y="285"/>
                      <a:pt x="135" y="288"/>
                    </a:cubicBezTo>
                    <a:cubicBezTo>
                      <a:pt x="134" y="290"/>
                      <a:pt x="133" y="292"/>
                      <a:pt x="132" y="293"/>
                    </a:cubicBezTo>
                    <a:cubicBezTo>
                      <a:pt x="130" y="296"/>
                      <a:pt x="128" y="299"/>
                      <a:pt x="126" y="301"/>
                    </a:cubicBezTo>
                    <a:cubicBezTo>
                      <a:pt x="124" y="303"/>
                      <a:pt x="123" y="305"/>
                      <a:pt x="122" y="307"/>
                    </a:cubicBezTo>
                    <a:cubicBezTo>
                      <a:pt x="120" y="310"/>
                      <a:pt x="118" y="312"/>
                      <a:pt x="117" y="315"/>
                    </a:cubicBezTo>
                    <a:cubicBezTo>
                      <a:pt x="115" y="317"/>
                      <a:pt x="114" y="319"/>
                      <a:pt x="113" y="321"/>
                    </a:cubicBezTo>
                    <a:cubicBezTo>
                      <a:pt x="111" y="324"/>
                      <a:pt x="109" y="326"/>
                      <a:pt x="108" y="329"/>
                    </a:cubicBezTo>
                    <a:cubicBezTo>
                      <a:pt x="106" y="331"/>
                      <a:pt x="105" y="333"/>
                      <a:pt x="104" y="335"/>
                    </a:cubicBezTo>
                    <a:cubicBezTo>
                      <a:pt x="102" y="338"/>
                      <a:pt x="101" y="341"/>
                      <a:pt x="99" y="343"/>
                    </a:cubicBezTo>
                    <a:cubicBezTo>
                      <a:pt x="98" y="345"/>
                      <a:pt x="96" y="348"/>
                      <a:pt x="95" y="350"/>
                    </a:cubicBezTo>
                    <a:cubicBezTo>
                      <a:pt x="94" y="352"/>
                      <a:pt x="92" y="355"/>
                      <a:pt x="91" y="358"/>
                    </a:cubicBezTo>
                    <a:cubicBezTo>
                      <a:pt x="89" y="360"/>
                      <a:pt x="88" y="362"/>
                      <a:pt x="87" y="364"/>
                    </a:cubicBezTo>
                    <a:cubicBezTo>
                      <a:pt x="85" y="367"/>
                      <a:pt x="84" y="370"/>
                      <a:pt x="82" y="372"/>
                    </a:cubicBezTo>
                    <a:cubicBezTo>
                      <a:pt x="81" y="375"/>
                      <a:pt x="80" y="377"/>
                      <a:pt x="79" y="379"/>
                    </a:cubicBezTo>
                    <a:cubicBezTo>
                      <a:pt x="77" y="382"/>
                      <a:pt x="76" y="385"/>
                      <a:pt x="75" y="387"/>
                    </a:cubicBezTo>
                    <a:cubicBezTo>
                      <a:pt x="74" y="390"/>
                      <a:pt x="72" y="392"/>
                      <a:pt x="71" y="394"/>
                    </a:cubicBezTo>
                    <a:cubicBezTo>
                      <a:pt x="70" y="397"/>
                      <a:pt x="69" y="400"/>
                      <a:pt x="67" y="402"/>
                    </a:cubicBezTo>
                    <a:cubicBezTo>
                      <a:pt x="66" y="405"/>
                      <a:pt x="65" y="407"/>
                      <a:pt x="64" y="410"/>
                    </a:cubicBezTo>
                    <a:cubicBezTo>
                      <a:pt x="63" y="412"/>
                      <a:pt x="62" y="415"/>
                      <a:pt x="60" y="418"/>
                    </a:cubicBezTo>
                    <a:cubicBezTo>
                      <a:pt x="59" y="420"/>
                      <a:pt x="58" y="423"/>
                      <a:pt x="57" y="425"/>
                    </a:cubicBezTo>
                    <a:cubicBezTo>
                      <a:pt x="56" y="428"/>
                      <a:pt x="55" y="431"/>
                      <a:pt x="54" y="433"/>
                    </a:cubicBezTo>
                    <a:cubicBezTo>
                      <a:pt x="53" y="436"/>
                      <a:pt x="52" y="439"/>
                      <a:pt x="50" y="441"/>
                    </a:cubicBezTo>
                    <a:cubicBezTo>
                      <a:pt x="49" y="444"/>
                      <a:pt x="48" y="446"/>
                      <a:pt x="47" y="449"/>
                    </a:cubicBezTo>
                    <a:cubicBezTo>
                      <a:pt x="46" y="452"/>
                      <a:pt x="45" y="454"/>
                      <a:pt x="44" y="457"/>
                    </a:cubicBezTo>
                    <a:cubicBezTo>
                      <a:pt x="43" y="460"/>
                      <a:pt x="42" y="462"/>
                      <a:pt x="41" y="465"/>
                    </a:cubicBezTo>
                    <a:cubicBezTo>
                      <a:pt x="40" y="468"/>
                      <a:pt x="39" y="470"/>
                      <a:pt x="39" y="473"/>
                    </a:cubicBezTo>
                    <a:cubicBezTo>
                      <a:pt x="38" y="476"/>
                      <a:pt x="37" y="479"/>
                      <a:pt x="36" y="481"/>
                    </a:cubicBezTo>
                    <a:cubicBezTo>
                      <a:pt x="35" y="484"/>
                      <a:pt x="34" y="487"/>
                      <a:pt x="33" y="489"/>
                    </a:cubicBezTo>
                    <a:cubicBezTo>
                      <a:pt x="32" y="492"/>
                      <a:pt x="31" y="495"/>
                      <a:pt x="31" y="498"/>
                    </a:cubicBezTo>
                    <a:cubicBezTo>
                      <a:pt x="30" y="500"/>
                      <a:pt x="29" y="503"/>
                      <a:pt x="28" y="506"/>
                    </a:cubicBezTo>
                    <a:cubicBezTo>
                      <a:pt x="27" y="509"/>
                      <a:pt x="26" y="511"/>
                      <a:pt x="26" y="514"/>
                    </a:cubicBezTo>
                    <a:cubicBezTo>
                      <a:pt x="25" y="517"/>
                      <a:pt x="24" y="520"/>
                      <a:pt x="23" y="523"/>
                    </a:cubicBezTo>
                    <a:cubicBezTo>
                      <a:pt x="23" y="525"/>
                      <a:pt x="22" y="528"/>
                      <a:pt x="21" y="531"/>
                    </a:cubicBezTo>
                    <a:cubicBezTo>
                      <a:pt x="21" y="534"/>
                      <a:pt x="20" y="536"/>
                      <a:pt x="19" y="539"/>
                    </a:cubicBezTo>
                    <a:cubicBezTo>
                      <a:pt x="19" y="542"/>
                      <a:pt x="18" y="545"/>
                      <a:pt x="17" y="547"/>
                    </a:cubicBezTo>
                    <a:cubicBezTo>
                      <a:pt x="17" y="550"/>
                      <a:pt x="16" y="553"/>
                      <a:pt x="15" y="556"/>
                    </a:cubicBezTo>
                    <a:cubicBezTo>
                      <a:pt x="15" y="559"/>
                      <a:pt x="14" y="562"/>
                      <a:pt x="14" y="564"/>
                    </a:cubicBezTo>
                    <a:cubicBezTo>
                      <a:pt x="13" y="567"/>
                      <a:pt x="12" y="570"/>
                      <a:pt x="12" y="573"/>
                    </a:cubicBezTo>
                    <a:cubicBezTo>
                      <a:pt x="11" y="576"/>
                      <a:pt x="11" y="579"/>
                      <a:pt x="10" y="582"/>
                    </a:cubicBezTo>
                    <a:cubicBezTo>
                      <a:pt x="10" y="585"/>
                      <a:pt x="9" y="588"/>
                      <a:pt x="9" y="591"/>
                    </a:cubicBezTo>
                    <a:cubicBezTo>
                      <a:pt x="8" y="593"/>
                      <a:pt x="8" y="596"/>
                      <a:pt x="8" y="599"/>
                    </a:cubicBezTo>
                    <a:cubicBezTo>
                      <a:pt x="7" y="602"/>
                      <a:pt x="7" y="605"/>
                      <a:pt x="6" y="608"/>
                    </a:cubicBezTo>
                    <a:cubicBezTo>
                      <a:pt x="6" y="611"/>
                      <a:pt x="5" y="614"/>
                      <a:pt x="5" y="616"/>
                    </a:cubicBezTo>
                    <a:cubicBezTo>
                      <a:pt x="5" y="619"/>
                      <a:pt x="4" y="623"/>
                      <a:pt x="4" y="626"/>
                    </a:cubicBezTo>
                    <a:cubicBezTo>
                      <a:pt x="4" y="628"/>
                      <a:pt x="3" y="631"/>
                      <a:pt x="3" y="634"/>
                    </a:cubicBezTo>
                    <a:cubicBezTo>
                      <a:pt x="3" y="637"/>
                      <a:pt x="3" y="640"/>
                      <a:pt x="2" y="644"/>
                    </a:cubicBezTo>
                    <a:cubicBezTo>
                      <a:pt x="2" y="646"/>
                      <a:pt x="2" y="649"/>
                      <a:pt x="2" y="651"/>
                    </a:cubicBezTo>
                    <a:cubicBezTo>
                      <a:pt x="1" y="655"/>
                      <a:pt x="1" y="658"/>
                      <a:pt x="1" y="662"/>
                    </a:cubicBezTo>
                    <a:cubicBezTo>
                      <a:pt x="1" y="664"/>
                      <a:pt x="1" y="667"/>
                      <a:pt x="1" y="669"/>
                    </a:cubicBezTo>
                    <a:cubicBezTo>
                      <a:pt x="0" y="673"/>
                      <a:pt x="0" y="677"/>
                      <a:pt x="0" y="681"/>
                    </a:cubicBezTo>
                    <a:cubicBezTo>
                      <a:pt x="0" y="683"/>
                      <a:pt x="0" y="685"/>
                      <a:pt x="0" y="687"/>
                    </a:cubicBezTo>
                    <a:cubicBezTo>
                      <a:pt x="0" y="693"/>
                      <a:pt x="0" y="699"/>
                      <a:pt x="0" y="705"/>
                    </a:cubicBezTo>
                    <a:cubicBezTo>
                      <a:pt x="0" y="711"/>
                      <a:pt x="0" y="717"/>
                      <a:pt x="0" y="723"/>
                    </a:cubicBezTo>
                    <a:cubicBezTo>
                      <a:pt x="0" y="725"/>
                      <a:pt x="0" y="727"/>
                      <a:pt x="0" y="729"/>
                    </a:cubicBezTo>
                    <a:cubicBezTo>
                      <a:pt x="0" y="733"/>
                      <a:pt x="0" y="737"/>
                      <a:pt x="1" y="741"/>
                    </a:cubicBezTo>
                    <a:cubicBezTo>
                      <a:pt x="1" y="743"/>
                      <a:pt x="1" y="746"/>
                      <a:pt x="1" y="748"/>
                    </a:cubicBezTo>
                    <a:cubicBezTo>
                      <a:pt x="1" y="752"/>
                      <a:pt x="1" y="755"/>
                      <a:pt x="2" y="759"/>
                    </a:cubicBezTo>
                    <a:cubicBezTo>
                      <a:pt x="2" y="761"/>
                      <a:pt x="2" y="764"/>
                      <a:pt x="2" y="766"/>
                    </a:cubicBezTo>
                    <a:cubicBezTo>
                      <a:pt x="3" y="770"/>
                      <a:pt x="3" y="773"/>
                      <a:pt x="3" y="776"/>
                    </a:cubicBezTo>
                    <a:cubicBezTo>
                      <a:pt x="3" y="779"/>
                      <a:pt x="4" y="782"/>
                      <a:pt x="4" y="784"/>
                    </a:cubicBezTo>
                    <a:cubicBezTo>
                      <a:pt x="4" y="787"/>
                      <a:pt x="5" y="791"/>
                      <a:pt x="5" y="794"/>
                    </a:cubicBezTo>
                    <a:cubicBezTo>
                      <a:pt x="5" y="796"/>
                      <a:pt x="6" y="799"/>
                      <a:pt x="6" y="802"/>
                    </a:cubicBezTo>
                    <a:cubicBezTo>
                      <a:pt x="7" y="805"/>
                      <a:pt x="7" y="808"/>
                      <a:pt x="8" y="811"/>
                    </a:cubicBezTo>
                    <a:cubicBezTo>
                      <a:pt x="8" y="814"/>
                      <a:pt x="8" y="817"/>
                      <a:pt x="9" y="819"/>
                    </a:cubicBezTo>
                    <a:cubicBezTo>
                      <a:pt x="9" y="822"/>
                      <a:pt x="10" y="825"/>
                      <a:pt x="10" y="828"/>
                    </a:cubicBezTo>
                    <a:cubicBezTo>
                      <a:pt x="11" y="831"/>
                      <a:pt x="11" y="834"/>
                      <a:pt x="12" y="837"/>
                    </a:cubicBezTo>
                    <a:cubicBezTo>
                      <a:pt x="12" y="840"/>
                      <a:pt x="13" y="843"/>
                      <a:pt x="14" y="846"/>
                    </a:cubicBezTo>
                    <a:cubicBezTo>
                      <a:pt x="14" y="848"/>
                      <a:pt x="15" y="851"/>
                      <a:pt x="15" y="854"/>
                    </a:cubicBezTo>
                    <a:cubicBezTo>
                      <a:pt x="16" y="857"/>
                      <a:pt x="17" y="860"/>
                      <a:pt x="17" y="863"/>
                    </a:cubicBezTo>
                    <a:cubicBezTo>
                      <a:pt x="18" y="865"/>
                      <a:pt x="19" y="868"/>
                      <a:pt x="19" y="871"/>
                    </a:cubicBezTo>
                    <a:cubicBezTo>
                      <a:pt x="20" y="874"/>
                      <a:pt x="21" y="876"/>
                      <a:pt x="21" y="879"/>
                    </a:cubicBezTo>
                    <a:cubicBezTo>
                      <a:pt x="22" y="882"/>
                      <a:pt x="23" y="885"/>
                      <a:pt x="23" y="887"/>
                    </a:cubicBezTo>
                    <a:cubicBezTo>
                      <a:pt x="24" y="890"/>
                      <a:pt x="25" y="893"/>
                      <a:pt x="26" y="896"/>
                    </a:cubicBezTo>
                    <a:cubicBezTo>
                      <a:pt x="26" y="899"/>
                      <a:pt x="27" y="901"/>
                      <a:pt x="28" y="904"/>
                    </a:cubicBezTo>
                    <a:cubicBezTo>
                      <a:pt x="29" y="907"/>
                      <a:pt x="30" y="910"/>
                      <a:pt x="31" y="912"/>
                    </a:cubicBezTo>
                    <a:cubicBezTo>
                      <a:pt x="31" y="915"/>
                      <a:pt x="32" y="918"/>
                      <a:pt x="33" y="921"/>
                    </a:cubicBezTo>
                    <a:cubicBezTo>
                      <a:pt x="34" y="923"/>
                      <a:pt x="35" y="926"/>
                      <a:pt x="36" y="929"/>
                    </a:cubicBezTo>
                    <a:cubicBezTo>
                      <a:pt x="37" y="931"/>
                      <a:pt x="38" y="934"/>
                      <a:pt x="39" y="937"/>
                    </a:cubicBezTo>
                    <a:cubicBezTo>
                      <a:pt x="39" y="940"/>
                      <a:pt x="40" y="942"/>
                      <a:pt x="41" y="945"/>
                    </a:cubicBezTo>
                    <a:cubicBezTo>
                      <a:pt x="42" y="948"/>
                      <a:pt x="43" y="950"/>
                      <a:pt x="44" y="953"/>
                    </a:cubicBezTo>
                    <a:cubicBezTo>
                      <a:pt x="45" y="956"/>
                      <a:pt x="46" y="958"/>
                      <a:pt x="47" y="961"/>
                    </a:cubicBezTo>
                    <a:cubicBezTo>
                      <a:pt x="48" y="964"/>
                      <a:pt x="49" y="966"/>
                      <a:pt x="50" y="969"/>
                    </a:cubicBezTo>
                    <a:cubicBezTo>
                      <a:pt x="52" y="971"/>
                      <a:pt x="53" y="974"/>
                      <a:pt x="54" y="977"/>
                    </a:cubicBezTo>
                    <a:cubicBezTo>
                      <a:pt x="55" y="979"/>
                      <a:pt x="56" y="982"/>
                      <a:pt x="57" y="985"/>
                    </a:cubicBezTo>
                    <a:cubicBezTo>
                      <a:pt x="58" y="987"/>
                      <a:pt x="59" y="990"/>
                      <a:pt x="60" y="992"/>
                    </a:cubicBezTo>
                    <a:cubicBezTo>
                      <a:pt x="62" y="995"/>
                      <a:pt x="63" y="998"/>
                      <a:pt x="64" y="1000"/>
                    </a:cubicBezTo>
                    <a:cubicBezTo>
                      <a:pt x="65" y="1003"/>
                      <a:pt x="66" y="1005"/>
                      <a:pt x="67" y="1008"/>
                    </a:cubicBezTo>
                    <a:cubicBezTo>
                      <a:pt x="69" y="1010"/>
                      <a:pt x="70" y="1013"/>
                      <a:pt x="71" y="1015"/>
                    </a:cubicBezTo>
                    <a:cubicBezTo>
                      <a:pt x="72" y="1018"/>
                      <a:pt x="74" y="1020"/>
                      <a:pt x="75" y="1023"/>
                    </a:cubicBezTo>
                    <a:cubicBezTo>
                      <a:pt x="76" y="1025"/>
                      <a:pt x="77" y="1028"/>
                      <a:pt x="79" y="1031"/>
                    </a:cubicBezTo>
                    <a:cubicBezTo>
                      <a:pt x="80" y="1033"/>
                      <a:pt x="81" y="1035"/>
                      <a:pt x="82" y="1038"/>
                    </a:cubicBezTo>
                    <a:cubicBezTo>
                      <a:pt x="84" y="1040"/>
                      <a:pt x="85" y="1043"/>
                      <a:pt x="87" y="1046"/>
                    </a:cubicBezTo>
                    <a:cubicBezTo>
                      <a:pt x="88" y="1048"/>
                      <a:pt x="89" y="1050"/>
                      <a:pt x="91" y="1052"/>
                    </a:cubicBezTo>
                    <a:cubicBezTo>
                      <a:pt x="92" y="1055"/>
                      <a:pt x="94" y="1058"/>
                      <a:pt x="95" y="1060"/>
                    </a:cubicBezTo>
                    <a:cubicBezTo>
                      <a:pt x="96" y="1062"/>
                      <a:pt x="98" y="1065"/>
                      <a:pt x="99" y="1067"/>
                    </a:cubicBezTo>
                    <a:cubicBezTo>
                      <a:pt x="101" y="1069"/>
                      <a:pt x="102" y="1072"/>
                      <a:pt x="104" y="1075"/>
                    </a:cubicBezTo>
                    <a:cubicBezTo>
                      <a:pt x="105" y="1077"/>
                      <a:pt x="106" y="1079"/>
                      <a:pt x="108" y="1081"/>
                    </a:cubicBezTo>
                    <a:cubicBezTo>
                      <a:pt x="109" y="1084"/>
                      <a:pt x="111" y="1086"/>
                      <a:pt x="113" y="1089"/>
                    </a:cubicBezTo>
                    <a:cubicBezTo>
                      <a:pt x="114" y="1091"/>
                      <a:pt x="115" y="1093"/>
                      <a:pt x="117" y="1095"/>
                    </a:cubicBezTo>
                    <a:cubicBezTo>
                      <a:pt x="118" y="1098"/>
                      <a:pt x="120" y="1100"/>
                      <a:pt x="122" y="1103"/>
                    </a:cubicBezTo>
                    <a:cubicBezTo>
                      <a:pt x="123" y="1105"/>
                      <a:pt x="124" y="1107"/>
                      <a:pt x="126" y="1109"/>
                    </a:cubicBezTo>
                    <a:cubicBezTo>
                      <a:pt x="128" y="1111"/>
                      <a:pt x="130" y="1114"/>
                      <a:pt x="132" y="1117"/>
                    </a:cubicBezTo>
                    <a:cubicBezTo>
                      <a:pt x="133" y="1118"/>
                      <a:pt x="134" y="1120"/>
                      <a:pt x="135" y="1122"/>
                    </a:cubicBezTo>
                    <a:cubicBezTo>
                      <a:pt x="137" y="1125"/>
                      <a:pt x="139" y="1128"/>
                      <a:pt x="141" y="1130"/>
                    </a:cubicBezTo>
                    <a:cubicBezTo>
                      <a:pt x="142" y="1132"/>
                      <a:pt x="143" y="1133"/>
                      <a:pt x="144" y="1134"/>
                    </a:cubicBezTo>
                    <a:cubicBezTo>
                      <a:pt x="156" y="1150"/>
                      <a:pt x="169" y="1165"/>
                      <a:pt x="182" y="1179"/>
                    </a:cubicBezTo>
                    <a:cubicBezTo>
                      <a:pt x="182" y="1180"/>
                      <a:pt x="183" y="1181"/>
                      <a:pt x="184" y="1182"/>
                    </a:cubicBezTo>
                    <a:cubicBezTo>
                      <a:pt x="186" y="1184"/>
                      <a:pt x="189" y="1187"/>
                      <a:pt x="192" y="1190"/>
                    </a:cubicBezTo>
                    <a:cubicBezTo>
                      <a:pt x="193" y="1191"/>
                      <a:pt x="194" y="1193"/>
                      <a:pt x="195" y="1194"/>
                    </a:cubicBezTo>
                    <a:cubicBezTo>
                      <a:pt x="198" y="1196"/>
                      <a:pt x="200" y="1199"/>
                      <a:pt x="203" y="1202"/>
                    </a:cubicBezTo>
                    <a:cubicBezTo>
                      <a:pt x="204" y="1203"/>
                      <a:pt x="205" y="1204"/>
                      <a:pt x="207" y="1206"/>
                    </a:cubicBezTo>
                    <a:cubicBezTo>
                      <a:pt x="209" y="1208"/>
                      <a:pt x="212" y="1211"/>
                      <a:pt x="214" y="1213"/>
                    </a:cubicBezTo>
                    <a:cubicBezTo>
                      <a:pt x="216" y="1215"/>
                      <a:pt x="217" y="1216"/>
                      <a:pt x="219" y="1217"/>
                    </a:cubicBezTo>
                    <a:cubicBezTo>
                      <a:pt x="221" y="1220"/>
                      <a:pt x="224" y="1222"/>
                      <a:pt x="226" y="1225"/>
                    </a:cubicBezTo>
                    <a:cubicBezTo>
                      <a:pt x="228" y="1226"/>
                      <a:pt x="229" y="1227"/>
                      <a:pt x="231" y="1229"/>
                    </a:cubicBezTo>
                    <a:cubicBezTo>
                      <a:pt x="233" y="1231"/>
                      <a:pt x="236" y="1233"/>
                      <a:pt x="238" y="1236"/>
                    </a:cubicBezTo>
                    <a:cubicBezTo>
                      <a:pt x="240" y="1237"/>
                      <a:pt x="242" y="1239"/>
                      <a:pt x="243" y="1240"/>
                    </a:cubicBezTo>
                    <a:cubicBezTo>
                      <a:pt x="246" y="1242"/>
                      <a:pt x="248" y="1244"/>
                      <a:pt x="251" y="1247"/>
                    </a:cubicBezTo>
                    <a:cubicBezTo>
                      <a:pt x="253" y="1248"/>
                      <a:pt x="254" y="1249"/>
                      <a:pt x="256" y="1251"/>
                    </a:cubicBezTo>
                    <a:cubicBezTo>
                      <a:pt x="259" y="1253"/>
                      <a:pt x="261" y="1255"/>
                      <a:pt x="264" y="1257"/>
                    </a:cubicBezTo>
                    <a:cubicBezTo>
                      <a:pt x="266" y="1259"/>
                      <a:pt x="267" y="1260"/>
                      <a:pt x="269" y="1261"/>
                    </a:cubicBezTo>
                    <a:cubicBezTo>
                      <a:pt x="272" y="1264"/>
                      <a:pt x="274" y="1266"/>
                      <a:pt x="277" y="1268"/>
                    </a:cubicBezTo>
                    <a:cubicBezTo>
                      <a:pt x="279" y="1269"/>
                      <a:pt x="281" y="1270"/>
                      <a:pt x="282" y="1272"/>
                    </a:cubicBezTo>
                    <a:cubicBezTo>
                      <a:pt x="285" y="1274"/>
                      <a:pt x="288" y="1276"/>
                      <a:pt x="290" y="1278"/>
                    </a:cubicBezTo>
                    <a:cubicBezTo>
                      <a:pt x="292" y="1279"/>
                      <a:pt x="294" y="1280"/>
                      <a:pt x="296" y="1282"/>
                    </a:cubicBezTo>
                    <a:cubicBezTo>
                      <a:pt x="298" y="1284"/>
                      <a:pt x="301" y="1285"/>
                      <a:pt x="304" y="1287"/>
                    </a:cubicBezTo>
                    <a:cubicBezTo>
                      <a:pt x="306" y="1289"/>
                      <a:pt x="308" y="1290"/>
                      <a:pt x="310" y="1291"/>
                    </a:cubicBezTo>
                    <a:cubicBezTo>
                      <a:pt x="312" y="1293"/>
                      <a:pt x="315" y="1295"/>
                      <a:pt x="318" y="1297"/>
                    </a:cubicBezTo>
                    <a:cubicBezTo>
                      <a:pt x="320" y="1298"/>
                      <a:pt x="322" y="1299"/>
                      <a:pt x="324" y="1301"/>
                    </a:cubicBezTo>
                    <a:cubicBezTo>
                      <a:pt x="326" y="1302"/>
                      <a:pt x="329" y="1304"/>
                      <a:pt x="332" y="1306"/>
                    </a:cubicBezTo>
                    <a:cubicBezTo>
                      <a:pt x="334" y="1307"/>
                      <a:pt x="336" y="1308"/>
                      <a:pt x="338" y="1310"/>
                    </a:cubicBezTo>
                    <a:cubicBezTo>
                      <a:pt x="340" y="1311"/>
                      <a:pt x="343" y="1313"/>
                      <a:pt x="346" y="1315"/>
                    </a:cubicBezTo>
                    <a:cubicBezTo>
                      <a:pt x="348" y="1316"/>
                      <a:pt x="350" y="1317"/>
                      <a:pt x="352" y="1318"/>
                    </a:cubicBezTo>
                    <a:cubicBezTo>
                      <a:pt x="355" y="1320"/>
                      <a:pt x="358" y="1322"/>
                      <a:pt x="360" y="1323"/>
                    </a:cubicBezTo>
                    <a:cubicBezTo>
                      <a:pt x="363" y="1324"/>
                      <a:pt x="365" y="1325"/>
                      <a:pt x="367" y="1327"/>
                    </a:cubicBezTo>
                    <a:cubicBezTo>
                      <a:pt x="370" y="1328"/>
                      <a:pt x="372" y="1330"/>
                      <a:pt x="375" y="1331"/>
                    </a:cubicBezTo>
                    <a:cubicBezTo>
                      <a:pt x="377" y="1332"/>
                      <a:pt x="380" y="1334"/>
                      <a:pt x="382" y="1335"/>
                    </a:cubicBezTo>
                    <a:cubicBezTo>
                      <a:pt x="385" y="1336"/>
                      <a:pt x="387" y="1338"/>
                      <a:pt x="390" y="1339"/>
                    </a:cubicBezTo>
                    <a:cubicBezTo>
                      <a:pt x="392" y="1340"/>
                      <a:pt x="395" y="1341"/>
                      <a:pt x="397" y="1342"/>
                    </a:cubicBezTo>
                    <a:cubicBezTo>
                      <a:pt x="400" y="1344"/>
                      <a:pt x="402" y="1345"/>
                      <a:pt x="405" y="1346"/>
                    </a:cubicBezTo>
                    <a:cubicBezTo>
                      <a:pt x="408" y="1348"/>
                      <a:pt x="410" y="1349"/>
                      <a:pt x="412" y="1350"/>
                    </a:cubicBezTo>
                    <a:cubicBezTo>
                      <a:pt x="415" y="1351"/>
                      <a:pt x="418" y="1352"/>
                      <a:pt x="421" y="1354"/>
                    </a:cubicBezTo>
                    <a:cubicBezTo>
                      <a:pt x="423" y="1355"/>
                      <a:pt x="425" y="1356"/>
                      <a:pt x="427" y="1357"/>
                    </a:cubicBezTo>
                    <a:cubicBezTo>
                      <a:pt x="430" y="1358"/>
                      <a:pt x="433" y="1359"/>
                      <a:pt x="436" y="1360"/>
                    </a:cubicBezTo>
                    <a:cubicBezTo>
                      <a:pt x="439" y="1361"/>
                      <a:pt x="441" y="1362"/>
                      <a:pt x="443" y="1363"/>
                    </a:cubicBezTo>
                    <a:cubicBezTo>
                      <a:pt x="446" y="1364"/>
                      <a:pt x="449" y="1366"/>
                      <a:pt x="452" y="1367"/>
                    </a:cubicBezTo>
                    <a:cubicBezTo>
                      <a:pt x="454" y="1368"/>
                      <a:pt x="457" y="1368"/>
                      <a:pt x="459" y="1369"/>
                    </a:cubicBezTo>
                    <a:cubicBezTo>
                      <a:pt x="462" y="1370"/>
                      <a:pt x="465" y="1372"/>
                      <a:pt x="468" y="1373"/>
                    </a:cubicBezTo>
                    <a:cubicBezTo>
                      <a:pt x="470" y="1374"/>
                      <a:pt x="473" y="1374"/>
                      <a:pt x="475" y="1375"/>
                    </a:cubicBezTo>
                    <a:cubicBezTo>
                      <a:pt x="478" y="1376"/>
                      <a:pt x="481" y="1377"/>
                      <a:pt x="484" y="1378"/>
                    </a:cubicBezTo>
                    <a:cubicBezTo>
                      <a:pt x="486" y="1379"/>
                      <a:pt x="489" y="1380"/>
                      <a:pt x="491" y="1381"/>
                    </a:cubicBezTo>
                    <a:cubicBezTo>
                      <a:pt x="494" y="1382"/>
                      <a:pt x="497" y="1383"/>
                      <a:pt x="500" y="1384"/>
                    </a:cubicBezTo>
                    <a:cubicBezTo>
                      <a:pt x="503" y="1384"/>
                      <a:pt x="505" y="1385"/>
                      <a:pt x="508" y="1386"/>
                    </a:cubicBezTo>
                    <a:cubicBezTo>
                      <a:pt x="511" y="1387"/>
                      <a:pt x="514" y="1388"/>
                      <a:pt x="517" y="1388"/>
                    </a:cubicBezTo>
                    <a:cubicBezTo>
                      <a:pt x="519" y="1389"/>
                      <a:pt x="522" y="1390"/>
                      <a:pt x="524" y="1390"/>
                    </a:cubicBezTo>
                    <a:cubicBezTo>
                      <a:pt x="527" y="1391"/>
                      <a:pt x="530" y="1392"/>
                      <a:pt x="533" y="1393"/>
                    </a:cubicBezTo>
                    <a:cubicBezTo>
                      <a:pt x="536" y="1394"/>
                      <a:pt x="538" y="1394"/>
                      <a:pt x="541" y="1395"/>
                    </a:cubicBezTo>
                    <a:cubicBezTo>
                      <a:pt x="544" y="1396"/>
                      <a:pt x="547" y="1396"/>
                      <a:pt x="550" y="1397"/>
                    </a:cubicBezTo>
                    <a:cubicBezTo>
                      <a:pt x="553" y="1398"/>
                      <a:pt x="555" y="1398"/>
                      <a:pt x="558" y="1399"/>
                    </a:cubicBezTo>
                    <a:cubicBezTo>
                      <a:pt x="564" y="1400"/>
                      <a:pt x="570" y="1401"/>
                      <a:pt x="576" y="1402"/>
                    </a:cubicBezTo>
                    <a:cubicBezTo>
                      <a:pt x="578" y="1403"/>
                      <a:pt x="581" y="1403"/>
                      <a:pt x="584" y="1404"/>
                    </a:cubicBezTo>
                    <a:cubicBezTo>
                      <a:pt x="587" y="1404"/>
                      <a:pt x="589" y="1405"/>
                      <a:pt x="592" y="1405"/>
                    </a:cubicBezTo>
                    <a:cubicBezTo>
                      <a:pt x="595" y="1406"/>
                      <a:pt x="598" y="1406"/>
                      <a:pt x="601" y="1407"/>
                    </a:cubicBezTo>
                    <a:cubicBezTo>
                      <a:pt x="604" y="1407"/>
                      <a:pt x="607" y="1408"/>
                      <a:pt x="609" y="1408"/>
                    </a:cubicBezTo>
                    <a:cubicBezTo>
                      <a:pt x="612" y="1408"/>
                      <a:pt x="615" y="1409"/>
                      <a:pt x="619" y="1409"/>
                    </a:cubicBezTo>
                    <a:cubicBezTo>
                      <a:pt x="619" y="1409"/>
                      <a:pt x="620" y="1409"/>
                      <a:pt x="621" y="1410"/>
                    </a:cubicBezTo>
                    <a:cubicBezTo>
                      <a:pt x="621" y="1329"/>
                      <a:pt x="621" y="1329"/>
                      <a:pt x="621" y="1329"/>
                    </a:cubicBezTo>
                    <a:cubicBezTo>
                      <a:pt x="315" y="1286"/>
                      <a:pt x="80" y="1022"/>
                      <a:pt x="80" y="705"/>
                    </a:cubicBezTo>
                    <a:cubicBezTo>
                      <a:pt x="80" y="388"/>
                      <a:pt x="315" y="124"/>
                      <a:pt x="621" y="81"/>
                    </a:cubicBezTo>
                    <a:close/>
                  </a:path>
                </a:pathLst>
              </a:custGeom>
              <a:solidFill>
                <a:srgbClr val="507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1" name="Freeform 11"/>
              <p:cNvSpPr>
                <a:spLocks noEditPoints="1"/>
              </p:cNvSpPr>
              <p:nvPr/>
            </p:nvSpPr>
            <p:spPr bwMode="auto">
              <a:xfrm>
                <a:off x="2832" y="2336"/>
                <a:ext cx="386" cy="740"/>
              </a:xfrm>
              <a:custGeom>
                <a:avLst/>
                <a:gdLst>
                  <a:gd name="T0" fmla="*/ 854 w 1069"/>
                  <a:gd name="T1" fmla="*/ 441 h 2048"/>
                  <a:gd name="T2" fmla="*/ 244 w 1069"/>
                  <a:gd name="T3" fmla="*/ 30 h 2048"/>
                  <a:gd name="T4" fmla="*/ 45 w 1069"/>
                  <a:gd name="T5" fmla="*/ 394 h 2048"/>
                  <a:gd name="T6" fmla="*/ 45 w 1069"/>
                  <a:gd name="T7" fmla="*/ 2048 h 2048"/>
                  <a:gd name="T8" fmla="*/ 581 w 1069"/>
                  <a:gd name="T9" fmla="*/ 1841 h 2048"/>
                  <a:gd name="T10" fmla="*/ 888 w 1069"/>
                  <a:gd name="T11" fmla="*/ 1260 h 2048"/>
                  <a:gd name="T12" fmla="*/ 989 w 1069"/>
                  <a:gd name="T13" fmla="*/ 1153 h 2048"/>
                  <a:gd name="T14" fmla="*/ 777 w 1069"/>
                  <a:gd name="T15" fmla="*/ 1571 h 2048"/>
                  <a:gd name="T16" fmla="*/ 209 w 1069"/>
                  <a:gd name="T17" fmla="*/ 1825 h 2048"/>
                  <a:gd name="T18" fmla="*/ 93 w 1069"/>
                  <a:gd name="T19" fmla="*/ 1732 h 2048"/>
                  <a:gd name="T20" fmla="*/ 136 w 1069"/>
                  <a:gd name="T21" fmla="*/ 1728 h 2048"/>
                  <a:gd name="T22" fmla="*/ 179 w 1069"/>
                  <a:gd name="T23" fmla="*/ 1721 h 2048"/>
                  <a:gd name="T24" fmla="*/ 230 w 1069"/>
                  <a:gd name="T25" fmla="*/ 1709 h 2048"/>
                  <a:gd name="T26" fmla="*/ 270 w 1069"/>
                  <a:gd name="T27" fmla="*/ 1697 h 2048"/>
                  <a:gd name="T28" fmla="*/ 311 w 1069"/>
                  <a:gd name="T29" fmla="*/ 1682 h 2048"/>
                  <a:gd name="T30" fmla="*/ 349 w 1069"/>
                  <a:gd name="T31" fmla="*/ 1665 h 2048"/>
                  <a:gd name="T32" fmla="*/ 388 w 1069"/>
                  <a:gd name="T33" fmla="*/ 1646 h 2048"/>
                  <a:gd name="T34" fmla="*/ 423 w 1069"/>
                  <a:gd name="T35" fmla="*/ 1625 h 2048"/>
                  <a:gd name="T36" fmla="*/ 459 w 1069"/>
                  <a:gd name="T37" fmla="*/ 1601 h 2048"/>
                  <a:gd name="T38" fmla="*/ 491 w 1069"/>
                  <a:gd name="T39" fmla="*/ 1576 h 2048"/>
                  <a:gd name="T40" fmla="*/ 524 w 1069"/>
                  <a:gd name="T41" fmla="*/ 1548 h 2048"/>
                  <a:gd name="T42" fmla="*/ 552 w 1069"/>
                  <a:gd name="T43" fmla="*/ 1521 h 2048"/>
                  <a:gd name="T44" fmla="*/ 610 w 1069"/>
                  <a:gd name="T45" fmla="*/ 1453 h 2048"/>
                  <a:gd name="T46" fmla="*/ 633 w 1069"/>
                  <a:gd name="T47" fmla="*/ 1422 h 2048"/>
                  <a:gd name="T48" fmla="*/ 655 w 1069"/>
                  <a:gd name="T49" fmla="*/ 1386 h 2048"/>
                  <a:gd name="T50" fmla="*/ 676 w 1069"/>
                  <a:gd name="T51" fmla="*/ 1350 h 2048"/>
                  <a:gd name="T52" fmla="*/ 694 w 1069"/>
                  <a:gd name="T53" fmla="*/ 1311 h 2048"/>
                  <a:gd name="T54" fmla="*/ 710 w 1069"/>
                  <a:gd name="T55" fmla="*/ 1272 h 2048"/>
                  <a:gd name="T56" fmla="*/ 724 w 1069"/>
                  <a:gd name="T57" fmla="*/ 1231 h 2048"/>
                  <a:gd name="T58" fmla="*/ 735 w 1069"/>
                  <a:gd name="T59" fmla="*/ 1190 h 2048"/>
                  <a:gd name="T60" fmla="*/ 744 w 1069"/>
                  <a:gd name="T61" fmla="*/ 1147 h 2048"/>
                  <a:gd name="T62" fmla="*/ 750 w 1069"/>
                  <a:gd name="T63" fmla="*/ 1103 h 2048"/>
                  <a:gd name="T64" fmla="*/ 754 w 1069"/>
                  <a:gd name="T65" fmla="*/ 1060 h 2048"/>
                  <a:gd name="T66" fmla="*/ 754 w 1069"/>
                  <a:gd name="T67" fmla="*/ 1000 h 2048"/>
                  <a:gd name="T68" fmla="*/ 751 w 1069"/>
                  <a:gd name="T69" fmla="*/ 953 h 2048"/>
                  <a:gd name="T70" fmla="*/ 746 w 1069"/>
                  <a:gd name="T71" fmla="*/ 910 h 2048"/>
                  <a:gd name="T72" fmla="*/ 737 w 1069"/>
                  <a:gd name="T73" fmla="*/ 866 h 2048"/>
                  <a:gd name="T74" fmla="*/ 726 w 1069"/>
                  <a:gd name="T75" fmla="*/ 825 h 2048"/>
                  <a:gd name="T76" fmla="*/ 713 w 1069"/>
                  <a:gd name="T77" fmla="*/ 784 h 2048"/>
                  <a:gd name="T78" fmla="*/ 697 w 1069"/>
                  <a:gd name="T79" fmla="*/ 744 h 2048"/>
                  <a:gd name="T80" fmla="*/ 680 w 1069"/>
                  <a:gd name="T81" fmla="*/ 706 h 2048"/>
                  <a:gd name="T82" fmla="*/ 659 w 1069"/>
                  <a:gd name="T83" fmla="*/ 669 h 2048"/>
                  <a:gd name="T84" fmla="*/ 638 w 1069"/>
                  <a:gd name="T85" fmla="*/ 634 h 2048"/>
                  <a:gd name="T86" fmla="*/ 613 w 1069"/>
                  <a:gd name="T87" fmla="*/ 599 h 2048"/>
                  <a:gd name="T88" fmla="*/ 559 w 1069"/>
                  <a:gd name="T89" fmla="*/ 535 h 2048"/>
                  <a:gd name="T90" fmla="*/ 528 w 1069"/>
                  <a:gd name="T91" fmla="*/ 505 h 2048"/>
                  <a:gd name="T92" fmla="*/ 498 w 1069"/>
                  <a:gd name="T93" fmla="*/ 478 h 2048"/>
                  <a:gd name="T94" fmla="*/ 464 w 1069"/>
                  <a:gd name="T95" fmla="*/ 451 h 2048"/>
                  <a:gd name="T96" fmla="*/ 431 w 1069"/>
                  <a:gd name="T97" fmla="*/ 428 h 2048"/>
                  <a:gd name="T98" fmla="*/ 394 w 1069"/>
                  <a:gd name="T99" fmla="*/ 406 h 2048"/>
                  <a:gd name="T100" fmla="*/ 358 w 1069"/>
                  <a:gd name="T101" fmla="*/ 387 h 2048"/>
                  <a:gd name="T102" fmla="*/ 318 w 1069"/>
                  <a:gd name="T103" fmla="*/ 369 h 2048"/>
                  <a:gd name="T104" fmla="*/ 279 w 1069"/>
                  <a:gd name="T105" fmla="*/ 354 h 2048"/>
                  <a:gd name="T106" fmla="*/ 238 w 1069"/>
                  <a:gd name="T107" fmla="*/ 341 h 2048"/>
                  <a:gd name="T108" fmla="*/ 197 w 1069"/>
                  <a:gd name="T109" fmla="*/ 330 h 2048"/>
                  <a:gd name="T110" fmla="*/ 145 w 1069"/>
                  <a:gd name="T111" fmla="*/ 321 h 2048"/>
                  <a:gd name="T112" fmla="*/ 101 w 1069"/>
                  <a:gd name="T113" fmla="*/ 316 h 2048"/>
                  <a:gd name="T114" fmla="*/ 174 w 1069"/>
                  <a:gd name="T115" fmla="*/ 80 h 2048"/>
                  <a:gd name="T116" fmla="*/ 591 w 1069"/>
                  <a:gd name="T117" fmla="*/ 292 h 2048"/>
                  <a:gd name="T118" fmla="*/ 846 w 1069"/>
                  <a:gd name="T119" fmla="*/ 859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9" h="2048">
                    <a:moveTo>
                      <a:pt x="1038" y="825"/>
                    </a:moveTo>
                    <a:cubicBezTo>
                      <a:pt x="888" y="787"/>
                      <a:pt x="888" y="787"/>
                      <a:pt x="888" y="787"/>
                    </a:cubicBezTo>
                    <a:cubicBezTo>
                      <a:pt x="869" y="720"/>
                      <a:pt x="842" y="655"/>
                      <a:pt x="807" y="593"/>
                    </a:cubicBezTo>
                    <a:cubicBezTo>
                      <a:pt x="862" y="488"/>
                      <a:pt x="862" y="488"/>
                      <a:pt x="862" y="488"/>
                    </a:cubicBezTo>
                    <a:cubicBezTo>
                      <a:pt x="869" y="472"/>
                      <a:pt x="867" y="454"/>
                      <a:pt x="854" y="441"/>
                    </a:cubicBezTo>
                    <a:cubicBezTo>
                      <a:pt x="627" y="214"/>
                      <a:pt x="627" y="214"/>
                      <a:pt x="627" y="214"/>
                    </a:cubicBezTo>
                    <a:cubicBezTo>
                      <a:pt x="615" y="202"/>
                      <a:pt x="596" y="199"/>
                      <a:pt x="581" y="207"/>
                    </a:cubicBezTo>
                    <a:cubicBezTo>
                      <a:pt x="475" y="261"/>
                      <a:pt x="475" y="261"/>
                      <a:pt x="475" y="261"/>
                    </a:cubicBezTo>
                    <a:cubicBezTo>
                      <a:pt x="414" y="227"/>
                      <a:pt x="349" y="200"/>
                      <a:pt x="281" y="181"/>
                    </a:cubicBezTo>
                    <a:cubicBezTo>
                      <a:pt x="244" y="30"/>
                      <a:pt x="244" y="30"/>
                      <a:pt x="244" y="30"/>
                    </a:cubicBezTo>
                    <a:cubicBezTo>
                      <a:pt x="240" y="13"/>
                      <a:pt x="223" y="0"/>
                      <a:pt x="20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3" y="0"/>
                      <a:pt x="5" y="18"/>
                      <a:pt x="5" y="40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15" y="394"/>
                      <a:pt x="30" y="394"/>
                      <a:pt x="45" y="394"/>
                    </a:cubicBezTo>
                    <a:cubicBezTo>
                      <a:pt x="392" y="394"/>
                      <a:pt x="675" y="677"/>
                      <a:pt x="675" y="1024"/>
                    </a:cubicBezTo>
                    <a:cubicBezTo>
                      <a:pt x="675" y="1371"/>
                      <a:pt x="392" y="1654"/>
                      <a:pt x="45" y="1654"/>
                    </a:cubicBezTo>
                    <a:cubicBezTo>
                      <a:pt x="30" y="1654"/>
                      <a:pt x="15" y="1654"/>
                      <a:pt x="0" y="1653"/>
                    </a:cubicBezTo>
                    <a:cubicBezTo>
                      <a:pt x="5" y="2008"/>
                      <a:pt x="5" y="2008"/>
                      <a:pt x="5" y="2008"/>
                    </a:cubicBezTo>
                    <a:cubicBezTo>
                      <a:pt x="5" y="2030"/>
                      <a:pt x="23" y="2048"/>
                      <a:pt x="45" y="2048"/>
                    </a:cubicBezTo>
                    <a:cubicBezTo>
                      <a:pt x="205" y="2048"/>
                      <a:pt x="205" y="2048"/>
                      <a:pt x="205" y="2048"/>
                    </a:cubicBezTo>
                    <a:cubicBezTo>
                      <a:pt x="223" y="2048"/>
                      <a:pt x="240" y="2035"/>
                      <a:pt x="244" y="2018"/>
                    </a:cubicBezTo>
                    <a:cubicBezTo>
                      <a:pt x="281" y="1867"/>
                      <a:pt x="281" y="1867"/>
                      <a:pt x="281" y="1867"/>
                    </a:cubicBezTo>
                    <a:cubicBezTo>
                      <a:pt x="349" y="1848"/>
                      <a:pt x="414" y="1821"/>
                      <a:pt x="475" y="1787"/>
                    </a:cubicBezTo>
                    <a:cubicBezTo>
                      <a:pt x="581" y="1841"/>
                      <a:pt x="581" y="1841"/>
                      <a:pt x="581" y="1841"/>
                    </a:cubicBezTo>
                    <a:cubicBezTo>
                      <a:pt x="596" y="1849"/>
                      <a:pt x="615" y="1846"/>
                      <a:pt x="627" y="1834"/>
                    </a:cubicBezTo>
                    <a:cubicBezTo>
                      <a:pt x="854" y="1607"/>
                      <a:pt x="854" y="1607"/>
                      <a:pt x="854" y="1607"/>
                    </a:cubicBezTo>
                    <a:cubicBezTo>
                      <a:pt x="867" y="1594"/>
                      <a:pt x="869" y="1576"/>
                      <a:pt x="862" y="1560"/>
                    </a:cubicBezTo>
                    <a:cubicBezTo>
                      <a:pt x="807" y="1455"/>
                      <a:pt x="807" y="1455"/>
                      <a:pt x="807" y="1455"/>
                    </a:cubicBezTo>
                    <a:cubicBezTo>
                      <a:pt x="842" y="1393"/>
                      <a:pt x="869" y="1328"/>
                      <a:pt x="888" y="1260"/>
                    </a:cubicBezTo>
                    <a:cubicBezTo>
                      <a:pt x="1038" y="1223"/>
                      <a:pt x="1038" y="1223"/>
                      <a:pt x="1038" y="1223"/>
                    </a:cubicBezTo>
                    <a:cubicBezTo>
                      <a:pt x="1056" y="1219"/>
                      <a:pt x="1069" y="1203"/>
                      <a:pt x="1069" y="1184"/>
                    </a:cubicBezTo>
                    <a:cubicBezTo>
                      <a:pt x="1069" y="864"/>
                      <a:pt x="1069" y="864"/>
                      <a:pt x="1069" y="864"/>
                    </a:cubicBezTo>
                    <a:cubicBezTo>
                      <a:pt x="1069" y="845"/>
                      <a:pt x="1056" y="829"/>
                      <a:pt x="1038" y="825"/>
                    </a:cubicBezTo>
                    <a:close/>
                    <a:moveTo>
                      <a:pt x="989" y="1153"/>
                    </a:moveTo>
                    <a:cubicBezTo>
                      <a:pt x="846" y="1189"/>
                      <a:pt x="846" y="1189"/>
                      <a:pt x="846" y="1189"/>
                    </a:cubicBezTo>
                    <a:cubicBezTo>
                      <a:pt x="831" y="1192"/>
                      <a:pt x="820" y="1203"/>
                      <a:pt x="816" y="1218"/>
                    </a:cubicBezTo>
                    <a:cubicBezTo>
                      <a:pt x="798" y="1294"/>
                      <a:pt x="768" y="1366"/>
                      <a:pt x="727" y="1433"/>
                    </a:cubicBezTo>
                    <a:cubicBezTo>
                      <a:pt x="720" y="1445"/>
                      <a:pt x="720" y="1459"/>
                      <a:pt x="726" y="1472"/>
                    </a:cubicBezTo>
                    <a:cubicBezTo>
                      <a:pt x="777" y="1571"/>
                      <a:pt x="777" y="1571"/>
                      <a:pt x="777" y="1571"/>
                    </a:cubicBezTo>
                    <a:cubicBezTo>
                      <a:pt x="591" y="1756"/>
                      <a:pt x="591" y="1756"/>
                      <a:pt x="591" y="1756"/>
                    </a:cubicBezTo>
                    <a:cubicBezTo>
                      <a:pt x="492" y="1705"/>
                      <a:pt x="492" y="1705"/>
                      <a:pt x="492" y="1705"/>
                    </a:cubicBezTo>
                    <a:cubicBezTo>
                      <a:pt x="480" y="1699"/>
                      <a:pt x="465" y="1700"/>
                      <a:pt x="454" y="1707"/>
                    </a:cubicBezTo>
                    <a:cubicBezTo>
                      <a:pt x="387" y="1747"/>
                      <a:pt x="314" y="1777"/>
                      <a:pt x="238" y="1796"/>
                    </a:cubicBezTo>
                    <a:cubicBezTo>
                      <a:pt x="224" y="1799"/>
                      <a:pt x="213" y="1811"/>
                      <a:pt x="209" y="1825"/>
                    </a:cubicBezTo>
                    <a:cubicBezTo>
                      <a:pt x="174" y="1968"/>
                      <a:pt x="174" y="1968"/>
                      <a:pt x="174" y="1968"/>
                    </a:cubicBezTo>
                    <a:cubicBezTo>
                      <a:pt x="85" y="1968"/>
                      <a:pt x="85" y="1968"/>
                      <a:pt x="85" y="1968"/>
                    </a:cubicBezTo>
                    <a:cubicBezTo>
                      <a:pt x="85" y="1889"/>
                      <a:pt x="85" y="1889"/>
                      <a:pt x="85" y="1889"/>
                    </a:cubicBezTo>
                    <a:cubicBezTo>
                      <a:pt x="85" y="1733"/>
                      <a:pt x="85" y="1733"/>
                      <a:pt x="85" y="1733"/>
                    </a:cubicBezTo>
                    <a:cubicBezTo>
                      <a:pt x="87" y="1733"/>
                      <a:pt x="90" y="1733"/>
                      <a:pt x="93" y="1732"/>
                    </a:cubicBezTo>
                    <a:cubicBezTo>
                      <a:pt x="95" y="1732"/>
                      <a:pt x="98" y="1732"/>
                      <a:pt x="101" y="1732"/>
                    </a:cubicBezTo>
                    <a:cubicBezTo>
                      <a:pt x="104" y="1732"/>
                      <a:pt x="107" y="1731"/>
                      <a:pt x="110" y="1731"/>
                    </a:cubicBezTo>
                    <a:cubicBezTo>
                      <a:pt x="113" y="1731"/>
                      <a:pt x="116" y="1731"/>
                      <a:pt x="118" y="1730"/>
                    </a:cubicBezTo>
                    <a:cubicBezTo>
                      <a:pt x="122" y="1730"/>
                      <a:pt x="125" y="1730"/>
                      <a:pt x="128" y="1729"/>
                    </a:cubicBezTo>
                    <a:cubicBezTo>
                      <a:pt x="131" y="1729"/>
                      <a:pt x="133" y="1729"/>
                      <a:pt x="136" y="1728"/>
                    </a:cubicBezTo>
                    <a:cubicBezTo>
                      <a:pt x="139" y="1728"/>
                      <a:pt x="142" y="1727"/>
                      <a:pt x="145" y="1727"/>
                    </a:cubicBezTo>
                    <a:cubicBezTo>
                      <a:pt x="148" y="1727"/>
                      <a:pt x="151" y="1726"/>
                      <a:pt x="153" y="1726"/>
                    </a:cubicBezTo>
                    <a:cubicBezTo>
                      <a:pt x="156" y="1725"/>
                      <a:pt x="159" y="1725"/>
                      <a:pt x="163" y="1724"/>
                    </a:cubicBezTo>
                    <a:cubicBezTo>
                      <a:pt x="165" y="1724"/>
                      <a:pt x="168" y="1723"/>
                      <a:pt x="171" y="1723"/>
                    </a:cubicBezTo>
                    <a:cubicBezTo>
                      <a:pt x="173" y="1722"/>
                      <a:pt x="176" y="1722"/>
                      <a:pt x="179" y="1721"/>
                    </a:cubicBezTo>
                    <a:cubicBezTo>
                      <a:pt x="185" y="1720"/>
                      <a:pt x="191" y="1719"/>
                      <a:pt x="197" y="1718"/>
                    </a:cubicBezTo>
                    <a:cubicBezTo>
                      <a:pt x="199" y="1717"/>
                      <a:pt x="202" y="1717"/>
                      <a:pt x="204" y="1716"/>
                    </a:cubicBezTo>
                    <a:cubicBezTo>
                      <a:pt x="207" y="1715"/>
                      <a:pt x="211" y="1715"/>
                      <a:pt x="214" y="1714"/>
                    </a:cubicBezTo>
                    <a:cubicBezTo>
                      <a:pt x="216" y="1713"/>
                      <a:pt x="219" y="1713"/>
                      <a:pt x="221" y="1712"/>
                    </a:cubicBezTo>
                    <a:cubicBezTo>
                      <a:pt x="224" y="1711"/>
                      <a:pt x="227" y="1710"/>
                      <a:pt x="230" y="1709"/>
                    </a:cubicBezTo>
                    <a:cubicBezTo>
                      <a:pt x="233" y="1709"/>
                      <a:pt x="235" y="1708"/>
                      <a:pt x="238" y="1707"/>
                    </a:cubicBezTo>
                    <a:cubicBezTo>
                      <a:pt x="241" y="1707"/>
                      <a:pt x="244" y="1706"/>
                      <a:pt x="247" y="1705"/>
                    </a:cubicBezTo>
                    <a:cubicBezTo>
                      <a:pt x="249" y="1704"/>
                      <a:pt x="252" y="1703"/>
                      <a:pt x="254" y="1703"/>
                    </a:cubicBezTo>
                    <a:cubicBezTo>
                      <a:pt x="257" y="1702"/>
                      <a:pt x="260" y="1701"/>
                      <a:pt x="263" y="1700"/>
                    </a:cubicBezTo>
                    <a:cubicBezTo>
                      <a:pt x="266" y="1699"/>
                      <a:pt x="268" y="1698"/>
                      <a:pt x="270" y="1697"/>
                    </a:cubicBezTo>
                    <a:cubicBezTo>
                      <a:pt x="273" y="1696"/>
                      <a:pt x="276" y="1695"/>
                      <a:pt x="279" y="1694"/>
                    </a:cubicBezTo>
                    <a:cubicBezTo>
                      <a:pt x="282" y="1693"/>
                      <a:pt x="284" y="1693"/>
                      <a:pt x="287" y="1692"/>
                    </a:cubicBezTo>
                    <a:cubicBezTo>
                      <a:pt x="290" y="1691"/>
                      <a:pt x="292" y="1689"/>
                      <a:pt x="295" y="1688"/>
                    </a:cubicBezTo>
                    <a:cubicBezTo>
                      <a:pt x="298" y="1687"/>
                      <a:pt x="300" y="1687"/>
                      <a:pt x="302" y="1686"/>
                    </a:cubicBezTo>
                    <a:cubicBezTo>
                      <a:pt x="305" y="1685"/>
                      <a:pt x="308" y="1683"/>
                      <a:pt x="311" y="1682"/>
                    </a:cubicBezTo>
                    <a:cubicBezTo>
                      <a:pt x="314" y="1681"/>
                      <a:pt x="316" y="1680"/>
                      <a:pt x="318" y="1679"/>
                    </a:cubicBezTo>
                    <a:cubicBezTo>
                      <a:pt x="321" y="1678"/>
                      <a:pt x="324" y="1677"/>
                      <a:pt x="327" y="1676"/>
                    </a:cubicBezTo>
                    <a:cubicBezTo>
                      <a:pt x="329" y="1675"/>
                      <a:pt x="331" y="1674"/>
                      <a:pt x="334" y="1673"/>
                    </a:cubicBezTo>
                    <a:cubicBezTo>
                      <a:pt x="337" y="1671"/>
                      <a:pt x="340" y="1670"/>
                      <a:pt x="342" y="1669"/>
                    </a:cubicBezTo>
                    <a:cubicBezTo>
                      <a:pt x="345" y="1668"/>
                      <a:pt x="347" y="1667"/>
                      <a:pt x="349" y="1665"/>
                    </a:cubicBezTo>
                    <a:cubicBezTo>
                      <a:pt x="352" y="1664"/>
                      <a:pt x="355" y="1663"/>
                      <a:pt x="358" y="1661"/>
                    </a:cubicBezTo>
                    <a:cubicBezTo>
                      <a:pt x="360" y="1660"/>
                      <a:pt x="362" y="1659"/>
                      <a:pt x="364" y="1658"/>
                    </a:cubicBezTo>
                    <a:cubicBezTo>
                      <a:pt x="367" y="1657"/>
                      <a:pt x="370" y="1655"/>
                      <a:pt x="373" y="1654"/>
                    </a:cubicBezTo>
                    <a:cubicBezTo>
                      <a:pt x="375" y="1653"/>
                      <a:pt x="377" y="1651"/>
                      <a:pt x="379" y="1650"/>
                    </a:cubicBezTo>
                    <a:cubicBezTo>
                      <a:pt x="382" y="1649"/>
                      <a:pt x="385" y="1647"/>
                      <a:pt x="388" y="1646"/>
                    </a:cubicBezTo>
                    <a:cubicBezTo>
                      <a:pt x="390" y="1644"/>
                      <a:pt x="392" y="1643"/>
                      <a:pt x="394" y="1642"/>
                    </a:cubicBezTo>
                    <a:cubicBezTo>
                      <a:pt x="397" y="1641"/>
                      <a:pt x="399" y="1639"/>
                      <a:pt x="402" y="1637"/>
                    </a:cubicBezTo>
                    <a:cubicBezTo>
                      <a:pt x="404" y="1636"/>
                      <a:pt x="406" y="1635"/>
                      <a:pt x="408" y="1634"/>
                    </a:cubicBezTo>
                    <a:cubicBezTo>
                      <a:pt x="411" y="1632"/>
                      <a:pt x="414" y="1630"/>
                      <a:pt x="417" y="1629"/>
                    </a:cubicBezTo>
                    <a:cubicBezTo>
                      <a:pt x="419" y="1627"/>
                      <a:pt x="421" y="1626"/>
                      <a:pt x="423" y="1625"/>
                    </a:cubicBezTo>
                    <a:cubicBezTo>
                      <a:pt x="425" y="1623"/>
                      <a:pt x="428" y="1621"/>
                      <a:pt x="431" y="1620"/>
                    </a:cubicBezTo>
                    <a:cubicBezTo>
                      <a:pt x="433" y="1618"/>
                      <a:pt x="435" y="1617"/>
                      <a:pt x="437" y="1616"/>
                    </a:cubicBezTo>
                    <a:cubicBezTo>
                      <a:pt x="440" y="1614"/>
                      <a:pt x="442" y="1612"/>
                      <a:pt x="445" y="1610"/>
                    </a:cubicBezTo>
                    <a:cubicBezTo>
                      <a:pt x="447" y="1609"/>
                      <a:pt x="449" y="1608"/>
                      <a:pt x="451" y="1606"/>
                    </a:cubicBezTo>
                    <a:cubicBezTo>
                      <a:pt x="453" y="1604"/>
                      <a:pt x="456" y="1603"/>
                      <a:pt x="459" y="1601"/>
                    </a:cubicBezTo>
                    <a:cubicBezTo>
                      <a:pt x="460" y="1599"/>
                      <a:pt x="462" y="1598"/>
                      <a:pt x="464" y="1597"/>
                    </a:cubicBezTo>
                    <a:cubicBezTo>
                      <a:pt x="467" y="1595"/>
                      <a:pt x="469" y="1593"/>
                      <a:pt x="472" y="1591"/>
                    </a:cubicBezTo>
                    <a:cubicBezTo>
                      <a:pt x="474" y="1589"/>
                      <a:pt x="476" y="1588"/>
                      <a:pt x="478" y="1586"/>
                    </a:cubicBezTo>
                    <a:cubicBezTo>
                      <a:pt x="480" y="1585"/>
                      <a:pt x="483" y="1583"/>
                      <a:pt x="485" y="1581"/>
                    </a:cubicBezTo>
                    <a:cubicBezTo>
                      <a:pt x="487" y="1579"/>
                      <a:pt x="489" y="1578"/>
                      <a:pt x="491" y="1576"/>
                    </a:cubicBezTo>
                    <a:cubicBezTo>
                      <a:pt x="493" y="1574"/>
                      <a:pt x="496" y="1572"/>
                      <a:pt x="498" y="1570"/>
                    </a:cubicBezTo>
                    <a:cubicBezTo>
                      <a:pt x="500" y="1568"/>
                      <a:pt x="502" y="1567"/>
                      <a:pt x="504" y="1566"/>
                    </a:cubicBezTo>
                    <a:cubicBezTo>
                      <a:pt x="506" y="1563"/>
                      <a:pt x="509" y="1561"/>
                      <a:pt x="511" y="1559"/>
                    </a:cubicBezTo>
                    <a:cubicBezTo>
                      <a:pt x="513" y="1558"/>
                      <a:pt x="514" y="1556"/>
                      <a:pt x="516" y="1555"/>
                    </a:cubicBezTo>
                    <a:cubicBezTo>
                      <a:pt x="519" y="1552"/>
                      <a:pt x="521" y="1550"/>
                      <a:pt x="524" y="1548"/>
                    </a:cubicBezTo>
                    <a:cubicBezTo>
                      <a:pt x="525" y="1546"/>
                      <a:pt x="527" y="1545"/>
                      <a:pt x="528" y="1543"/>
                    </a:cubicBezTo>
                    <a:cubicBezTo>
                      <a:pt x="531" y="1541"/>
                      <a:pt x="533" y="1539"/>
                      <a:pt x="536" y="1536"/>
                    </a:cubicBezTo>
                    <a:cubicBezTo>
                      <a:pt x="537" y="1535"/>
                      <a:pt x="539" y="1534"/>
                      <a:pt x="540" y="1532"/>
                    </a:cubicBezTo>
                    <a:cubicBezTo>
                      <a:pt x="543" y="1530"/>
                      <a:pt x="545" y="1527"/>
                      <a:pt x="548" y="1525"/>
                    </a:cubicBezTo>
                    <a:cubicBezTo>
                      <a:pt x="549" y="1523"/>
                      <a:pt x="550" y="1522"/>
                      <a:pt x="552" y="1521"/>
                    </a:cubicBezTo>
                    <a:cubicBezTo>
                      <a:pt x="554" y="1518"/>
                      <a:pt x="557" y="1515"/>
                      <a:pt x="559" y="1513"/>
                    </a:cubicBezTo>
                    <a:cubicBezTo>
                      <a:pt x="561" y="1512"/>
                      <a:pt x="562" y="1510"/>
                      <a:pt x="563" y="1509"/>
                    </a:cubicBezTo>
                    <a:cubicBezTo>
                      <a:pt x="565" y="1506"/>
                      <a:pt x="568" y="1503"/>
                      <a:pt x="571" y="1501"/>
                    </a:cubicBezTo>
                    <a:cubicBezTo>
                      <a:pt x="571" y="1500"/>
                      <a:pt x="572" y="1499"/>
                      <a:pt x="573" y="1498"/>
                    </a:cubicBezTo>
                    <a:cubicBezTo>
                      <a:pt x="586" y="1484"/>
                      <a:pt x="598" y="1469"/>
                      <a:pt x="610" y="1453"/>
                    </a:cubicBezTo>
                    <a:cubicBezTo>
                      <a:pt x="611" y="1452"/>
                      <a:pt x="612" y="1451"/>
                      <a:pt x="613" y="1449"/>
                    </a:cubicBezTo>
                    <a:cubicBezTo>
                      <a:pt x="615" y="1447"/>
                      <a:pt x="617" y="1444"/>
                      <a:pt x="619" y="1441"/>
                    </a:cubicBezTo>
                    <a:cubicBezTo>
                      <a:pt x="620" y="1439"/>
                      <a:pt x="622" y="1437"/>
                      <a:pt x="623" y="1436"/>
                    </a:cubicBezTo>
                    <a:cubicBezTo>
                      <a:pt x="625" y="1433"/>
                      <a:pt x="627" y="1430"/>
                      <a:pt x="629" y="1428"/>
                    </a:cubicBezTo>
                    <a:cubicBezTo>
                      <a:pt x="630" y="1426"/>
                      <a:pt x="631" y="1424"/>
                      <a:pt x="633" y="1422"/>
                    </a:cubicBezTo>
                    <a:cubicBezTo>
                      <a:pt x="634" y="1419"/>
                      <a:pt x="636" y="1417"/>
                      <a:pt x="638" y="1414"/>
                    </a:cubicBezTo>
                    <a:cubicBezTo>
                      <a:pt x="639" y="1412"/>
                      <a:pt x="640" y="1410"/>
                      <a:pt x="642" y="1408"/>
                    </a:cubicBezTo>
                    <a:cubicBezTo>
                      <a:pt x="643" y="1405"/>
                      <a:pt x="645" y="1403"/>
                      <a:pt x="647" y="1400"/>
                    </a:cubicBezTo>
                    <a:cubicBezTo>
                      <a:pt x="648" y="1398"/>
                      <a:pt x="649" y="1396"/>
                      <a:pt x="651" y="1394"/>
                    </a:cubicBezTo>
                    <a:cubicBezTo>
                      <a:pt x="652" y="1391"/>
                      <a:pt x="654" y="1388"/>
                      <a:pt x="655" y="1386"/>
                    </a:cubicBezTo>
                    <a:cubicBezTo>
                      <a:pt x="657" y="1384"/>
                      <a:pt x="658" y="1381"/>
                      <a:pt x="659" y="1379"/>
                    </a:cubicBezTo>
                    <a:cubicBezTo>
                      <a:pt x="661" y="1377"/>
                      <a:pt x="662" y="1374"/>
                      <a:pt x="664" y="1371"/>
                    </a:cubicBezTo>
                    <a:cubicBezTo>
                      <a:pt x="665" y="1369"/>
                      <a:pt x="666" y="1367"/>
                      <a:pt x="668" y="1365"/>
                    </a:cubicBezTo>
                    <a:cubicBezTo>
                      <a:pt x="669" y="1362"/>
                      <a:pt x="671" y="1359"/>
                      <a:pt x="672" y="1357"/>
                    </a:cubicBezTo>
                    <a:cubicBezTo>
                      <a:pt x="673" y="1354"/>
                      <a:pt x="674" y="1352"/>
                      <a:pt x="676" y="1350"/>
                    </a:cubicBezTo>
                    <a:cubicBezTo>
                      <a:pt x="677" y="1347"/>
                      <a:pt x="678" y="1344"/>
                      <a:pt x="680" y="1342"/>
                    </a:cubicBezTo>
                    <a:cubicBezTo>
                      <a:pt x="681" y="1339"/>
                      <a:pt x="682" y="1337"/>
                      <a:pt x="683" y="1334"/>
                    </a:cubicBezTo>
                    <a:cubicBezTo>
                      <a:pt x="685" y="1332"/>
                      <a:pt x="686" y="1329"/>
                      <a:pt x="687" y="1327"/>
                    </a:cubicBezTo>
                    <a:cubicBezTo>
                      <a:pt x="688" y="1324"/>
                      <a:pt x="689" y="1322"/>
                      <a:pt x="691" y="1319"/>
                    </a:cubicBezTo>
                    <a:cubicBezTo>
                      <a:pt x="692" y="1316"/>
                      <a:pt x="693" y="1314"/>
                      <a:pt x="694" y="1311"/>
                    </a:cubicBezTo>
                    <a:cubicBezTo>
                      <a:pt x="695" y="1309"/>
                      <a:pt x="696" y="1306"/>
                      <a:pt x="697" y="1304"/>
                    </a:cubicBezTo>
                    <a:cubicBezTo>
                      <a:pt x="699" y="1301"/>
                      <a:pt x="700" y="1298"/>
                      <a:pt x="701" y="1296"/>
                    </a:cubicBezTo>
                    <a:cubicBezTo>
                      <a:pt x="702" y="1293"/>
                      <a:pt x="703" y="1290"/>
                      <a:pt x="704" y="1288"/>
                    </a:cubicBezTo>
                    <a:cubicBezTo>
                      <a:pt x="705" y="1285"/>
                      <a:pt x="706" y="1283"/>
                      <a:pt x="707" y="1280"/>
                    </a:cubicBezTo>
                    <a:cubicBezTo>
                      <a:pt x="708" y="1277"/>
                      <a:pt x="709" y="1275"/>
                      <a:pt x="710" y="1272"/>
                    </a:cubicBezTo>
                    <a:cubicBezTo>
                      <a:pt x="711" y="1269"/>
                      <a:pt x="712" y="1267"/>
                      <a:pt x="713" y="1264"/>
                    </a:cubicBezTo>
                    <a:cubicBezTo>
                      <a:pt x="714" y="1261"/>
                      <a:pt x="715" y="1259"/>
                      <a:pt x="716" y="1256"/>
                    </a:cubicBezTo>
                    <a:cubicBezTo>
                      <a:pt x="717" y="1253"/>
                      <a:pt x="718" y="1250"/>
                      <a:pt x="719" y="1248"/>
                    </a:cubicBezTo>
                    <a:cubicBezTo>
                      <a:pt x="720" y="1245"/>
                      <a:pt x="720" y="1242"/>
                      <a:pt x="721" y="1240"/>
                    </a:cubicBezTo>
                    <a:cubicBezTo>
                      <a:pt x="722" y="1237"/>
                      <a:pt x="723" y="1234"/>
                      <a:pt x="724" y="1231"/>
                    </a:cubicBezTo>
                    <a:cubicBezTo>
                      <a:pt x="725" y="1229"/>
                      <a:pt x="726" y="1226"/>
                      <a:pt x="726" y="1223"/>
                    </a:cubicBezTo>
                    <a:cubicBezTo>
                      <a:pt x="727" y="1220"/>
                      <a:pt x="728" y="1218"/>
                      <a:pt x="729" y="1215"/>
                    </a:cubicBezTo>
                    <a:cubicBezTo>
                      <a:pt x="730" y="1212"/>
                      <a:pt x="730" y="1209"/>
                      <a:pt x="731" y="1206"/>
                    </a:cubicBezTo>
                    <a:cubicBezTo>
                      <a:pt x="732" y="1204"/>
                      <a:pt x="732" y="1201"/>
                      <a:pt x="733" y="1198"/>
                    </a:cubicBezTo>
                    <a:cubicBezTo>
                      <a:pt x="734" y="1195"/>
                      <a:pt x="735" y="1193"/>
                      <a:pt x="735" y="1190"/>
                    </a:cubicBezTo>
                    <a:cubicBezTo>
                      <a:pt x="736" y="1187"/>
                      <a:pt x="737" y="1184"/>
                      <a:pt x="737" y="1182"/>
                    </a:cubicBezTo>
                    <a:cubicBezTo>
                      <a:pt x="738" y="1179"/>
                      <a:pt x="738" y="1176"/>
                      <a:pt x="739" y="1173"/>
                    </a:cubicBezTo>
                    <a:cubicBezTo>
                      <a:pt x="740" y="1170"/>
                      <a:pt x="740" y="1167"/>
                      <a:pt x="741" y="1165"/>
                    </a:cubicBezTo>
                    <a:cubicBezTo>
                      <a:pt x="741" y="1162"/>
                      <a:pt x="742" y="1159"/>
                      <a:pt x="743" y="1156"/>
                    </a:cubicBezTo>
                    <a:cubicBezTo>
                      <a:pt x="743" y="1153"/>
                      <a:pt x="744" y="1150"/>
                      <a:pt x="744" y="1147"/>
                    </a:cubicBezTo>
                    <a:cubicBezTo>
                      <a:pt x="745" y="1144"/>
                      <a:pt x="745" y="1141"/>
                      <a:pt x="746" y="1138"/>
                    </a:cubicBezTo>
                    <a:cubicBezTo>
                      <a:pt x="746" y="1136"/>
                      <a:pt x="746" y="1133"/>
                      <a:pt x="747" y="1130"/>
                    </a:cubicBezTo>
                    <a:cubicBezTo>
                      <a:pt x="747" y="1127"/>
                      <a:pt x="748" y="1124"/>
                      <a:pt x="748" y="1121"/>
                    </a:cubicBezTo>
                    <a:cubicBezTo>
                      <a:pt x="749" y="1118"/>
                      <a:pt x="749" y="1115"/>
                      <a:pt x="749" y="1113"/>
                    </a:cubicBezTo>
                    <a:cubicBezTo>
                      <a:pt x="750" y="1110"/>
                      <a:pt x="750" y="1106"/>
                      <a:pt x="750" y="1103"/>
                    </a:cubicBezTo>
                    <a:cubicBezTo>
                      <a:pt x="751" y="1101"/>
                      <a:pt x="751" y="1098"/>
                      <a:pt x="751" y="1095"/>
                    </a:cubicBezTo>
                    <a:cubicBezTo>
                      <a:pt x="752" y="1092"/>
                      <a:pt x="752" y="1089"/>
                      <a:pt x="752" y="1085"/>
                    </a:cubicBezTo>
                    <a:cubicBezTo>
                      <a:pt x="752" y="1083"/>
                      <a:pt x="753" y="1080"/>
                      <a:pt x="753" y="1078"/>
                    </a:cubicBezTo>
                    <a:cubicBezTo>
                      <a:pt x="753" y="1074"/>
                      <a:pt x="753" y="1071"/>
                      <a:pt x="753" y="1067"/>
                    </a:cubicBezTo>
                    <a:cubicBezTo>
                      <a:pt x="754" y="1065"/>
                      <a:pt x="754" y="1062"/>
                      <a:pt x="754" y="1060"/>
                    </a:cubicBezTo>
                    <a:cubicBezTo>
                      <a:pt x="754" y="1056"/>
                      <a:pt x="754" y="1052"/>
                      <a:pt x="754" y="1048"/>
                    </a:cubicBezTo>
                    <a:cubicBezTo>
                      <a:pt x="754" y="1046"/>
                      <a:pt x="755" y="1044"/>
                      <a:pt x="755" y="1042"/>
                    </a:cubicBezTo>
                    <a:cubicBezTo>
                      <a:pt x="755" y="1036"/>
                      <a:pt x="755" y="1030"/>
                      <a:pt x="755" y="1024"/>
                    </a:cubicBezTo>
                    <a:cubicBezTo>
                      <a:pt x="755" y="1018"/>
                      <a:pt x="755" y="1012"/>
                      <a:pt x="755" y="1006"/>
                    </a:cubicBezTo>
                    <a:cubicBezTo>
                      <a:pt x="755" y="1004"/>
                      <a:pt x="754" y="1002"/>
                      <a:pt x="754" y="1000"/>
                    </a:cubicBezTo>
                    <a:cubicBezTo>
                      <a:pt x="754" y="996"/>
                      <a:pt x="754" y="992"/>
                      <a:pt x="754" y="988"/>
                    </a:cubicBezTo>
                    <a:cubicBezTo>
                      <a:pt x="754" y="986"/>
                      <a:pt x="754" y="983"/>
                      <a:pt x="753" y="981"/>
                    </a:cubicBezTo>
                    <a:cubicBezTo>
                      <a:pt x="753" y="977"/>
                      <a:pt x="753" y="974"/>
                      <a:pt x="753" y="970"/>
                    </a:cubicBezTo>
                    <a:cubicBezTo>
                      <a:pt x="753" y="968"/>
                      <a:pt x="752" y="965"/>
                      <a:pt x="752" y="963"/>
                    </a:cubicBezTo>
                    <a:cubicBezTo>
                      <a:pt x="752" y="959"/>
                      <a:pt x="752" y="956"/>
                      <a:pt x="751" y="953"/>
                    </a:cubicBezTo>
                    <a:cubicBezTo>
                      <a:pt x="751" y="950"/>
                      <a:pt x="751" y="947"/>
                      <a:pt x="750" y="945"/>
                    </a:cubicBezTo>
                    <a:cubicBezTo>
                      <a:pt x="750" y="942"/>
                      <a:pt x="750" y="938"/>
                      <a:pt x="749" y="935"/>
                    </a:cubicBezTo>
                    <a:cubicBezTo>
                      <a:pt x="749" y="933"/>
                      <a:pt x="749" y="930"/>
                      <a:pt x="748" y="927"/>
                    </a:cubicBezTo>
                    <a:cubicBezTo>
                      <a:pt x="748" y="924"/>
                      <a:pt x="747" y="921"/>
                      <a:pt x="747" y="918"/>
                    </a:cubicBezTo>
                    <a:cubicBezTo>
                      <a:pt x="746" y="915"/>
                      <a:pt x="746" y="912"/>
                      <a:pt x="746" y="910"/>
                    </a:cubicBezTo>
                    <a:cubicBezTo>
                      <a:pt x="745" y="907"/>
                      <a:pt x="745" y="904"/>
                      <a:pt x="744" y="901"/>
                    </a:cubicBezTo>
                    <a:cubicBezTo>
                      <a:pt x="744" y="898"/>
                      <a:pt x="743" y="895"/>
                      <a:pt x="743" y="892"/>
                    </a:cubicBezTo>
                    <a:cubicBezTo>
                      <a:pt x="742" y="889"/>
                      <a:pt x="741" y="886"/>
                      <a:pt x="741" y="883"/>
                    </a:cubicBezTo>
                    <a:cubicBezTo>
                      <a:pt x="740" y="881"/>
                      <a:pt x="740" y="878"/>
                      <a:pt x="739" y="875"/>
                    </a:cubicBezTo>
                    <a:cubicBezTo>
                      <a:pt x="738" y="872"/>
                      <a:pt x="738" y="869"/>
                      <a:pt x="737" y="866"/>
                    </a:cubicBezTo>
                    <a:cubicBezTo>
                      <a:pt x="737" y="864"/>
                      <a:pt x="736" y="861"/>
                      <a:pt x="735" y="858"/>
                    </a:cubicBezTo>
                    <a:cubicBezTo>
                      <a:pt x="735" y="855"/>
                      <a:pt x="734" y="853"/>
                      <a:pt x="733" y="850"/>
                    </a:cubicBezTo>
                    <a:cubicBezTo>
                      <a:pt x="732" y="847"/>
                      <a:pt x="732" y="844"/>
                      <a:pt x="731" y="842"/>
                    </a:cubicBezTo>
                    <a:cubicBezTo>
                      <a:pt x="730" y="839"/>
                      <a:pt x="730" y="836"/>
                      <a:pt x="729" y="833"/>
                    </a:cubicBezTo>
                    <a:cubicBezTo>
                      <a:pt x="728" y="830"/>
                      <a:pt x="727" y="828"/>
                      <a:pt x="726" y="825"/>
                    </a:cubicBezTo>
                    <a:cubicBezTo>
                      <a:pt x="726" y="822"/>
                      <a:pt x="725" y="819"/>
                      <a:pt x="724" y="817"/>
                    </a:cubicBezTo>
                    <a:cubicBezTo>
                      <a:pt x="723" y="814"/>
                      <a:pt x="722" y="811"/>
                      <a:pt x="721" y="808"/>
                    </a:cubicBezTo>
                    <a:cubicBezTo>
                      <a:pt x="720" y="806"/>
                      <a:pt x="720" y="803"/>
                      <a:pt x="719" y="800"/>
                    </a:cubicBezTo>
                    <a:cubicBezTo>
                      <a:pt x="718" y="798"/>
                      <a:pt x="717" y="795"/>
                      <a:pt x="716" y="792"/>
                    </a:cubicBezTo>
                    <a:cubicBezTo>
                      <a:pt x="715" y="789"/>
                      <a:pt x="714" y="787"/>
                      <a:pt x="713" y="784"/>
                    </a:cubicBezTo>
                    <a:cubicBezTo>
                      <a:pt x="712" y="781"/>
                      <a:pt x="711" y="779"/>
                      <a:pt x="710" y="776"/>
                    </a:cubicBezTo>
                    <a:cubicBezTo>
                      <a:pt x="709" y="773"/>
                      <a:pt x="708" y="771"/>
                      <a:pt x="707" y="768"/>
                    </a:cubicBezTo>
                    <a:cubicBezTo>
                      <a:pt x="706" y="765"/>
                      <a:pt x="705" y="763"/>
                      <a:pt x="704" y="760"/>
                    </a:cubicBezTo>
                    <a:cubicBezTo>
                      <a:pt x="703" y="758"/>
                      <a:pt x="702" y="755"/>
                      <a:pt x="701" y="752"/>
                    </a:cubicBezTo>
                    <a:cubicBezTo>
                      <a:pt x="700" y="750"/>
                      <a:pt x="699" y="747"/>
                      <a:pt x="697" y="744"/>
                    </a:cubicBezTo>
                    <a:cubicBezTo>
                      <a:pt x="696" y="742"/>
                      <a:pt x="695" y="739"/>
                      <a:pt x="694" y="737"/>
                    </a:cubicBezTo>
                    <a:cubicBezTo>
                      <a:pt x="693" y="734"/>
                      <a:pt x="692" y="731"/>
                      <a:pt x="691" y="729"/>
                    </a:cubicBezTo>
                    <a:cubicBezTo>
                      <a:pt x="689" y="726"/>
                      <a:pt x="688" y="724"/>
                      <a:pt x="687" y="721"/>
                    </a:cubicBezTo>
                    <a:cubicBezTo>
                      <a:pt x="686" y="719"/>
                      <a:pt x="685" y="716"/>
                      <a:pt x="683" y="714"/>
                    </a:cubicBezTo>
                    <a:cubicBezTo>
                      <a:pt x="682" y="711"/>
                      <a:pt x="681" y="709"/>
                      <a:pt x="680" y="706"/>
                    </a:cubicBezTo>
                    <a:cubicBezTo>
                      <a:pt x="678" y="704"/>
                      <a:pt x="677" y="701"/>
                      <a:pt x="676" y="698"/>
                    </a:cubicBezTo>
                    <a:cubicBezTo>
                      <a:pt x="674" y="696"/>
                      <a:pt x="673" y="694"/>
                      <a:pt x="672" y="691"/>
                    </a:cubicBezTo>
                    <a:cubicBezTo>
                      <a:pt x="671" y="689"/>
                      <a:pt x="669" y="686"/>
                      <a:pt x="668" y="683"/>
                    </a:cubicBezTo>
                    <a:cubicBezTo>
                      <a:pt x="666" y="681"/>
                      <a:pt x="665" y="679"/>
                      <a:pt x="664" y="677"/>
                    </a:cubicBezTo>
                    <a:cubicBezTo>
                      <a:pt x="662" y="674"/>
                      <a:pt x="661" y="671"/>
                      <a:pt x="659" y="669"/>
                    </a:cubicBezTo>
                    <a:cubicBezTo>
                      <a:pt x="658" y="667"/>
                      <a:pt x="657" y="664"/>
                      <a:pt x="655" y="662"/>
                    </a:cubicBezTo>
                    <a:cubicBezTo>
                      <a:pt x="654" y="659"/>
                      <a:pt x="652" y="657"/>
                      <a:pt x="651" y="654"/>
                    </a:cubicBezTo>
                    <a:cubicBezTo>
                      <a:pt x="649" y="652"/>
                      <a:pt x="648" y="650"/>
                      <a:pt x="647" y="648"/>
                    </a:cubicBezTo>
                    <a:cubicBezTo>
                      <a:pt x="645" y="645"/>
                      <a:pt x="643" y="643"/>
                      <a:pt x="642" y="640"/>
                    </a:cubicBezTo>
                    <a:cubicBezTo>
                      <a:pt x="640" y="638"/>
                      <a:pt x="639" y="636"/>
                      <a:pt x="638" y="634"/>
                    </a:cubicBezTo>
                    <a:cubicBezTo>
                      <a:pt x="636" y="631"/>
                      <a:pt x="634" y="629"/>
                      <a:pt x="633" y="626"/>
                    </a:cubicBezTo>
                    <a:cubicBezTo>
                      <a:pt x="631" y="624"/>
                      <a:pt x="630" y="622"/>
                      <a:pt x="629" y="620"/>
                    </a:cubicBezTo>
                    <a:cubicBezTo>
                      <a:pt x="627" y="618"/>
                      <a:pt x="625" y="615"/>
                      <a:pt x="623" y="612"/>
                    </a:cubicBezTo>
                    <a:cubicBezTo>
                      <a:pt x="622" y="610"/>
                      <a:pt x="620" y="609"/>
                      <a:pt x="619" y="607"/>
                    </a:cubicBezTo>
                    <a:cubicBezTo>
                      <a:pt x="617" y="604"/>
                      <a:pt x="615" y="601"/>
                      <a:pt x="613" y="599"/>
                    </a:cubicBezTo>
                    <a:cubicBezTo>
                      <a:pt x="612" y="597"/>
                      <a:pt x="611" y="596"/>
                      <a:pt x="610" y="595"/>
                    </a:cubicBezTo>
                    <a:cubicBezTo>
                      <a:pt x="598" y="579"/>
                      <a:pt x="586" y="564"/>
                      <a:pt x="573" y="550"/>
                    </a:cubicBezTo>
                    <a:cubicBezTo>
                      <a:pt x="572" y="549"/>
                      <a:pt x="571" y="548"/>
                      <a:pt x="571" y="547"/>
                    </a:cubicBezTo>
                    <a:cubicBezTo>
                      <a:pt x="568" y="545"/>
                      <a:pt x="565" y="542"/>
                      <a:pt x="563" y="539"/>
                    </a:cubicBezTo>
                    <a:cubicBezTo>
                      <a:pt x="562" y="538"/>
                      <a:pt x="561" y="536"/>
                      <a:pt x="559" y="535"/>
                    </a:cubicBezTo>
                    <a:cubicBezTo>
                      <a:pt x="557" y="533"/>
                      <a:pt x="554" y="530"/>
                      <a:pt x="552" y="527"/>
                    </a:cubicBezTo>
                    <a:cubicBezTo>
                      <a:pt x="550" y="526"/>
                      <a:pt x="549" y="525"/>
                      <a:pt x="548" y="523"/>
                    </a:cubicBezTo>
                    <a:cubicBezTo>
                      <a:pt x="545" y="521"/>
                      <a:pt x="543" y="518"/>
                      <a:pt x="540" y="516"/>
                    </a:cubicBezTo>
                    <a:cubicBezTo>
                      <a:pt x="539" y="514"/>
                      <a:pt x="537" y="513"/>
                      <a:pt x="536" y="511"/>
                    </a:cubicBezTo>
                    <a:cubicBezTo>
                      <a:pt x="533" y="509"/>
                      <a:pt x="531" y="507"/>
                      <a:pt x="528" y="505"/>
                    </a:cubicBezTo>
                    <a:cubicBezTo>
                      <a:pt x="527" y="503"/>
                      <a:pt x="525" y="502"/>
                      <a:pt x="524" y="500"/>
                    </a:cubicBezTo>
                    <a:cubicBezTo>
                      <a:pt x="521" y="498"/>
                      <a:pt x="519" y="496"/>
                      <a:pt x="516" y="493"/>
                    </a:cubicBezTo>
                    <a:cubicBezTo>
                      <a:pt x="514" y="492"/>
                      <a:pt x="513" y="490"/>
                      <a:pt x="511" y="489"/>
                    </a:cubicBezTo>
                    <a:cubicBezTo>
                      <a:pt x="509" y="487"/>
                      <a:pt x="506" y="485"/>
                      <a:pt x="504" y="482"/>
                    </a:cubicBezTo>
                    <a:cubicBezTo>
                      <a:pt x="502" y="481"/>
                      <a:pt x="500" y="479"/>
                      <a:pt x="498" y="478"/>
                    </a:cubicBezTo>
                    <a:cubicBezTo>
                      <a:pt x="496" y="476"/>
                      <a:pt x="493" y="474"/>
                      <a:pt x="491" y="472"/>
                    </a:cubicBezTo>
                    <a:cubicBezTo>
                      <a:pt x="489" y="470"/>
                      <a:pt x="487" y="469"/>
                      <a:pt x="485" y="467"/>
                    </a:cubicBezTo>
                    <a:cubicBezTo>
                      <a:pt x="483" y="465"/>
                      <a:pt x="480" y="463"/>
                      <a:pt x="478" y="461"/>
                    </a:cubicBezTo>
                    <a:cubicBezTo>
                      <a:pt x="476" y="460"/>
                      <a:pt x="474" y="459"/>
                      <a:pt x="472" y="457"/>
                    </a:cubicBezTo>
                    <a:cubicBezTo>
                      <a:pt x="469" y="455"/>
                      <a:pt x="467" y="453"/>
                      <a:pt x="464" y="451"/>
                    </a:cubicBezTo>
                    <a:cubicBezTo>
                      <a:pt x="462" y="450"/>
                      <a:pt x="460" y="449"/>
                      <a:pt x="459" y="447"/>
                    </a:cubicBezTo>
                    <a:cubicBezTo>
                      <a:pt x="456" y="445"/>
                      <a:pt x="453" y="444"/>
                      <a:pt x="451" y="442"/>
                    </a:cubicBezTo>
                    <a:cubicBezTo>
                      <a:pt x="449" y="440"/>
                      <a:pt x="447" y="439"/>
                      <a:pt x="445" y="438"/>
                    </a:cubicBezTo>
                    <a:cubicBezTo>
                      <a:pt x="442" y="436"/>
                      <a:pt x="440" y="434"/>
                      <a:pt x="437" y="432"/>
                    </a:cubicBezTo>
                    <a:cubicBezTo>
                      <a:pt x="435" y="431"/>
                      <a:pt x="433" y="430"/>
                      <a:pt x="431" y="428"/>
                    </a:cubicBezTo>
                    <a:cubicBezTo>
                      <a:pt x="428" y="427"/>
                      <a:pt x="425" y="425"/>
                      <a:pt x="423" y="423"/>
                    </a:cubicBezTo>
                    <a:cubicBezTo>
                      <a:pt x="421" y="422"/>
                      <a:pt x="419" y="421"/>
                      <a:pt x="417" y="419"/>
                    </a:cubicBezTo>
                    <a:cubicBezTo>
                      <a:pt x="414" y="418"/>
                      <a:pt x="411" y="416"/>
                      <a:pt x="408" y="414"/>
                    </a:cubicBezTo>
                    <a:cubicBezTo>
                      <a:pt x="406" y="413"/>
                      <a:pt x="404" y="412"/>
                      <a:pt x="402" y="411"/>
                    </a:cubicBezTo>
                    <a:cubicBezTo>
                      <a:pt x="399" y="409"/>
                      <a:pt x="397" y="407"/>
                      <a:pt x="394" y="406"/>
                    </a:cubicBezTo>
                    <a:cubicBezTo>
                      <a:pt x="392" y="405"/>
                      <a:pt x="390" y="403"/>
                      <a:pt x="388" y="402"/>
                    </a:cubicBezTo>
                    <a:cubicBezTo>
                      <a:pt x="385" y="401"/>
                      <a:pt x="382" y="399"/>
                      <a:pt x="379" y="398"/>
                    </a:cubicBezTo>
                    <a:cubicBezTo>
                      <a:pt x="377" y="397"/>
                      <a:pt x="375" y="395"/>
                      <a:pt x="373" y="394"/>
                    </a:cubicBezTo>
                    <a:cubicBezTo>
                      <a:pt x="370" y="393"/>
                      <a:pt x="367" y="391"/>
                      <a:pt x="364" y="390"/>
                    </a:cubicBezTo>
                    <a:cubicBezTo>
                      <a:pt x="362" y="389"/>
                      <a:pt x="360" y="388"/>
                      <a:pt x="358" y="387"/>
                    </a:cubicBezTo>
                    <a:cubicBezTo>
                      <a:pt x="355" y="385"/>
                      <a:pt x="352" y="384"/>
                      <a:pt x="349" y="383"/>
                    </a:cubicBezTo>
                    <a:cubicBezTo>
                      <a:pt x="347" y="381"/>
                      <a:pt x="345" y="380"/>
                      <a:pt x="342" y="379"/>
                    </a:cubicBezTo>
                    <a:cubicBezTo>
                      <a:pt x="340" y="378"/>
                      <a:pt x="337" y="377"/>
                      <a:pt x="334" y="375"/>
                    </a:cubicBezTo>
                    <a:cubicBezTo>
                      <a:pt x="331" y="374"/>
                      <a:pt x="329" y="373"/>
                      <a:pt x="327" y="372"/>
                    </a:cubicBezTo>
                    <a:cubicBezTo>
                      <a:pt x="324" y="371"/>
                      <a:pt x="321" y="370"/>
                      <a:pt x="318" y="369"/>
                    </a:cubicBezTo>
                    <a:cubicBezTo>
                      <a:pt x="316" y="368"/>
                      <a:pt x="314" y="367"/>
                      <a:pt x="311" y="366"/>
                    </a:cubicBezTo>
                    <a:cubicBezTo>
                      <a:pt x="308" y="365"/>
                      <a:pt x="305" y="363"/>
                      <a:pt x="302" y="362"/>
                    </a:cubicBezTo>
                    <a:cubicBezTo>
                      <a:pt x="300" y="361"/>
                      <a:pt x="298" y="361"/>
                      <a:pt x="295" y="360"/>
                    </a:cubicBezTo>
                    <a:cubicBezTo>
                      <a:pt x="292" y="359"/>
                      <a:pt x="290" y="357"/>
                      <a:pt x="287" y="356"/>
                    </a:cubicBezTo>
                    <a:cubicBezTo>
                      <a:pt x="284" y="355"/>
                      <a:pt x="282" y="355"/>
                      <a:pt x="279" y="354"/>
                    </a:cubicBezTo>
                    <a:cubicBezTo>
                      <a:pt x="276" y="353"/>
                      <a:pt x="273" y="352"/>
                      <a:pt x="270" y="351"/>
                    </a:cubicBezTo>
                    <a:cubicBezTo>
                      <a:pt x="268" y="350"/>
                      <a:pt x="266" y="349"/>
                      <a:pt x="263" y="348"/>
                    </a:cubicBezTo>
                    <a:cubicBezTo>
                      <a:pt x="260" y="347"/>
                      <a:pt x="257" y="346"/>
                      <a:pt x="254" y="345"/>
                    </a:cubicBezTo>
                    <a:cubicBezTo>
                      <a:pt x="252" y="345"/>
                      <a:pt x="249" y="344"/>
                      <a:pt x="247" y="343"/>
                    </a:cubicBezTo>
                    <a:cubicBezTo>
                      <a:pt x="244" y="342"/>
                      <a:pt x="241" y="341"/>
                      <a:pt x="238" y="341"/>
                    </a:cubicBezTo>
                    <a:cubicBezTo>
                      <a:pt x="235" y="340"/>
                      <a:pt x="233" y="339"/>
                      <a:pt x="230" y="339"/>
                    </a:cubicBezTo>
                    <a:cubicBezTo>
                      <a:pt x="227" y="338"/>
                      <a:pt x="224" y="337"/>
                      <a:pt x="221" y="336"/>
                    </a:cubicBezTo>
                    <a:cubicBezTo>
                      <a:pt x="219" y="335"/>
                      <a:pt x="216" y="335"/>
                      <a:pt x="214" y="334"/>
                    </a:cubicBezTo>
                    <a:cubicBezTo>
                      <a:pt x="211" y="333"/>
                      <a:pt x="207" y="333"/>
                      <a:pt x="204" y="332"/>
                    </a:cubicBezTo>
                    <a:cubicBezTo>
                      <a:pt x="202" y="331"/>
                      <a:pt x="199" y="331"/>
                      <a:pt x="197" y="330"/>
                    </a:cubicBezTo>
                    <a:cubicBezTo>
                      <a:pt x="191" y="329"/>
                      <a:pt x="185" y="328"/>
                      <a:pt x="179" y="327"/>
                    </a:cubicBezTo>
                    <a:cubicBezTo>
                      <a:pt x="176" y="326"/>
                      <a:pt x="173" y="326"/>
                      <a:pt x="171" y="325"/>
                    </a:cubicBezTo>
                    <a:cubicBezTo>
                      <a:pt x="168" y="325"/>
                      <a:pt x="165" y="324"/>
                      <a:pt x="163" y="324"/>
                    </a:cubicBezTo>
                    <a:cubicBezTo>
                      <a:pt x="159" y="323"/>
                      <a:pt x="156" y="323"/>
                      <a:pt x="153" y="322"/>
                    </a:cubicBezTo>
                    <a:cubicBezTo>
                      <a:pt x="151" y="322"/>
                      <a:pt x="148" y="321"/>
                      <a:pt x="145" y="321"/>
                    </a:cubicBezTo>
                    <a:cubicBezTo>
                      <a:pt x="142" y="321"/>
                      <a:pt x="139" y="320"/>
                      <a:pt x="136" y="320"/>
                    </a:cubicBezTo>
                    <a:cubicBezTo>
                      <a:pt x="133" y="319"/>
                      <a:pt x="131" y="319"/>
                      <a:pt x="128" y="319"/>
                    </a:cubicBezTo>
                    <a:cubicBezTo>
                      <a:pt x="125" y="318"/>
                      <a:pt x="122" y="318"/>
                      <a:pt x="118" y="318"/>
                    </a:cubicBezTo>
                    <a:cubicBezTo>
                      <a:pt x="116" y="317"/>
                      <a:pt x="113" y="317"/>
                      <a:pt x="110" y="317"/>
                    </a:cubicBezTo>
                    <a:cubicBezTo>
                      <a:pt x="107" y="317"/>
                      <a:pt x="104" y="316"/>
                      <a:pt x="101" y="316"/>
                    </a:cubicBezTo>
                    <a:cubicBezTo>
                      <a:pt x="98" y="316"/>
                      <a:pt x="95" y="316"/>
                      <a:pt x="93" y="316"/>
                    </a:cubicBezTo>
                    <a:cubicBezTo>
                      <a:pt x="90" y="315"/>
                      <a:pt x="87" y="315"/>
                      <a:pt x="85" y="315"/>
                    </a:cubicBezTo>
                    <a:cubicBezTo>
                      <a:pt x="85" y="159"/>
                      <a:pt x="85" y="159"/>
                      <a:pt x="85" y="159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209" y="223"/>
                      <a:pt x="209" y="223"/>
                      <a:pt x="209" y="223"/>
                    </a:cubicBezTo>
                    <a:cubicBezTo>
                      <a:pt x="213" y="237"/>
                      <a:pt x="224" y="249"/>
                      <a:pt x="238" y="252"/>
                    </a:cubicBezTo>
                    <a:cubicBezTo>
                      <a:pt x="314" y="271"/>
                      <a:pt x="387" y="301"/>
                      <a:pt x="454" y="341"/>
                    </a:cubicBezTo>
                    <a:cubicBezTo>
                      <a:pt x="465" y="348"/>
                      <a:pt x="480" y="349"/>
                      <a:pt x="492" y="343"/>
                    </a:cubicBezTo>
                    <a:cubicBezTo>
                      <a:pt x="591" y="292"/>
                      <a:pt x="591" y="292"/>
                      <a:pt x="591" y="292"/>
                    </a:cubicBezTo>
                    <a:cubicBezTo>
                      <a:pt x="777" y="477"/>
                      <a:pt x="777" y="477"/>
                      <a:pt x="777" y="477"/>
                    </a:cubicBezTo>
                    <a:cubicBezTo>
                      <a:pt x="726" y="576"/>
                      <a:pt x="726" y="576"/>
                      <a:pt x="726" y="576"/>
                    </a:cubicBezTo>
                    <a:cubicBezTo>
                      <a:pt x="720" y="589"/>
                      <a:pt x="720" y="603"/>
                      <a:pt x="727" y="615"/>
                    </a:cubicBezTo>
                    <a:cubicBezTo>
                      <a:pt x="768" y="682"/>
                      <a:pt x="798" y="754"/>
                      <a:pt x="816" y="830"/>
                    </a:cubicBezTo>
                    <a:cubicBezTo>
                      <a:pt x="820" y="845"/>
                      <a:pt x="831" y="856"/>
                      <a:pt x="846" y="859"/>
                    </a:cubicBezTo>
                    <a:cubicBezTo>
                      <a:pt x="989" y="895"/>
                      <a:pt x="989" y="895"/>
                      <a:pt x="989" y="895"/>
                    </a:cubicBezTo>
                    <a:lnTo>
                      <a:pt x="989" y="115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62" name="Группа 261"/>
          <p:cNvGrpSpPr/>
          <p:nvPr/>
        </p:nvGrpSpPr>
        <p:grpSpPr>
          <a:xfrm>
            <a:off x="1204705" y="3286277"/>
            <a:ext cx="879024" cy="879024"/>
            <a:chOff x="1809748" y="2083712"/>
            <a:chExt cx="381000" cy="381000"/>
          </a:xfrm>
        </p:grpSpPr>
        <p:sp>
          <p:nvSpPr>
            <p:cNvPr id="263" name="Овал 262"/>
            <p:cNvSpPr/>
            <p:nvPr/>
          </p:nvSpPr>
          <p:spPr>
            <a:xfrm>
              <a:off x="1809748" y="2083712"/>
              <a:ext cx="381000" cy="3810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64" name="Group 5"/>
            <p:cNvGrpSpPr>
              <a:grpSpLocks noChangeAspect="1"/>
            </p:cNvGrpSpPr>
            <p:nvPr/>
          </p:nvGrpSpPr>
          <p:grpSpPr bwMode="auto">
            <a:xfrm>
              <a:off x="1859738" y="2125033"/>
              <a:ext cx="281020" cy="298356"/>
              <a:chOff x="2521" y="2336"/>
              <a:chExt cx="697" cy="740"/>
            </a:xfrm>
          </p:grpSpPr>
          <p:sp>
            <p:nvSpPr>
              <p:cNvPr id="265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521" y="2336"/>
                <a:ext cx="697" cy="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" name="Freeform 6"/>
              <p:cNvSpPr>
                <a:spLocks/>
              </p:cNvSpPr>
              <p:nvPr/>
            </p:nvSpPr>
            <p:spPr bwMode="auto">
              <a:xfrm>
                <a:off x="2659" y="2695"/>
                <a:ext cx="29" cy="29"/>
              </a:xfrm>
              <a:custGeom>
                <a:avLst/>
                <a:gdLst>
                  <a:gd name="T0" fmla="*/ 79 w 80"/>
                  <a:gd name="T1" fmla="*/ 33 h 80"/>
                  <a:gd name="T2" fmla="*/ 77 w 80"/>
                  <a:gd name="T3" fmla="*/ 25 h 80"/>
                  <a:gd name="T4" fmla="*/ 73 w 80"/>
                  <a:gd name="T5" fmla="*/ 18 h 80"/>
                  <a:gd name="T6" fmla="*/ 68 w 80"/>
                  <a:gd name="T7" fmla="*/ 12 h 80"/>
                  <a:gd name="T8" fmla="*/ 62 w 80"/>
                  <a:gd name="T9" fmla="*/ 7 h 80"/>
                  <a:gd name="T10" fmla="*/ 55 w 80"/>
                  <a:gd name="T11" fmla="*/ 3 h 80"/>
                  <a:gd name="T12" fmla="*/ 47 w 80"/>
                  <a:gd name="T13" fmla="*/ 1 h 80"/>
                  <a:gd name="T14" fmla="*/ 32 w 80"/>
                  <a:gd name="T15" fmla="*/ 1 h 80"/>
                  <a:gd name="T16" fmla="*/ 24 w 80"/>
                  <a:gd name="T17" fmla="*/ 3 h 80"/>
                  <a:gd name="T18" fmla="*/ 17 w 80"/>
                  <a:gd name="T19" fmla="*/ 7 h 80"/>
                  <a:gd name="T20" fmla="*/ 11 w 80"/>
                  <a:gd name="T21" fmla="*/ 12 h 80"/>
                  <a:gd name="T22" fmla="*/ 6 w 80"/>
                  <a:gd name="T23" fmla="*/ 18 h 80"/>
                  <a:gd name="T24" fmla="*/ 3 w 80"/>
                  <a:gd name="T25" fmla="*/ 25 h 80"/>
                  <a:gd name="T26" fmla="*/ 0 w 80"/>
                  <a:gd name="T27" fmla="*/ 33 h 80"/>
                  <a:gd name="T28" fmla="*/ 0 w 80"/>
                  <a:gd name="T29" fmla="*/ 40 h 80"/>
                  <a:gd name="T30" fmla="*/ 0 w 80"/>
                  <a:gd name="T31" fmla="*/ 48 h 80"/>
                  <a:gd name="T32" fmla="*/ 3 w 80"/>
                  <a:gd name="T33" fmla="*/ 56 h 80"/>
                  <a:gd name="T34" fmla="*/ 6 w 80"/>
                  <a:gd name="T35" fmla="*/ 63 h 80"/>
                  <a:gd name="T36" fmla="*/ 11 w 80"/>
                  <a:gd name="T37" fmla="*/ 69 h 80"/>
                  <a:gd name="T38" fmla="*/ 17 w 80"/>
                  <a:gd name="T39" fmla="*/ 74 h 80"/>
                  <a:gd name="T40" fmla="*/ 24 w 80"/>
                  <a:gd name="T41" fmla="*/ 77 h 80"/>
                  <a:gd name="T42" fmla="*/ 32 w 80"/>
                  <a:gd name="T43" fmla="*/ 80 h 80"/>
                  <a:gd name="T44" fmla="*/ 40 w 80"/>
                  <a:gd name="T45" fmla="*/ 80 h 80"/>
                  <a:gd name="T46" fmla="*/ 47 w 80"/>
                  <a:gd name="T47" fmla="*/ 80 h 80"/>
                  <a:gd name="T48" fmla="*/ 55 w 80"/>
                  <a:gd name="T49" fmla="*/ 77 h 80"/>
                  <a:gd name="T50" fmla="*/ 62 w 80"/>
                  <a:gd name="T51" fmla="*/ 74 h 80"/>
                  <a:gd name="T52" fmla="*/ 68 w 80"/>
                  <a:gd name="T53" fmla="*/ 69 h 80"/>
                  <a:gd name="T54" fmla="*/ 80 w 80"/>
                  <a:gd name="T55" fmla="*/ 40 h 80"/>
                  <a:gd name="T56" fmla="*/ 79 w 80"/>
                  <a:gd name="T57" fmla="*/ 3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0" h="80">
                    <a:moveTo>
                      <a:pt x="79" y="33"/>
                    </a:moveTo>
                    <a:cubicBezTo>
                      <a:pt x="78" y="30"/>
                      <a:pt x="78" y="28"/>
                      <a:pt x="77" y="25"/>
                    </a:cubicBezTo>
                    <a:cubicBezTo>
                      <a:pt x="76" y="23"/>
                      <a:pt x="74" y="20"/>
                      <a:pt x="73" y="18"/>
                    </a:cubicBezTo>
                    <a:cubicBezTo>
                      <a:pt x="71" y="16"/>
                      <a:pt x="70" y="14"/>
                      <a:pt x="68" y="12"/>
                    </a:cubicBezTo>
                    <a:cubicBezTo>
                      <a:pt x="66" y="10"/>
                      <a:pt x="64" y="9"/>
                      <a:pt x="62" y="7"/>
                    </a:cubicBezTo>
                    <a:cubicBezTo>
                      <a:pt x="60" y="6"/>
                      <a:pt x="57" y="4"/>
                      <a:pt x="55" y="3"/>
                    </a:cubicBezTo>
                    <a:cubicBezTo>
                      <a:pt x="52" y="2"/>
                      <a:pt x="50" y="2"/>
                      <a:pt x="47" y="1"/>
                    </a:cubicBezTo>
                    <a:cubicBezTo>
                      <a:pt x="42" y="0"/>
                      <a:pt x="37" y="0"/>
                      <a:pt x="32" y="1"/>
                    </a:cubicBezTo>
                    <a:cubicBezTo>
                      <a:pt x="29" y="2"/>
                      <a:pt x="27" y="2"/>
                      <a:pt x="24" y="3"/>
                    </a:cubicBezTo>
                    <a:cubicBezTo>
                      <a:pt x="22" y="4"/>
                      <a:pt x="20" y="6"/>
                      <a:pt x="17" y="7"/>
                    </a:cubicBezTo>
                    <a:cubicBezTo>
                      <a:pt x="15" y="9"/>
                      <a:pt x="13" y="10"/>
                      <a:pt x="11" y="12"/>
                    </a:cubicBezTo>
                    <a:cubicBezTo>
                      <a:pt x="9" y="14"/>
                      <a:pt x="8" y="16"/>
                      <a:pt x="6" y="18"/>
                    </a:cubicBezTo>
                    <a:cubicBezTo>
                      <a:pt x="5" y="20"/>
                      <a:pt x="4" y="23"/>
                      <a:pt x="3" y="25"/>
                    </a:cubicBezTo>
                    <a:cubicBezTo>
                      <a:pt x="2" y="28"/>
                      <a:pt x="1" y="30"/>
                      <a:pt x="0" y="33"/>
                    </a:cubicBezTo>
                    <a:cubicBezTo>
                      <a:pt x="0" y="35"/>
                      <a:pt x="0" y="38"/>
                      <a:pt x="0" y="40"/>
                    </a:cubicBezTo>
                    <a:cubicBezTo>
                      <a:pt x="0" y="43"/>
                      <a:pt x="0" y="46"/>
                      <a:pt x="0" y="48"/>
                    </a:cubicBezTo>
                    <a:cubicBezTo>
                      <a:pt x="1" y="51"/>
                      <a:pt x="2" y="53"/>
                      <a:pt x="3" y="56"/>
                    </a:cubicBezTo>
                    <a:cubicBezTo>
                      <a:pt x="4" y="58"/>
                      <a:pt x="5" y="60"/>
                      <a:pt x="6" y="63"/>
                    </a:cubicBezTo>
                    <a:cubicBezTo>
                      <a:pt x="8" y="65"/>
                      <a:pt x="9" y="67"/>
                      <a:pt x="11" y="69"/>
                    </a:cubicBezTo>
                    <a:cubicBezTo>
                      <a:pt x="13" y="71"/>
                      <a:pt x="15" y="72"/>
                      <a:pt x="17" y="74"/>
                    </a:cubicBezTo>
                    <a:cubicBezTo>
                      <a:pt x="20" y="75"/>
                      <a:pt x="22" y="76"/>
                      <a:pt x="24" y="77"/>
                    </a:cubicBezTo>
                    <a:cubicBezTo>
                      <a:pt x="27" y="78"/>
                      <a:pt x="29" y="79"/>
                      <a:pt x="32" y="80"/>
                    </a:cubicBezTo>
                    <a:cubicBezTo>
                      <a:pt x="34" y="80"/>
                      <a:pt x="37" y="80"/>
                      <a:pt x="40" y="80"/>
                    </a:cubicBezTo>
                    <a:cubicBezTo>
                      <a:pt x="42" y="80"/>
                      <a:pt x="45" y="80"/>
                      <a:pt x="47" y="80"/>
                    </a:cubicBezTo>
                    <a:cubicBezTo>
                      <a:pt x="50" y="79"/>
                      <a:pt x="52" y="78"/>
                      <a:pt x="55" y="77"/>
                    </a:cubicBezTo>
                    <a:cubicBezTo>
                      <a:pt x="57" y="76"/>
                      <a:pt x="60" y="75"/>
                      <a:pt x="62" y="74"/>
                    </a:cubicBezTo>
                    <a:cubicBezTo>
                      <a:pt x="64" y="72"/>
                      <a:pt x="66" y="71"/>
                      <a:pt x="68" y="69"/>
                    </a:cubicBezTo>
                    <a:cubicBezTo>
                      <a:pt x="75" y="61"/>
                      <a:pt x="80" y="51"/>
                      <a:pt x="80" y="40"/>
                    </a:cubicBezTo>
                    <a:cubicBezTo>
                      <a:pt x="80" y="38"/>
                      <a:pt x="79" y="35"/>
                      <a:pt x="79" y="33"/>
                    </a:cubicBezTo>
                    <a:close/>
                  </a:path>
                </a:pathLst>
              </a:custGeom>
              <a:solidFill>
                <a:srgbClr val="507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7" name="Freeform 7"/>
              <p:cNvSpPr>
                <a:spLocks/>
              </p:cNvSpPr>
              <p:nvPr/>
            </p:nvSpPr>
            <p:spPr bwMode="auto">
              <a:xfrm>
                <a:off x="2674" y="2518"/>
                <a:ext cx="363" cy="377"/>
              </a:xfrm>
              <a:custGeom>
                <a:avLst/>
                <a:gdLst>
                  <a:gd name="T0" fmla="*/ 481 w 1003"/>
                  <a:gd name="T1" fmla="*/ 0 h 1044"/>
                  <a:gd name="T2" fmla="*/ 117 w 1003"/>
                  <a:gd name="T3" fmla="*/ 148 h 1044"/>
                  <a:gd name="T4" fmla="*/ 116 w 1003"/>
                  <a:gd name="T5" fmla="*/ 204 h 1044"/>
                  <a:gd name="T6" fmla="*/ 173 w 1003"/>
                  <a:gd name="T7" fmla="*/ 205 h 1044"/>
                  <a:gd name="T8" fmla="*/ 481 w 1003"/>
                  <a:gd name="T9" fmla="*/ 80 h 1044"/>
                  <a:gd name="T10" fmla="*/ 923 w 1003"/>
                  <a:gd name="T11" fmla="*/ 522 h 1044"/>
                  <a:gd name="T12" fmla="*/ 481 w 1003"/>
                  <a:gd name="T13" fmla="*/ 964 h 1044"/>
                  <a:gd name="T14" fmla="*/ 81 w 1003"/>
                  <a:gd name="T15" fmla="*/ 712 h 1044"/>
                  <a:gd name="T16" fmla="*/ 28 w 1003"/>
                  <a:gd name="T17" fmla="*/ 693 h 1044"/>
                  <a:gd name="T18" fmla="*/ 9 w 1003"/>
                  <a:gd name="T19" fmla="*/ 746 h 1044"/>
                  <a:gd name="T20" fmla="*/ 199 w 1003"/>
                  <a:gd name="T21" fmla="*/ 961 h 1044"/>
                  <a:gd name="T22" fmla="*/ 481 w 1003"/>
                  <a:gd name="T23" fmla="*/ 1044 h 1044"/>
                  <a:gd name="T24" fmla="*/ 1003 w 1003"/>
                  <a:gd name="T25" fmla="*/ 522 h 1044"/>
                  <a:gd name="T26" fmla="*/ 481 w 1003"/>
                  <a:gd name="T27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03" h="1044">
                    <a:moveTo>
                      <a:pt x="481" y="0"/>
                    </a:moveTo>
                    <a:cubicBezTo>
                      <a:pt x="344" y="0"/>
                      <a:pt x="215" y="52"/>
                      <a:pt x="117" y="148"/>
                    </a:cubicBezTo>
                    <a:cubicBezTo>
                      <a:pt x="101" y="163"/>
                      <a:pt x="101" y="189"/>
                      <a:pt x="116" y="204"/>
                    </a:cubicBezTo>
                    <a:cubicBezTo>
                      <a:pt x="131" y="220"/>
                      <a:pt x="157" y="221"/>
                      <a:pt x="173" y="205"/>
                    </a:cubicBezTo>
                    <a:cubicBezTo>
                      <a:pt x="256" y="124"/>
                      <a:pt x="365" y="80"/>
                      <a:pt x="481" y="80"/>
                    </a:cubicBezTo>
                    <a:cubicBezTo>
                      <a:pt x="725" y="80"/>
                      <a:pt x="923" y="278"/>
                      <a:pt x="923" y="522"/>
                    </a:cubicBezTo>
                    <a:cubicBezTo>
                      <a:pt x="923" y="766"/>
                      <a:pt x="725" y="964"/>
                      <a:pt x="481" y="964"/>
                    </a:cubicBezTo>
                    <a:cubicBezTo>
                      <a:pt x="311" y="964"/>
                      <a:pt x="155" y="865"/>
                      <a:pt x="81" y="712"/>
                    </a:cubicBezTo>
                    <a:cubicBezTo>
                      <a:pt x="72" y="692"/>
                      <a:pt x="48" y="683"/>
                      <a:pt x="28" y="693"/>
                    </a:cubicBezTo>
                    <a:cubicBezTo>
                      <a:pt x="8" y="703"/>
                      <a:pt x="0" y="726"/>
                      <a:pt x="9" y="746"/>
                    </a:cubicBezTo>
                    <a:cubicBezTo>
                      <a:pt x="51" y="834"/>
                      <a:pt x="117" y="908"/>
                      <a:pt x="199" y="961"/>
                    </a:cubicBezTo>
                    <a:cubicBezTo>
                      <a:pt x="283" y="1016"/>
                      <a:pt x="380" y="1044"/>
                      <a:pt x="481" y="1044"/>
                    </a:cubicBezTo>
                    <a:cubicBezTo>
                      <a:pt x="769" y="1044"/>
                      <a:pt x="1003" y="810"/>
                      <a:pt x="1003" y="522"/>
                    </a:cubicBezTo>
                    <a:cubicBezTo>
                      <a:pt x="1003" y="234"/>
                      <a:pt x="769" y="0"/>
                      <a:pt x="481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8" name="Freeform 8"/>
              <p:cNvSpPr>
                <a:spLocks/>
              </p:cNvSpPr>
              <p:nvPr/>
            </p:nvSpPr>
            <p:spPr bwMode="auto">
              <a:xfrm>
                <a:off x="2769" y="2645"/>
                <a:ext cx="186" cy="116"/>
              </a:xfrm>
              <a:custGeom>
                <a:avLst/>
                <a:gdLst>
                  <a:gd name="T0" fmla="*/ 500 w 515"/>
                  <a:gd name="T1" fmla="*/ 18 h 322"/>
                  <a:gd name="T2" fmla="*/ 443 w 515"/>
                  <a:gd name="T3" fmla="*/ 15 h 322"/>
                  <a:gd name="T4" fmla="*/ 203 w 515"/>
                  <a:gd name="T5" fmla="*/ 231 h 322"/>
                  <a:gd name="T6" fmla="*/ 69 w 515"/>
                  <a:gd name="T7" fmla="*/ 137 h 322"/>
                  <a:gd name="T8" fmla="*/ 13 w 515"/>
                  <a:gd name="T9" fmla="*/ 147 h 322"/>
                  <a:gd name="T10" fmla="*/ 23 w 515"/>
                  <a:gd name="T11" fmla="*/ 203 h 322"/>
                  <a:gd name="T12" fmla="*/ 183 w 515"/>
                  <a:gd name="T13" fmla="*/ 315 h 322"/>
                  <a:gd name="T14" fmla="*/ 206 w 515"/>
                  <a:gd name="T15" fmla="*/ 322 h 322"/>
                  <a:gd name="T16" fmla="*/ 233 w 515"/>
                  <a:gd name="T17" fmla="*/ 312 h 322"/>
                  <a:gd name="T18" fmla="*/ 497 w 515"/>
                  <a:gd name="T19" fmla="*/ 75 h 322"/>
                  <a:gd name="T20" fmla="*/ 500 w 515"/>
                  <a:gd name="T21" fmla="*/ 18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5" h="322">
                    <a:moveTo>
                      <a:pt x="500" y="18"/>
                    </a:moveTo>
                    <a:cubicBezTo>
                      <a:pt x="485" y="2"/>
                      <a:pt x="460" y="0"/>
                      <a:pt x="443" y="15"/>
                    </a:cubicBezTo>
                    <a:cubicBezTo>
                      <a:pt x="203" y="231"/>
                      <a:pt x="203" y="231"/>
                      <a:pt x="203" y="231"/>
                    </a:cubicBezTo>
                    <a:cubicBezTo>
                      <a:pt x="69" y="137"/>
                      <a:pt x="69" y="137"/>
                      <a:pt x="69" y="137"/>
                    </a:cubicBezTo>
                    <a:cubicBezTo>
                      <a:pt x="51" y="125"/>
                      <a:pt x="26" y="129"/>
                      <a:pt x="13" y="147"/>
                    </a:cubicBezTo>
                    <a:cubicBezTo>
                      <a:pt x="0" y="165"/>
                      <a:pt x="5" y="190"/>
                      <a:pt x="23" y="203"/>
                    </a:cubicBezTo>
                    <a:cubicBezTo>
                      <a:pt x="183" y="315"/>
                      <a:pt x="183" y="315"/>
                      <a:pt x="183" y="315"/>
                    </a:cubicBezTo>
                    <a:cubicBezTo>
                      <a:pt x="190" y="319"/>
                      <a:pt x="198" y="322"/>
                      <a:pt x="206" y="322"/>
                    </a:cubicBezTo>
                    <a:cubicBezTo>
                      <a:pt x="216" y="322"/>
                      <a:pt x="226" y="318"/>
                      <a:pt x="233" y="312"/>
                    </a:cubicBezTo>
                    <a:cubicBezTo>
                      <a:pt x="497" y="75"/>
                      <a:pt x="497" y="75"/>
                      <a:pt x="497" y="75"/>
                    </a:cubicBezTo>
                    <a:cubicBezTo>
                      <a:pt x="513" y="60"/>
                      <a:pt x="515" y="35"/>
                      <a:pt x="500" y="18"/>
                    </a:cubicBez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9" name="Freeform 9"/>
              <p:cNvSpPr>
                <a:spLocks/>
              </p:cNvSpPr>
              <p:nvPr/>
            </p:nvSpPr>
            <p:spPr bwMode="auto">
              <a:xfrm>
                <a:off x="2521" y="2381"/>
                <a:ext cx="295" cy="651"/>
              </a:xfrm>
              <a:custGeom>
                <a:avLst/>
                <a:gdLst>
                  <a:gd name="T0" fmla="*/ 817 w 817"/>
                  <a:gd name="T1" fmla="*/ 1722 h 1802"/>
                  <a:gd name="T2" fmla="*/ 80 w 817"/>
                  <a:gd name="T3" fmla="*/ 901 h 1802"/>
                  <a:gd name="T4" fmla="*/ 817 w 817"/>
                  <a:gd name="T5" fmla="*/ 80 h 1802"/>
                  <a:gd name="T6" fmla="*/ 817 w 817"/>
                  <a:gd name="T7" fmla="*/ 0 h 1802"/>
                  <a:gd name="T8" fmla="*/ 265 w 817"/>
                  <a:gd name="T9" fmla="*/ 261 h 1802"/>
                  <a:gd name="T10" fmla="*/ 0 w 817"/>
                  <a:gd name="T11" fmla="*/ 901 h 1802"/>
                  <a:gd name="T12" fmla="*/ 265 w 817"/>
                  <a:gd name="T13" fmla="*/ 1541 h 1802"/>
                  <a:gd name="T14" fmla="*/ 817 w 817"/>
                  <a:gd name="T15" fmla="*/ 1802 h 1802"/>
                  <a:gd name="T16" fmla="*/ 817 w 817"/>
                  <a:gd name="T17" fmla="*/ 1722 h 1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7" h="1802">
                    <a:moveTo>
                      <a:pt x="817" y="1722"/>
                    </a:moveTo>
                    <a:cubicBezTo>
                      <a:pt x="403" y="1677"/>
                      <a:pt x="80" y="1326"/>
                      <a:pt x="80" y="901"/>
                    </a:cubicBezTo>
                    <a:cubicBezTo>
                      <a:pt x="80" y="476"/>
                      <a:pt x="403" y="125"/>
                      <a:pt x="817" y="80"/>
                    </a:cubicBezTo>
                    <a:cubicBezTo>
                      <a:pt x="817" y="0"/>
                      <a:pt x="817" y="0"/>
                      <a:pt x="817" y="0"/>
                    </a:cubicBezTo>
                    <a:cubicBezTo>
                      <a:pt x="609" y="20"/>
                      <a:pt x="415" y="111"/>
                      <a:pt x="265" y="261"/>
                    </a:cubicBezTo>
                    <a:cubicBezTo>
                      <a:pt x="94" y="432"/>
                      <a:pt x="0" y="659"/>
                      <a:pt x="0" y="901"/>
                    </a:cubicBezTo>
                    <a:cubicBezTo>
                      <a:pt x="0" y="1143"/>
                      <a:pt x="94" y="1370"/>
                      <a:pt x="265" y="1541"/>
                    </a:cubicBezTo>
                    <a:cubicBezTo>
                      <a:pt x="415" y="1691"/>
                      <a:pt x="609" y="1782"/>
                      <a:pt x="817" y="1802"/>
                    </a:cubicBezTo>
                    <a:lnTo>
                      <a:pt x="817" y="1722"/>
                    </a:lnTo>
                    <a:close/>
                  </a:path>
                </a:pathLst>
              </a:custGeom>
              <a:solidFill>
                <a:srgbClr val="507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0" name="Freeform 10"/>
              <p:cNvSpPr>
                <a:spLocks/>
              </p:cNvSpPr>
              <p:nvPr/>
            </p:nvSpPr>
            <p:spPr bwMode="auto">
              <a:xfrm>
                <a:off x="2591" y="2452"/>
                <a:ext cx="225" cy="509"/>
              </a:xfrm>
              <a:custGeom>
                <a:avLst/>
                <a:gdLst>
                  <a:gd name="T0" fmla="*/ 609 w 621"/>
                  <a:gd name="T1" fmla="*/ 2 h 1410"/>
                  <a:gd name="T2" fmla="*/ 576 w 621"/>
                  <a:gd name="T3" fmla="*/ 8 h 1410"/>
                  <a:gd name="T4" fmla="*/ 533 w 621"/>
                  <a:gd name="T5" fmla="*/ 17 h 1410"/>
                  <a:gd name="T6" fmla="*/ 500 w 621"/>
                  <a:gd name="T7" fmla="*/ 26 h 1410"/>
                  <a:gd name="T8" fmla="*/ 468 w 621"/>
                  <a:gd name="T9" fmla="*/ 37 h 1410"/>
                  <a:gd name="T10" fmla="*/ 436 w 621"/>
                  <a:gd name="T11" fmla="*/ 50 h 1410"/>
                  <a:gd name="T12" fmla="*/ 405 w 621"/>
                  <a:gd name="T13" fmla="*/ 64 h 1410"/>
                  <a:gd name="T14" fmla="*/ 375 w 621"/>
                  <a:gd name="T15" fmla="*/ 79 h 1410"/>
                  <a:gd name="T16" fmla="*/ 346 w 621"/>
                  <a:gd name="T17" fmla="*/ 95 h 1410"/>
                  <a:gd name="T18" fmla="*/ 318 w 621"/>
                  <a:gd name="T19" fmla="*/ 113 h 1410"/>
                  <a:gd name="T20" fmla="*/ 290 w 621"/>
                  <a:gd name="T21" fmla="*/ 132 h 1410"/>
                  <a:gd name="T22" fmla="*/ 264 w 621"/>
                  <a:gd name="T23" fmla="*/ 153 h 1410"/>
                  <a:gd name="T24" fmla="*/ 238 w 621"/>
                  <a:gd name="T25" fmla="*/ 174 h 1410"/>
                  <a:gd name="T26" fmla="*/ 214 w 621"/>
                  <a:gd name="T27" fmla="*/ 197 h 1410"/>
                  <a:gd name="T28" fmla="*/ 192 w 621"/>
                  <a:gd name="T29" fmla="*/ 220 h 1410"/>
                  <a:gd name="T30" fmla="*/ 141 w 621"/>
                  <a:gd name="T31" fmla="*/ 280 h 1410"/>
                  <a:gd name="T32" fmla="*/ 122 w 621"/>
                  <a:gd name="T33" fmla="*/ 307 h 1410"/>
                  <a:gd name="T34" fmla="*/ 104 w 621"/>
                  <a:gd name="T35" fmla="*/ 335 h 1410"/>
                  <a:gd name="T36" fmla="*/ 87 w 621"/>
                  <a:gd name="T37" fmla="*/ 364 h 1410"/>
                  <a:gd name="T38" fmla="*/ 71 w 621"/>
                  <a:gd name="T39" fmla="*/ 394 h 1410"/>
                  <a:gd name="T40" fmla="*/ 57 w 621"/>
                  <a:gd name="T41" fmla="*/ 425 h 1410"/>
                  <a:gd name="T42" fmla="*/ 44 w 621"/>
                  <a:gd name="T43" fmla="*/ 457 h 1410"/>
                  <a:gd name="T44" fmla="*/ 33 w 621"/>
                  <a:gd name="T45" fmla="*/ 489 h 1410"/>
                  <a:gd name="T46" fmla="*/ 23 w 621"/>
                  <a:gd name="T47" fmla="*/ 523 h 1410"/>
                  <a:gd name="T48" fmla="*/ 15 w 621"/>
                  <a:gd name="T49" fmla="*/ 556 h 1410"/>
                  <a:gd name="T50" fmla="*/ 9 w 621"/>
                  <a:gd name="T51" fmla="*/ 591 h 1410"/>
                  <a:gd name="T52" fmla="*/ 4 w 621"/>
                  <a:gd name="T53" fmla="*/ 626 h 1410"/>
                  <a:gd name="T54" fmla="*/ 1 w 621"/>
                  <a:gd name="T55" fmla="*/ 662 h 1410"/>
                  <a:gd name="T56" fmla="*/ 0 w 621"/>
                  <a:gd name="T57" fmla="*/ 705 h 1410"/>
                  <a:gd name="T58" fmla="*/ 1 w 621"/>
                  <a:gd name="T59" fmla="*/ 748 h 1410"/>
                  <a:gd name="T60" fmla="*/ 4 w 621"/>
                  <a:gd name="T61" fmla="*/ 784 h 1410"/>
                  <a:gd name="T62" fmla="*/ 9 w 621"/>
                  <a:gd name="T63" fmla="*/ 819 h 1410"/>
                  <a:gd name="T64" fmla="*/ 15 w 621"/>
                  <a:gd name="T65" fmla="*/ 854 h 1410"/>
                  <a:gd name="T66" fmla="*/ 23 w 621"/>
                  <a:gd name="T67" fmla="*/ 887 h 1410"/>
                  <a:gd name="T68" fmla="*/ 33 w 621"/>
                  <a:gd name="T69" fmla="*/ 921 h 1410"/>
                  <a:gd name="T70" fmla="*/ 44 w 621"/>
                  <a:gd name="T71" fmla="*/ 953 h 1410"/>
                  <a:gd name="T72" fmla="*/ 57 w 621"/>
                  <a:gd name="T73" fmla="*/ 985 h 1410"/>
                  <a:gd name="T74" fmla="*/ 71 w 621"/>
                  <a:gd name="T75" fmla="*/ 1015 h 1410"/>
                  <a:gd name="T76" fmla="*/ 87 w 621"/>
                  <a:gd name="T77" fmla="*/ 1046 h 1410"/>
                  <a:gd name="T78" fmla="*/ 104 w 621"/>
                  <a:gd name="T79" fmla="*/ 1075 h 1410"/>
                  <a:gd name="T80" fmla="*/ 122 w 621"/>
                  <a:gd name="T81" fmla="*/ 1103 h 1410"/>
                  <a:gd name="T82" fmla="*/ 141 w 621"/>
                  <a:gd name="T83" fmla="*/ 1130 h 1410"/>
                  <a:gd name="T84" fmla="*/ 192 w 621"/>
                  <a:gd name="T85" fmla="*/ 1190 h 1410"/>
                  <a:gd name="T86" fmla="*/ 214 w 621"/>
                  <a:gd name="T87" fmla="*/ 1213 h 1410"/>
                  <a:gd name="T88" fmla="*/ 238 w 621"/>
                  <a:gd name="T89" fmla="*/ 1236 h 1410"/>
                  <a:gd name="T90" fmla="*/ 264 w 621"/>
                  <a:gd name="T91" fmla="*/ 1257 h 1410"/>
                  <a:gd name="T92" fmla="*/ 290 w 621"/>
                  <a:gd name="T93" fmla="*/ 1278 h 1410"/>
                  <a:gd name="T94" fmla="*/ 318 w 621"/>
                  <a:gd name="T95" fmla="*/ 1297 h 1410"/>
                  <a:gd name="T96" fmla="*/ 346 w 621"/>
                  <a:gd name="T97" fmla="*/ 1315 h 1410"/>
                  <a:gd name="T98" fmla="*/ 375 w 621"/>
                  <a:gd name="T99" fmla="*/ 1331 h 1410"/>
                  <a:gd name="T100" fmla="*/ 405 w 621"/>
                  <a:gd name="T101" fmla="*/ 1346 h 1410"/>
                  <a:gd name="T102" fmla="*/ 436 w 621"/>
                  <a:gd name="T103" fmla="*/ 1360 h 1410"/>
                  <a:gd name="T104" fmla="*/ 468 w 621"/>
                  <a:gd name="T105" fmla="*/ 1373 h 1410"/>
                  <a:gd name="T106" fmla="*/ 500 w 621"/>
                  <a:gd name="T107" fmla="*/ 1384 h 1410"/>
                  <a:gd name="T108" fmla="*/ 533 w 621"/>
                  <a:gd name="T109" fmla="*/ 1393 h 1410"/>
                  <a:gd name="T110" fmla="*/ 576 w 621"/>
                  <a:gd name="T111" fmla="*/ 1402 h 1410"/>
                  <a:gd name="T112" fmla="*/ 609 w 621"/>
                  <a:gd name="T113" fmla="*/ 1408 h 1410"/>
                  <a:gd name="T114" fmla="*/ 80 w 621"/>
                  <a:gd name="T115" fmla="*/ 705 h 1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21" h="1410">
                    <a:moveTo>
                      <a:pt x="621" y="81"/>
                    </a:moveTo>
                    <a:cubicBezTo>
                      <a:pt x="621" y="0"/>
                      <a:pt x="621" y="0"/>
                      <a:pt x="621" y="0"/>
                    </a:cubicBezTo>
                    <a:cubicBezTo>
                      <a:pt x="620" y="1"/>
                      <a:pt x="619" y="1"/>
                      <a:pt x="619" y="1"/>
                    </a:cubicBezTo>
                    <a:cubicBezTo>
                      <a:pt x="615" y="1"/>
                      <a:pt x="612" y="2"/>
                      <a:pt x="609" y="2"/>
                    </a:cubicBezTo>
                    <a:cubicBezTo>
                      <a:pt x="607" y="2"/>
                      <a:pt x="604" y="3"/>
                      <a:pt x="601" y="3"/>
                    </a:cubicBezTo>
                    <a:cubicBezTo>
                      <a:pt x="598" y="4"/>
                      <a:pt x="595" y="4"/>
                      <a:pt x="592" y="5"/>
                    </a:cubicBezTo>
                    <a:cubicBezTo>
                      <a:pt x="589" y="5"/>
                      <a:pt x="587" y="6"/>
                      <a:pt x="584" y="6"/>
                    </a:cubicBezTo>
                    <a:cubicBezTo>
                      <a:pt x="581" y="7"/>
                      <a:pt x="578" y="7"/>
                      <a:pt x="576" y="8"/>
                    </a:cubicBezTo>
                    <a:cubicBezTo>
                      <a:pt x="570" y="9"/>
                      <a:pt x="564" y="10"/>
                      <a:pt x="558" y="11"/>
                    </a:cubicBezTo>
                    <a:cubicBezTo>
                      <a:pt x="555" y="12"/>
                      <a:pt x="553" y="12"/>
                      <a:pt x="550" y="13"/>
                    </a:cubicBezTo>
                    <a:cubicBezTo>
                      <a:pt x="547" y="14"/>
                      <a:pt x="544" y="14"/>
                      <a:pt x="541" y="15"/>
                    </a:cubicBezTo>
                    <a:cubicBezTo>
                      <a:pt x="538" y="16"/>
                      <a:pt x="536" y="16"/>
                      <a:pt x="533" y="17"/>
                    </a:cubicBezTo>
                    <a:cubicBezTo>
                      <a:pt x="530" y="18"/>
                      <a:pt x="527" y="19"/>
                      <a:pt x="524" y="20"/>
                    </a:cubicBezTo>
                    <a:cubicBezTo>
                      <a:pt x="522" y="20"/>
                      <a:pt x="519" y="21"/>
                      <a:pt x="517" y="22"/>
                    </a:cubicBezTo>
                    <a:cubicBezTo>
                      <a:pt x="514" y="22"/>
                      <a:pt x="511" y="23"/>
                      <a:pt x="508" y="24"/>
                    </a:cubicBezTo>
                    <a:cubicBezTo>
                      <a:pt x="505" y="25"/>
                      <a:pt x="503" y="26"/>
                      <a:pt x="500" y="26"/>
                    </a:cubicBezTo>
                    <a:cubicBezTo>
                      <a:pt x="497" y="27"/>
                      <a:pt x="494" y="28"/>
                      <a:pt x="491" y="29"/>
                    </a:cubicBezTo>
                    <a:cubicBezTo>
                      <a:pt x="489" y="30"/>
                      <a:pt x="486" y="31"/>
                      <a:pt x="484" y="32"/>
                    </a:cubicBezTo>
                    <a:cubicBezTo>
                      <a:pt x="481" y="33"/>
                      <a:pt x="478" y="34"/>
                      <a:pt x="475" y="35"/>
                    </a:cubicBezTo>
                    <a:cubicBezTo>
                      <a:pt x="473" y="36"/>
                      <a:pt x="470" y="36"/>
                      <a:pt x="468" y="37"/>
                    </a:cubicBezTo>
                    <a:cubicBezTo>
                      <a:pt x="465" y="38"/>
                      <a:pt x="462" y="40"/>
                      <a:pt x="459" y="41"/>
                    </a:cubicBezTo>
                    <a:cubicBezTo>
                      <a:pt x="457" y="42"/>
                      <a:pt x="454" y="42"/>
                      <a:pt x="452" y="43"/>
                    </a:cubicBezTo>
                    <a:cubicBezTo>
                      <a:pt x="449" y="44"/>
                      <a:pt x="446" y="46"/>
                      <a:pt x="443" y="47"/>
                    </a:cubicBezTo>
                    <a:cubicBezTo>
                      <a:pt x="441" y="48"/>
                      <a:pt x="439" y="49"/>
                      <a:pt x="436" y="50"/>
                    </a:cubicBezTo>
                    <a:cubicBezTo>
                      <a:pt x="433" y="51"/>
                      <a:pt x="430" y="52"/>
                      <a:pt x="427" y="53"/>
                    </a:cubicBezTo>
                    <a:cubicBezTo>
                      <a:pt x="425" y="54"/>
                      <a:pt x="423" y="55"/>
                      <a:pt x="421" y="56"/>
                    </a:cubicBezTo>
                    <a:cubicBezTo>
                      <a:pt x="418" y="58"/>
                      <a:pt x="415" y="59"/>
                      <a:pt x="412" y="60"/>
                    </a:cubicBezTo>
                    <a:cubicBezTo>
                      <a:pt x="410" y="61"/>
                      <a:pt x="408" y="62"/>
                      <a:pt x="405" y="64"/>
                    </a:cubicBezTo>
                    <a:cubicBezTo>
                      <a:pt x="402" y="65"/>
                      <a:pt x="400" y="66"/>
                      <a:pt x="397" y="68"/>
                    </a:cubicBezTo>
                    <a:cubicBezTo>
                      <a:pt x="395" y="69"/>
                      <a:pt x="392" y="70"/>
                      <a:pt x="390" y="71"/>
                    </a:cubicBezTo>
                    <a:cubicBezTo>
                      <a:pt x="387" y="72"/>
                      <a:pt x="385" y="74"/>
                      <a:pt x="382" y="75"/>
                    </a:cubicBezTo>
                    <a:cubicBezTo>
                      <a:pt x="380" y="76"/>
                      <a:pt x="377" y="78"/>
                      <a:pt x="375" y="79"/>
                    </a:cubicBezTo>
                    <a:cubicBezTo>
                      <a:pt x="372" y="80"/>
                      <a:pt x="370" y="82"/>
                      <a:pt x="367" y="83"/>
                    </a:cubicBezTo>
                    <a:cubicBezTo>
                      <a:pt x="365" y="85"/>
                      <a:pt x="363" y="86"/>
                      <a:pt x="360" y="87"/>
                    </a:cubicBezTo>
                    <a:cubicBezTo>
                      <a:pt x="358" y="88"/>
                      <a:pt x="355" y="90"/>
                      <a:pt x="352" y="92"/>
                    </a:cubicBezTo>
                    <a:cubicBezTo>
                      <a:pt x="350" y="93"/>
                      <a:pt x="348" y="94"/>
                      <a:pt x="346" y="95"/>
                    </a:cubicBezTo>
                    <a:cubicBezTo>
                      <a:pt x="343" y="97"/>
                      <a:pt x="340" y="99"/>
                      <a:pt x="338" y="100"/>
                    </a:cubicBezTo>
                    <a:cubicBezTo>
                      <a:pt x="336" y="102"/>
                      <a:pt x="334" y="103"/>
                      <a:pt x="332" y="104"/>
                    </a:cubicBezTo>
                    <a:cubicBezTo>
                      <a:pt x="329" y="106"/>
                      <a:pt x="326" y="108"/>
                      <a:pt x="324" y="109"/>
                    </a:cubicBezTo>
                    <a:cubicBezTo>
                      <a:pt x="322" y="111"/>
                      <a:pt x="320" y="112"/>
                      <a:pt x="318" y="113"/>
                    </a:cubicBezTo>
                    <a:cubicBezTo>
                      <a:pt x="315" y="115"/>
                      <a:pt x="312" y="117"/>
                      <a:pt x="310" y="119"/>
                    </a:cubicBezTo>
                    <a:cubicBezTo>
                      <a:pt x="308" y="120"/>
                      <a:pt x="306" y="121"/>
                      <a:pt x="304" y="123"/>
                    </a:cubicBezTo>
                    <a:cubicBezTo>
                      <a:pt x="301" y="125"/>
                      <a:pt x="298" y="126"/>
                      <a:pt x="296" y="128"/>
                    </a:cubicBezTo>
                    <a:cubicBezTo>
                      <a:pt x="294" y="130"/>
                      <a:pt x="292" y="131"/>
                      <a:pt x="290" y="132"/>
                    </a:cubicBezTo>
                    <a:cubicBezTo>
                      <a:pt x="288" y="134"/>
                      <a:pt x="285" y="136"/>
                      <a:pt x="282" y="138"/>
                    </a:cubicBezTo>
                    <a:cubicBezTo>
                      <a:pt x="281" y="140"/>
                      <a:pt x="279" y="141"/>
                      <a:pt x="277" y="142"/>
                    </a:cubicBezTo>
                    <a:cubicBezTo>
                      <a:pt x="274" y="144"/>
                      <a:pt x="272" y="146"/>
                      <a:pt x="269" y="149"/>
                    </a:cubicBezTo>
                    <a:cubicBezTo>
                      <a:pt x="267" y="150"/>
                      <a:pt x="266" y="151"/>
                      <a:pt x="264" y="153"/>
                    </a:cubicBezTo>
                    <a:cubicBezTo>
                      <a:pt x="261" y="155"/>
                      <a:pt x="259" y="157"/>
                      <a:pt x="256" y="159"/>
                    </a:cubicBezTo>
                    <a:cubicBezTo>
                      <a:pt x="254" y="160"/>
                      <a:pt x="253" y="162"/>
                      <a:pt x="251" y="163"/>
                    </a:cubicBezTo>
                    <a:cubicBezTo>
                      <a:pt x="248" y="166"/>
                      <a:pt x="246" y="168"/>
                      <a:pt x="243" y="170"/>
                    </a:cubicBezTo>
                    <a:cubicBezTo>
                      <a:pt x="242" y="171"/>
                      <a:pt x="240" y="173"/>
                      <a:pt x="238" y="174"/>
                    </a:cubicBezTo>
                    <a:cubicBezTo>
                      <a:pt x="236" y="177"/>
                      <a:pt x="233" y="179"/>
                      <a:pt x="231" y="181"/>
                    </a:cubicBezTo>
                    <a:cubicBezTo>
                      <a:pt x="229" y="183"/>
                      <a:pt x="228" y="184"/>
                      <a:pt x="226" y="185"/>
                    </a:cubicBezTo>
                    <a:cubicBezTo>
                      <a:pt x="224" y="188"/>
                      <a:pt x="221" y="190"/>
                      <a:pt x="219" y="193"/>
                    </a:cubicBezTo>
                    <a:cubicBezTo>
                      <a:pt x="217" y="194"/>
                      <a:pt x="216" y="195"/>
                      <a:pt x="214" y="197"/>
                    </a:cubicBezTo>
                    <a:cubicBezTo>
                      <a:pt x="212" y="199"/>
                      <a:pt x="209" y="202"/>
                      <a:pt x="207" y="204"/>
                    </a:cubicBezTo>
                    <a:cubicBezTo>
                      <a:pt x="205" y="206"/>
                      <a:pt x="204" y="207"/>
                      <a:pt x="203" y="208"/>
                    </a:cubicBezTo>
                    <a:cubicBezTo>
                      <a:pt x="200" y="211"/>
                      <a:pt x="198" y="214"/>
                      <a:pt x="195" y="216"/>
                    </a:cubicBezTo>
                    <a:cubicBezTo>
                      <a:pt x="194" y="217"/>
                      <a:pt x="193" y="219"/>
                      <a:pt x="192" y="220"/>
                    </a:cubicBezTo>
                    <a:cubicBezTo>
                      <a:pt x="189" y="223"/>
                      <a:pt x="186" y="226"/>
                      <a:pt x="184" y="228"/>
                    </a:cubicBezTo>
                    <a:cubicBezTo>
                      <a:pt x="183" y="229"/>
                      <a:pt x="182" y="230"/>
                      <a:pt x="182" y="231"/>
                    </a:cubicBezTo>
                    <a:cubicBezTo>
                      <a:pt x="169" y="245"/>
                      <a:pt x="156" y="260"/>
                      <a:pt x="144" y="276"/>
                    </a:cubicBezTo>
                    <a:cubicBezTo>
                      <a:pt x="143" y="277"/>
                      <a:pt x="142" y="278"/>
                      <a:pt x="141" y="280"/>
                    </a:cubicBezTo>
                    <a:cubicBezTo>
                      <a:pt x="139" y="282"/>
                      <a:pt x="137" y="285"/>
                      <a:pt x="135" y="288"/>
                    </a:cubicBezTo>
                    <a:cubicBezTo>
                      <a:pt x="134" y="290"/>
                      <a:pt x="133" y="292"/>
                      <a:pt x="132" y="293"/>
                    </a:cubicBezTo>
                    <a:cubicBezTo>
                      <a:pt x="130" y="296"/>
                      <a:pt x="128" y="299"/>
                      <a:pt x="126" y="301"/>
                    </a:cubicBezTo>
                    <a:cubicBezTo>
                      <a:pt x="124" y="303"/>
                      <a:pt x="123" y="305"/>
                      <a:pt x="122" y="307"/>
                    </a:cubicBezTo>
                    <a:cubicBezTo>
                      <a:pt x="120" y="310"/>
                      <a:pt x="118" y="312"/>
                      <a:pt x="117" y="315"/>
                    </a:cubicBezTo>
                    <a:cubicBezTo>
                      <a:pt x="115" y="317"/>
                      <a:pt x="114" y="319"/>
                      <a:pt x="113" y="321"/>
                    </a:cubicBezTo>
                    <a:cubicBezTo>
                      <a:pt x="111" y="324"/>
                      <a:pt x="109" y="326"/>
                      <a:pt x="108" y="329"/>
                    </a:cubicBezTo>
                    <a:cubicBezTo>
                      <a:pt x="106" y="331"/>
                      <a:pt x="105" y="333"/>
                      <a:pt x="104" y="335"/>
                    </a:cubicBezTo>
                    <a:cubicBezTo>
                      <a:pt x="102" y="338"/>
                      <a:pt x="101" y="341"/>
                      <a:pt x="99" y="343"/>
                    </a:cubicBezTo>
                    <a:cubicBezTo>
                      <a:pt x="98" y="345"/>
                      <a:pt x="96" y="348"/>
                      <a:pt x="95" y="350"/>
                    </a:cubicBezTo>
                    <a:cubicBezTo>
                      <a:pt x="94" y="352"/>
                      <a:pt x="92" y="355"/>
                      <a:pt x="91" y="358"/>
                    </a:cubicBezTo>
                    <a:cubicBezTo>
                      <a:pt x="89" y="360"/>
                      <a:pt x="88" y="362"/>
                      <a:pt x="87" y="364"/>
                    </a:cubicBezTo>
                    <a:cubicBezTo>
                      <a:pt x="85" y="367"/>
                      <a:pt x="84" y="370"/>
                      <a:pt x="82" y="372"/>
                    </a:cubicBezTo>
                    <a:cubicBezTo>
                      <a:pt x="81" y="375"/>
                      <a:pt x="80" y="377"/>
                      <a:pt x="79" y="379"/>
                    </a:cubicBezTo>
                    <a:cubicBezTo>
                      <a:pt x="77" y="382"/>
                      <a:pt x="76" y="385"/>
                      <a:pt x="75" y="387"/>
                    </a:cubicBezTo>
                    <a:cubicBezTo>
                      <a:pt x="74" y="390"/>
                      <a:pt x="72" y="392"/>
                      <a:pt x="71" y="394"/>
                    </a:cubicBezTo>
                    <a:cubicBezTo>
                      <a:pt x="70" y="397"/>
                      <a:pt x="69" y="400"/>
                      <a:pt x="67" y="402"/>
                    </a:cubicBezTo>
                    <a:cubicBezTo>
                      <a:pt x="66" y="405"/>
                      <a:pt x="65" y="407"/>
                      <a:pt x="64" y="410"/>
                    </a:cubicBezTo>
                    <a:cubicBezTo>
                      <a:pt x="63" y="412"/>
                      <a:pt x="62" y="415"/>
                      <a:pt x="60" y="418"/>
                    </a:cubicBezTo>
                    <a:cubicBezTo>
                      <a:pt x="59" y="420"/>
                      <a:pt x="58" y="423"/>
                      <a:pt x="57" y="425"/>
                    </a:cubicBezTo>
                    <a:cubicBezTo>
                      <a:pt x="56" y="428"/>
                      <a:pt x="55" y="431"/>
                      <a:pt x="54" y="433"/>
                    </a:cubicBezTo>
                    <a:cubicBezTo>
                      <a:pt x="53" y="436"/>
                      <a:pt x="52" y="439"/>
                      <a:pt x="50" y="441"/>
                    </a:cubicBezTo>
                    <a:cubicBezTo>
                      <a:pt x="49" y="444"/>
                      <a:pt x="48" y="446"/>
                      <a:pt x="47" y="449"/>
                    </a:cubicBezTo>
                    <a:cubicBezTo>
                      <a:pt x="46" y="452"/>
                      <a:pt x="45" y="454"/>
                      <a:pt x="44" y="457"/>
                    </a:cubicBezTo>
                    <a:cubicBezTo>
                      <a:pt x="43" y="460"/>
                      <a:pt x="42" y="462"/>
                      <a:pt x="41" y="465"/>
                    </a:cubicBezTo>
                    <a:cubicBezTo>
                      <a:pt x="40" y="468"/>
                      <a:pt x="39" y="470"/>
                      <a:pt x="39" y="473"/>
                    </a:cubicBezTo>
                    <a:cubicBezTo>
                      <a:pt x="38" y="476"/>
                      <a:pt x="37" y="479"/>
                      <a:pt x="36" y="481"/>
                    </a:cubicBezTo>
                    <a:cubicBezTo>
                      <a:pt x="35" y="484"/>
                      <a:pt x="34" y="487"/>
                      <a:pt x="33" y="489"/>
                    </a:cubicBezTo>
                    <a:cubicBezTo>
                      <a:pt x="32" y="492"/>
                      <a:pt x="31" y="495"/>
                      <a:pt x="31" y="498"/>
                    </a:cubicBezTo>
                    <a:cubicBezTo>
                      <a:pt x="30" y="500"/>
                      <a:pt x="29" y="503"/>
                      <a:pt x="28" y="506"/>
                    </a:cubicBezTo>
                    <a:cubicBezTo>
                      <a:pt x="27" y="509"/>
                      <a:pt x="26" y="511"/>
                      <a:pt x="26" y="514"/>
                    </a:cubicBezTo>
                    <a:cubicBezTo>
                      <a:pt x="25" y="517"/>
                      <a:pt x="24" y="520"/>
                      <a:pt x="23" y="523"/>
                    </a:cubicBezTo>
                    <a:cubicBezTo>
                      <a:pt x="23" y="525"/>
                      <a:pt x="22" y="528"/>
                      <a:pt x="21" y="531"/>
                    </a:cubicBezTo>
                    <a:cubicBezTo>
                      <a:pt x="21" y="534"/>
                      <a:pt x="20" y="536"/>
                      <a:pt x="19" y="539"/>
                    </a:cubicBezTo>
                    <a:cubicBezTo>
                      <a:pt x="19" y="542"/>
                      <a:pt x="18" y="545"/>
                      <a:pt x="17" y="547"/>
                    </a:cubicBezTo>
                    <a:cubicBezTo>
                      <a:pt x="17" y="550"/>
                      <a:pt x="16" y="553"/>
                      <a:pt x="15" y="556"/>
                    </a:cubicBezTo>
                    <a:cubicBezTo>
                      <a:pt x="15" y="559"/>
                      <a:pt x="14" y="562"/>
                      <a:pt x="14" y="564"/>
                    </a:cubicBezTo>
                    <a:cubicBezTo>
                      <a:pt x="13" y="567"/>
                      <a:pt x="12" y="570"/>
                      <a:pt x="12" y="573"/>
                    </a:cubicBezTo>
                    <a:cubicBezTo>
                      <a:pt x="11" y="576"/>
                      <a:pt x="11" y="579"/>
                      <a:pt x="10" y="582"/>
                    </a:cubicBezTo>
                    <a:cubicBezTo>
                      <a:pt x="10" y="585"/>
                      <a:pt x="9" y="588"/>
                      <a:pt x="9" y="591"/>
                    </a:cubicBezTo>
                    <a:cubicBezTo>
                      <a:pt x="8" y="593"/>
                      <a:pt x="8" y="596"/>
                      <a:pt x="8" y="599"/>
                    </a:cubicBezTo>
                    <a:cubicBezTo>
                      <a:pt x="7" y="602"/>
                      <a:pt x="7" y="605"/>
                      <a:pt x="6" y="608"/>
                    </a:cubicBezTo>
                    <a:cubicBezTo>
                      <a:pt x="6" y="611"/>
                      <a:pt x="5" y="614"/>
                      <a:pt x="5" y="616"/>
                    </a:cubicBezTo>
                    <a:cubicBezTo>
                      <a:pt x="5" y="619"/>
                      <a:pt x="4" y="623"/>
                      <a:pt x="4" y="626"/>
                    </a:cubicBezTo>
                    <a:cubicBezTo>
                      <a:pt x="4" y="628"/>
                      <a:pt x="3" y="631"/>
                      <a:pt x="3" y="634"/>
                    </a:cubicBezTo>
                    <a:cubicBezTo>
                      <a:pt x="3" y="637"/>
                      <a:pt x="3" y="640"/>
                      <a:pt x="2" y="644"/>
                    </a:cubicBezTo>
                    <a:cubicBezTo>
                      <a:pt x="2" y="646"/>
                      <a:pt x="2" y="649"/>
                      <a:pt x="2" y="651"/>
                    </a:cubicBezTo>
                    <a:cubicBezTo>
                      <a:pt x="1" y="655"/>
                      <a:pt x="1" y="658"/>
                      <a:pt x="1" y="662"/>
                    </a:cubicBezTo>
                    <a:cubicBezTo>
                      <a:pt x="1" y="664"/>
                      <a:pt x="1" y="667"/>
                      <a:pt x="1" y="669"/>
                    </a:cubicBezTo>
                    <a:cubicBezTo>
                      <a:pt x="0" y="673"/>
                      <a:pt x="0" y="677"/>
                      <a:pt x="0" y="681"/>
                    </a:cubicBezTo>
                    <a:cubicBezTo>
                      <a:pt x="0" y="683"/>
                      <a:pt x="0" y="685"/>
                      <a:pt x="0" y="687"/>
                    </a:cubicBezTo>
                    <a:cubicBezTo>
                      <a:pt x="0" y="693"/>
                      <a:pt x="0" y="699"/>
                      <a:pt x="0" y="705"/>
                    </a:cubicBezTo>
                    <a:cubicBezTo>
                      <a:pt x="0" y="711"/>
                      <a:pt x="0" y="717"/>
                      <a:pt x="0" y="723"/>
                    </a:cubicBezTo>
                    <a:cubicBezTo>
                      <a:pt x="0" y="725"/>
                      <a:pt x="0" y="727"/>
                      <a:pt x="0" y="729"/>
                    </a:cubicBezTo>
                    <a:cubicBezTo>
                      <a:pt x="0" y="733"/>
                      <a:pt x="0" y="737"/>
                      <a:pt x="1" y="741"/>
                    </a:cubicBezTo>
                    <a:cubicBezTo>
                      <a:pt x="1" y="743"/>
                      <a:pt x="1" y="746"/>
                      <a:pt x="1" y="748"/>
                    </a:cubicBezTo>
                    <a:cubicBezTo>
                      <a:pt x="1" y="752"/>
                      <a:pt x="1" y="755"/>
                      <a:pt x="2" y="759"/>
                    </a:cubicBezTo>
                    <a:cubicBezTo>
                      <a:pt x="2" y="761"/>
                      <a:pt x="2" y="764"/>
                      <a:pt x="2" y="766"/>
                    </a:cubicBezTo>
                    <a:cubicBezTo>
                      <a:pt x="3" y="770"/>
                      <a:pt x="3" y="773"/>
                      <a:pt x="3" y="776"/>
                    </a:cubicBezTo>
                    <a:cubicBezTo>
                      <a:pt x="3" y="779"/>
                      <a:pt x="4" y="782"/>
                      <a:pt x="4" y="784"/>
                    </a:cubicBezTo>
                    <a:cubicBezTo>
                      <a:pt x="4" y="787"/>
                      <a:pt x="5" y="791"/>
                      <a:pt x="5" y="794"/>
                    </a:cubicBezTo>
                    <a:cubicBezTo>
                      <a:pt x="5" y="796"/>
                      <a:pt x="6" y="799"/>
                      <a:pt x="6" y="802"/>
                    </a:cubicBezTo>
                    <a:cubicBezTo>
                      <a:pt x="7" y="805"/>
                      <a:pt x="7" y="808"/>
                      <a:pt x="8" y="811"/>
                    </a:cubicBezTo>
                    <a:cubicBezTo>
                      <a:pt x="8" y="814"/>
                      <a:pt x="8" y="817"/>
                      <a:pt x="9" y="819"/>
                    </a:cubicBezTo>
                    <a:cubicBezTo>
                      <a:pt x="9" y="822"/>
                      <a:pt x="10" y="825"/>
                      <a:pt x="10" y="828"/>
                    </a:cubicBezTo>
                    <a:cubicBezTo>
                      <a:pt x="11" y="831"/>
                      <a:pt x="11" y="834"/>
                      <a:pt x="12" y="837"/>
                    </a:cubicBezTo>
                    <a:cubicBezTo>
                      <a:pt x="12" y="840"/>
                      <a:pt x="13" y="843"/>
                      <a:pt x="14" y="846"/>
                    </a:cubicBezTo>
                    <a:cubicBezTo>
                      <a:pt x="14" y="848"/>
                      <a:pt x="15" y="851"/>
                      <a:pt x="15" y="854"/>
                    </a:cubicBezTo>
                    <a:cubicBezTo>
                      <a:pt x="16" y="857"/>
                      <a:pt x="17" y="860"/>
                      <a:pt x="17" y="863"/>
                    </a:cubicBezTo>
                    <a:cubicBezTo>
                      <a:pt x="18" y="865"/>
                      <a:pt x="19" y="868"/>
                      <a:pt x="19" y="871"/>
                    </a:cubicBezTo>
                    <a:cubicBezTo>
                      <a:pt x="20" y="874"/>
                      <a:pt x="21" y="876"/>
                      <a:pt x="21" y="879"/>
                    </a:cubicBezTo>
                    <a:cubicBezTo>
                      <a:pt x="22" y="882"/>
                      <a:pt x="23" y="885"/>
                      <a:pt x="23" y="887"/>
                    </a:cubicBezTo>
                    <a:cubicBezTo>
                      <a:pt x="24" y="890"/>
                      <a:pt x="25" y="893"/>
                      <a:pt x="26" y="896"/>
                    </a:cubicBezTo>
                    <a:cubicBezTo>
                      <a:pt x="26" y="899"/>
                      <a:pt x="27" y="901"/>
                      <a:pt x="28" y="904"/>
                    </a:cubicBezTo>
                    <a:cubicBezTo>
                      <a:pt x="29" y="907"/>
                      <a:pt x="30" y="910"/>
                      <a:pt x="31" y="912"/>
                    </a:cubicBezTo>
                    <a:cubicBezTo>
                      <a:pt x="31" y="915"/>
                      <a:pt x="32" y="918"/>
                      <a:pt x="33" y="921"/>
                    </a:cubicBezTo>
                    <a:cubicBezTo>
                      <a:pt x="34" y="923"/>
                      <a:pt x="35" y="926"/>
                      <a:pt x="36" y="929"/>
                    </a:cubicBezTo>
                    <a:cubicBezTo>
                      <a:pt x="37" y="931"/>
                      <a:pt x="38" y="934"/>
                      <a:pt x="39" y="937"/>
                    </a:cubicBezTo>
                    <a:cubicBezTo>
                      <a:pt x="39" y="940"/>
                      <a:pt x="40" y="942"/>
                      <a:pt x="41" y="945"/>
                    </a:cubicBezTo>
                    <a:cubicBezTo>
                      <a:pt x="42" y="948"/>
                      <a:pt x="43" y="950"/>
                      <a:pt x="44" y="953"/>
                    </a:cubicBezTo>
                    <a:cubicBezTo>
                      <a:pt x="45" y="956"/>
                      <a:pt x="46" y="958"/>
                      <a:pt x="47" y="961"/>
                    </a:cubicBezTo>
                    <a:cubicBezTo>
                      <a:pt x="48" y="964"/>
                      <a:pt x="49" y="966"/>
                      <a:pt x="50" y="969"/>
                    </a:cubicBezTo>
                    <a:cubicBezTo>
                      <a:pt x="52" y="971"/>
                      <a:pt x="53" y="974"/>
                      <a:pt x="54" y="977"/>
                    </a:cubicBezTo>
                    <a:cubicBezTo>
                      <a:pt x="55" y="979"/>
                      <a:pt x="56" y="982"/>
                      <a:pt x="57" y="985"/>
                    </a:cubicBezTo>
                    <a:cubicBezTo>
                      <a:pt x="58" y="987"/>
                      <a:pt x="59" y="990"/>
                      <a:pt x="60" y="992"/>
                    </a:cubicBezTo>
                    <a:cubicBezTo>
                      <a:pt x="62" y="995"/>
                      <a:pt x="63" y="998"/>
                      <a:pt x="64" y="1000"/>
                    </a:cubicBezTo>
                    <a:cubicBezTo>
                      <a:pt x="65" y="1003"/>
                      <a:pt x="66" y="1005"/>
                      <a:pt x="67" y="1008"/>
                    </a:cubicBezTo>
                    <a:cubicBezTo>
                      <a:pt x="69" y="1010"/>
                      <a:pt x="70" y="1013"/>
                      <a:pt x="71" y="1015"/>
                    </a:cubicBezTo>
                    <a:cubicBezTo>
                      <a:pt x="72" y="1018"/>
                      <a:pt x="74" y="1020"/>
                      <a:pt x="75" y="1023"/>
                    </a:cubicBezTo>
                    <a:cubicBezTo>
                      <a:pt x="76" y="1025"/>
                      <a:pt x="77" y="1028"/>
                      <a:pt x="79" y="1031"/>
                    </a:cubicBezTo>
                    <a:cubicBezTo>
                      <a:pt x="80" y="1033"/>
                      <a:pt x="81" y="1035"/>
                      <a:pt x="82" y="1038"/>
                    </a:cubicBezTo>
                    <a:cubicBezTo>
                      <a:pt x="84" y="1040"/>
                      <a:pt x="85" y="1043"/>
                      <a:pt x="87" y="1046"/>
                    </a:cubicBezTo>
                    <a:cubicBezTo>
                      <a:pt x="88" y="1048"/>
                      <a:pt x="89" y="1050"/>
                      <a:pt x="91" y="1052"/>
                    </a:cubicBezTo>
                    <a:cubicBezTo>
                      <a:pt x="92" y="1055"/>
                      <a:pt x="94" y="1058"/>
                      <a:pt x="95" y="1060"/>
                    </a:cubicBezTo>
                    <a:cubicBezTo>
                      <a:pt x="96" y="1062"/>
                      <a:pt x="98" y="1065"/>
                      <a:pt x="99" y="1067"/>
                    </a:cubicBezTo>
                    <a:cubicBezTo>
                      <a:pt x="101" y="1069"/>
                      <a:pt x="102" y="1072"/>
                      <a:pt x="104" y="1075"/>
                    </a:cubicBezTo>
                    <a:cubicBezTo>
                      <a:pt x="105" y="1077"/>
                      <a:pt x="106" y="1079"/>
                      <a:pt x="108" y="1081"/>
                    </a:cubicBezTo>
                    <a:cubicBezTo>
                      <a:pt x="109" y="1084"/>
                      <a:pt x="111" y="1086"/>
                      <a:pt x="113" y="1089"/>
                    </a:cubicBezTo>
                    <a:cubicBezTo>
                      <a:pt x="114" y="1091"/>
                      <a:pt x="115" y="1093"/>
                      <a:pt x="117" y="1095"/>
                    </a:cubicBezTo>
                    <a:cubicBezTo>
                      <a:pt x="118" y="1098"/>
                      <a:pt x="120" y="1100"/>
                      <a:pt x="122" y="1103"/>
                    </a:cubicBezTo>
                    <a:cubicBezTo>
                      <a:pt x="123" y="1105"/>
                      <a:pt x="124" y="1107"/>
                      <a:pt x="126" y="1109"/>
                    </a:cubicBezTo>
                    <a:cubicBezTo>
                      <a:pt x="128" y="1111"/>
                      <a:pt x="130" y="1114"/>
                      <a:pt x="132" y="1117"/>
                    </a:cubicBezTo>
                    <a:cubicBezTo>
                      <a:pt x="133" y="1118"/>
                      <a:pt x="134" y="1120"/>
                      <a:pt x="135" y="1122"/>
                    </a:cubicBezTo>
                    <a:cubicBezTo>
                      <a:pt x="137" y="1125"/>
                      <a:pt x="139" y="1128"/>
                      <a:pt x="141" y="1130"/>
                    </a:cubicBezTo>
                    <a:cubicBezTo>
                      <a:pt x="142" y="1132"/>
                      <a:pt x="143" y="1133"/>
                      <a:pt x="144" y="1134"/>
                    </a:cubicBezTo>
                    <a:cubicBezTo>
                      <a:pt x="156" y="1150"/>
                      <a:pt x="169" y="1165"/>
                      <a:pt x="182" y="1179"/>
                    </a:cubicBezTo>
                    <a:cubicBezTo>
                      <a:pt x="182" y="1180"/>
                      <a:pt x="183" y="1181"/>
                      <a:pt x="184" y="1182"/>
                    </a:cubicBezTo>
                    <a:cubicBezTo>
                      <a:pt x="186" y="1184"/>
                      <a:pt x="189" y="1187"/>
                      <a:pt x="192" y="1190"/>
                    </a:cubicBezTo>
                    <a:cubicBezTo>
                      <a:pt x="193" y="1191"/>
                      <a:pt x="194" y="1193"/>
                      <a:pt x="195" y="1194"/>
                    </a:cubicBezTo>
                    <a:cubicBezTo>
                      <a:pt x="198" y="1196"/>
                      <a:pt x="200" y="1199"/>
                      <a:pt x="203" y="1202"/>
                    </a:cubicBezTo>
                    <a:cubicBezTo>
                      <a:pt x="204" y="1203"/>
                      <a:pt x="205" y="1204"/>
                      <a:pt x="207" y="1206"/>
                    </a:cubicBezTo>
                    <a:cubicBezTo>
                      <a:pt x="209" y="1208"/>
                      <a:pt x="212" y="1211"/>
                      <a:pt x="214" y="1213"/>
                    </a:cubicBezTo>
                    <a:cubicBezTo>
                      <a:pt x="216" y="1215"/>
                      <a:pt x="217" y="1216"/>
                      <a:pt x="219" y="1217"/>
                    </a:cubicBezTo>
                    <a:cubicBezTo>
                      <a:pt x="221" y="1220"/>
                      <a:pt x="224" y="1222"/>
                      <a:pt x="226" y="1225"/>
                    </a:cubicBezTo>
                    <a:cubicBezTo>
                      <a:pt x="228" y="1226"/>
                      <a:pt x="229" y="1227"/>
                      <a:pt x="231" y="1229"/>
                    </a:cubicBezTo>
                    <a:cubicBezTo>
                      <a:pt x="233" y="1231"/>
                      <a:pt x="236" y="1233"/>
                      <a:pt x="238" y="1236"/>
                    </a:cubicBezTo>
                    <a:cubicBezTo>
                      <a:pt x="240" y="1237"/>
                      <a:pt x="242" y="1239"/>
                      <a:pt x="243" y="1240"/>
                    </a:cubicBezTo>
                    <a:cubicBezTo>
                      <a:pt x="246" y="1242"/>
                      <a:pt x="248" y="1244"/>
                      <a:pt x="251" y="1247"/>
                    </a:cubicBezTo>
                    <a:cubicBezTo>
                      <a:pt x="253" y="1248"/>
                      <a:pt x="254" y="1249"/>
                      <a:pt x="256" y="1251"/>
                    </a:cubicBezTo>
                    <a:cubicBezTo>
                      <a:pt x="259" y="1253"/>
                      <a:pt x="261" y="1255"/>
                      <a:pt x="264" y="1257"/>
                    </a:cubicBezTo>
                    <a:cubicBezTo>
                      <a:pt x="266" y="1259"/>
                      <a:pt x="267" y="1260"/>
                      <a:pt x="269" y="1261"/>
                    </a:cubicBezTo>
                    <a:cubicBezTo>
                      <a:pt x="272" y="1264"/>
                      <a:pt x="274" y="1266"/>
                      <a:pt x="277" y="1268"/>
                    </a:cubicBezTo>
                    <a:cubicBezTo>
                      <a:pt x="279" y="1269"/>
                      <a:pt x="281" y="1270"/>
                      <a:pt x="282" y="1272"/>
                    </a:cubicBezTo>
                    <a:cubicBezTo>
                      <a:pt x="285" y="1274"/>
                      <a:pt x="288" y="1276"/>
                      <a:pt x="290" y="1278"/>
                    </a:cubicBezTo>
                    <a:cubicBezTo>
                      <a:pt x="292" y="1279"/>
                      <a:pt x="294" y="1280"/>
                      <a:pt x="296" y="1282"/>
                    </a:cubicBezTo>
                    <a:cubicBezTo>
                      <a:pt x="298" y="1284"/>
                      <a:pt x="301" y="1285"/>
                      <a:pt x="304" y="1287"/>
                    </a:cubicBezTo>
                    <a:cubicBezTo>
                      <a:pt x="306" y="1289"/>
                      <a:pt x="308" y="1290"/>
                      <a:pt x="310" y="1291"/>
                    </a:cubicBezTo>
                    <a:cubicBezTo>
                      <a:pt x="312" y="1293"/>
                      <a:pt x="315" y="1295"/>
                      <a:pt x="318" y="1297"/>
                    </a:cubicBezTo>
                    <a:cubicBezTo>
                      <a:pt x="320" y="1298"/>
                      <a:pt x="322" y="1299"/>
                      <a:pt x="324" y="1301"/>
                    </a:cubicBezTo>
                    <a:cubicBezTo>
                      <a:pt x="326" y="1302"/>
                      <a:pt x="329" y="1304"/>
                      <a:pt x="332" y="1306"/>
                    </a:cubicBezTo>
                    <a:cubicBezTo>
                      <a:pt x="334" y="1307"/>
                      <a:pt x="336" y="1308"/>
                      <a:pt x="338" y="1310"/>
                    </a:cubicBezTo>
                    <a:cubicBezTo>
                      <a:pt x="340" y="1311"/>
                      <a:pt x="343" y="1313"/>
                      <a:pt x="346" y="1315"/>
                    </a:cubicBezTo>
                    <a:cubicBezTo>
                      <a:pt x="348" y="1316"/>
                      <a:pt x="350" y="1317"/>
                      <a:pt x="352" y="1318"/>
                    </a:cubicBezTo>
                    <a:cubicBezTo>
                      <a:pt x="355" y="1320"/>
                      <a:pt x="358" y="1322"/>
                      <a:pt x="360" y="1323"/>
                    </a:cubicBezTo>
                    <a:cubicBezTo>
                      <a:pt x="363" y="1324"/>
                      <a:pt x="365" y="1325"/>
                      <a:pt x="367" y="1327"/>
                    </a:cubicBezTo>
                    <a:cubicBezTo>
                      <a:pt x="370" y="1328"/>
                      <a:pt x="372" y="1330"/>
                      <a:pt x="375" y="1331"/>
                    </a:cubicBezTo>
                    <a:cubicBezTo>
                      <a:pt x="377" y="1332"/>
                      <a:pt x="380" y="1334"/>
                      <a:pt x="382" y="1335"/>
                    </a:cubicBezTo>
                    <a:cubicBezTo>
                      <a:pt x="385" y="1336"/>
                      <a:pt x="387" y="1338"/>
                      <a:pt x="390" y="1339"/>
                    </a:cubicBezTo>
                    <a:cubicBezTo>
                      <a:pt x="392" y="1340"/>
                      <a:pt x="395" y="1341"/>
                      <a:pt x="397" y="1342"/>
                    </a:cubicBezTo>
                    <a:cubicBezTo>
                      <a:pt x="400" y="1344"/>
                      <a:pt x="402" y="1345"/>
                      <a:pt x="405" y="1346"/>
                    </a:cubicBezTo>
                    <a:cubicBezTo>
                      <a:pt x="408" y="1348"/>
                      <a:pt x="410" y="1349"/>
                      <a:pt x="412" y="1350"/>
                    </a:cubicBezTo>
                    <a:cubicBezTo>
                      <a:pt x="415" y="1351"/>
                      <a:pt x="418" y="1352"/>
                      <a:pt x="421" y="1354"/>
                    </a:cubicBezTo>
                    <a:cubicBezTo>
                      <a:pt x="423" y="1355"/>
                      <a:pt x="425" y="1356"/>
                      <a:pt x="427" y="1357"/>
                    </a:cubicBezTo>
                    <a:cubicBezTo>
                      <a:pt x="430" y="1358"/>
                      <a:pt x="433" y="1359"/>
                      <a:pt x="436" y="1360"/>
                    </a:cubicBezTo>
                    <a:cubicBezTo>
                      <a:pt x="439" y="1361"/>
                      <a:pt x="441" y="1362"/>
                      <a:pt x="443" y="1363"/>
                    </a:cubicBezTo>
                    <a:cubicBezTo>
                      <a:pt x="446" y="1364"/>
                      <a:pt x="449" y="1366"/>
                      <a:pt x="452" y="1367"/>
                    </a:cubicBezTo>
                    <a:cubicBezTo>
                      <a:pt x="454" y="1368"/>
                      <a:pt x="457" y="1368"/>
                      <a:pt x="459" y="1369"/>
                    </a:cubicBezTo>
                    <a:cubicBezTo>
                      <a:pt x="462" y="1370"/>
                      <a:pt x="465" y="1372"/>
                      <a:pt x="468" y="1373"/>
                    </a:cubicBezTo>
                    <a:cubicBezTo>
                      <a:pt x="470" y="1374"/>
                      <a:pt x="473" y="1374"/>
                      <a:pt x="475" y="1375"/>
                    </a:cubicBezTo>
                    <a:cubicBezTo>
                      <a:pt x="478" y="1376"/>
                      <a:pt x="481" y="1377"/>
                      <a:pt x="484" y="1378"/>
                    </a:cubicBezTo>
                    <a:cubicBezTo>
                      <a:pt x="486" y="1379"/>
                      <a:pt x="489" y="1380"/>
                      <a:pt x="491" y="1381"/>
                    </a:cubicBezTo>
                    <a:cubicBezTo>
                      <a:pt x="494" y="1382"/>
                      <a:pt x="497" y="1383"/>
                      <a:pt x="500" y="1384"/>
                    </a:cubicBezTo>
                    <a:cubicBezTo>
                      <a:pt x="503" y="1384"/>
                      <a:pt x="505" y="1385"/>
                      <a:pt x="508" y="1386"/>
                    </a:cubicBezTo>
                    <a:cubicBezTo>
                      <a:pt x="511" y="1387"/>
                      <a:pt x="514" y="1388"/>
                      <a:pt x="517" y="1388"/>
                    </a:cubicBezTo>
                    <a:cubicBezTo>
                      <a:pt x="519" y="1389"/>
                      <a:pt x="522" y="1390"/>
                      <a:pt x="524" y="1390"/>
                    </a:cubicBezTo>
                    <a:cubicBezTo>
                      <a:pt x="527" y="1391"/>
                      <a:pt x="530" y="1392"/>
                      <a:pt x="533" y="1393"/>
                    </a:cubicBezTo>
                    <a:cubicBezTo>
                      <a:pt x="536" y="1394"/>
                      <a:pt x="538" y="1394"/>
                      <a:pt x="541" y="1395"/>
                    </a:cubicBezTo>
                    <a:cubicBezTo>
                      <a:pt x="544" y="1396"/>
                      <a:pt x="547" y="1396"/>
                      <a:pt x="550" y="1397"/>
                    </a:cubicBezTo>
                    <a:cubicBezTo>
                      <a:pt x="553" y="1398"/>
                      <a:pt x="555" y="1398"/>
                      <a:pt x="558" y="1399"/>
                    </a:cubicBezTo>
                    <a:cubicBezTo>
                      <a:pt x="564" y="1400"/>
                      <a:pt x="570" y="1401"/>
                      <a:pt x="576" y="1402"/>
                    </a:cubicBezTo>
                    <a:cubicBezTo>
                      <a:pt x="578" y="1403"/>
                      <a:pt x="581" y="1403"/>
                      <a:pt x="584" y="1404"/>
                    </a:cubicBezTo>
                    <a:cubicBezTo>
                      <a:pt x="587" y="1404"/>
                      <a:pt x="589" y="1405"/>
                      <a:pt x="592" y="1405"/>
                    </a:cubicBezTo>
                    <a:cubicBezTo>
                      <a:pt x="595" y="1406"/>
                      <a:pt x="598" y="1406"/>
                      <a:pt x="601" y="1407"/>
                    </a:cubicBezTo>
                    <a:cubicBezTo>
                      <a:pt x="604" y="1407"/>
                      <a:pt x="607" y="1408"/>
                      <a:pt x="609" y="1408"/>
                    </a:cubicBezTo>
                    <a:cubicBezTo>
                      <a:pt x="612" y="1408"/>
                      <a:pt x="615" y="1409"/>
                      <a:pt x="619" y="1409"/>
                    </a:cubicBezTo>
                    <a:cubicBezTo>
                      <a:pt x="619" y="1409"/>
                      <a:pt x="620" y="1409"/>
                      <a:pt x="621" y="1410"/>
                    </a:cubicBezTo>
                    <a:cubicBezTo>
                      <a:pt x="621" y="1329"/>
                      <a:pt x="621" y="1329"/>
                      <a:pt x="621" y="1329"/>
                    </a:cubicBezTo>
                    <a:cubicBezTo>
                      <a:pt x="315" y="1286"/>
                      <a:pt x="80" y="1022"/>
                      <a:pt x="80" y="705"/>
                    </a:cubicBezTo>
                    <a:cubicBezTo>
                      <a:pt x="80" y="388"/>
                      <a:pt x="315" y="124"/>
                      <a:pt x="621" y="81"/>
                    </a:cubicBezTo>
                    <a:close/>
                  </a:path>
                </a:pathLst>
              </a:custGeom>
              <a:solidFill>
                <a:srgbClr val="507B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71" name="Freeform 11"/>
              <p:cNvSpPr>
                <a:spLocks noEditPoints="1"/>
              </p:cNvSpPr>
              <p:nvPr/>
            </p:nvSpPr>
            <p:spPr bwMode="auto">
              <a:xfrm>
                <a:off x="2832" y="2336"/>
                <a:ext cx="386" cy="740"/>
              </a:xfrm>
              <a:custGeom>
                <a:avLst/>
                <a:gdLst>
                  <a:gd name="T0" fmla="*/ 854 w 1069"/>
                  <a:gd name="T1" fmla="*/ 441 h 2048"/>
                  <a:gd name="T2" fmla="*/ 244 w 1069"/>
                  <a:gd name="T3" fmla="*/ 30 h 2048"/>
                  <a:gd name="T4" fmla="*/ 45 w 1069"/>
                  <a:gd name="T5" fmla="*/ 394 h 2048"/>
                  <a:gd name="T6" fmla="*/ 45 w 1069"/>
                  <a:gd name="T7" fmla="*/ 2048 h 2048"/>
                  <a:gd name="T8" fmla="*/ 581 w 1069"/>
                  <a:gd name="T9" fmla="*/ 1841 h 2048"/>
                  <a:gd name="T10" fmla="*/ 888 w 1069"/>
                  <a:gd name="T11" fmla="*/ 1260 h 2048"/>
                  <a:gd name="T12" fmla="*/ 989 w 1069"/>
                  <a:gd name="T13" fmla="*/ 1153 h 2048"/>
                  <a:gd name="T14" fmla="*/ 777 w 1069"/>
                  <a:gd name="T15" fmla="*/ 1571 h 2048"/>
                  <a:gd name="T16" fmla="*/ 209 w 1069"/>
                  <a:gd name="T17" fmla="*/ 1825 h 2048"/>
                  <a:gd name="T18" fmla="*/ 93 w 1069"/>
                  <a:gd name="T19" fmla="*/ 1732 h 2048"/>
                  <a:gd name="T20" fmla="*/ 136 w 1069"/>
                  <a:gd name="T21" fmla="*/ 1728 h 2048"/>
                  <a:gd name="T22" fmla="*/ 179 w 1069"/>
                  <a:gd name="T23" fmla="*/ 1721 h 2048"/>
                  <a:gd name="T24" fmla="*/ 230 w 1069"/>
                  <a:gd name="T25" fmla="*/ 1709 h 2048"/>
                  <a:gd name="T26" fmla="*/ 270 w 1069"/>
                  <a:gd name="T27" fmla="*/ 1697 h 2048"/>
                  <a:gd name="T28" fmla="*/ 311 w 1069"/>
                  <a:gd name="T29" fmla="*/ 1682 h 2048"/>
                  <a:gd name="T30" fmla="*/ 349 w 1069"/>
                  <a:gd name="T31" fmla="*/ 1665 h 2048"/>
                  <a:gd name="T32" fmla="*/ 388 w 1069"/>
                  <a:gd name="T33" fmla="*/ 1646 h 2048"/>
                  <a:gd name="T34" fmla="*/ 423 w 1069"/>
                  <a:gd name="T35" fmla="*/ 1625 h 2048"/>
                  <a:gd name="T36" fmla="*/ 459 w 1069"/>
                  <a:gd name="T37" fmla="*/ 1601 h 2048"/>
                  <a:gd name="T38" fmla="*/ 491 w 1069"/>
                  <a:gd name="T39" fmla="*/ 1576 h 2048"/>
                  <a:gd name="T40" fmla="*/ 524 w 1069"/>
                  <a:gd name="T41" fmla="*/ 1548 h 2048"/>
                  <a:gd name="T42" fmla="*/ 552 w 1069"/>
                  <a:gd name="T43" fmla="*/ 1521 h 2048"/>
                  <a:gd name="T44" fmla="*/ 610 w 1069"/>
                  <a:gd name="T45" fmla="*/ 1453 h 2048"/>
                  <a:gd name="T46" fmla="*/ 633 w 1069"/>
                  <a:gd name="T47" fmla="*/ 1422 h 2048"/>
                  <a:gd name="T48" fmla="*/ 655 w 1069"/>
                  <a:gd name="T49" fmla="*/ 1386 h 2048"/>
                  <a:gd name="T50" fmla="*/ 676 w 1069"/>
                  <a:gd name="T51" fmla="*/ 1350 h 2048"/>
                  <a:gd name="T52" fmla="*/ 694 w 1069"/>
                  <a:gd name="T53" fmla="*/ 1311 h 2048"/>
                  <a:gd name="T54" fmla="*/ 710 w 1069"/>
                  <a:gd name="T55" fmla="*/ 1272 h 2048"/>
                  <a:gd name="T56" fmla="*/ 724 w 1069"/>
                  <a:gd name="T57" fmla="*/ 1231 h 2048"/>
                  <a:gd name="T58" fmla="*/ 735 w 1069"/>
                  <a:gd name="T59" fmla="*/ 1190 h 2048"/>
                  <a:gd name="T60" fmla="*/ 744 w 1069"/>
                  <a:gd name="T61" fmla="*/ 1147 h 2048"/>
                  <a:gd name="T62" fmla="*/ 750 w 1069"/>
                  <a:gd name="T63" fmla="*/ 1103 h 2048"/>
                  <a:gd name="T64" fmla="*/ 754 w 1069"/>
                  <a:gd name="T65" fmla="*/ 1060 h 2048"/>
                  <a:gd name="T66" fmla="*/ 754 w 1069"/>
                  <a:gd name="T67" fmla="*/ 1000 h 2048"/>
                  <a:gd name="T68" fmla="*/ 751 w 1069"/>
                  <a:gd name="T69" fmla="*/ 953 h 2048"/>
                  <a:gd name="T70" fmla="*/ 746 w 1069"/>
                  <a:gd name="T71" fmla="*/ 910 h 2048"/>
                  <a:gd name="T72" fmla="*/ 737 w 1069"/>
                  <a:gd name="T73" fmla="*/ 866 h 2048"/>
                  <a:gd name="T74" fmla="*/ 726 w 1069"/>
                  <a:gd name="T75" fmla="*/ 825 h 2048"/>
                  <a:gd name="T76" fmla="*/ 713 w 1069"/>
                  <a:gd name="T77" fmla="*/ 784 h 2048"/>
                  <a:gd name="T78" fmla="*/ 697 w 1069"/>
                  <a:gd name="T79" fmla="*/ 744 h 2048"/>
                  <a:gd name="T80" fmla="*/ 680 w 1069"/>
                  <a:gd name="T81" fmla="*/ 706 h 2048"/>
                  <a:gd name="T82" fmla="*/ 659 w 1069"/>
                  <a:gd name="T83" fmla="*/ 669 h 2048"/>
                  <a:gd name="T84" fmla="*/ 638 w 1069"/>
                  <a:gd name="T85" fmla="*/ 634 h 2048"/>
                  <a:gd name="T86" fmla="*/ 613 w 1069"/>
                  <a:gd name="T87" fmla="*/ 599 h 2048"/>
                  <a:gd name="T88" fmla="*/ 559 w 1069"/>
                  <a:gd name="T89" fmla="*/ 535 h 2048"/>
                  <a:gd name="T90" fmla="*/ 528 w 1069"/>
                  <a:gd name="T91" fmla="*/ 505 h 2048"/>
                  <a:gd name="T92" fmla="*/ 498 w 1069"/>
                  <a:gd name="T93" fmla="*/ 478 h 2048"/>
                  <a:gd name="T94" fmla="*/ 464 w 1069"/>
                  <a:gd name="T95" fmla="*/ 451 h 2048"/>
                  <a:gd name="T96" fmla="*/ 431 w 1069"/>
                  <a:gd name="T97" fmla="*/ 428 h 2048"/>
                  <a:gd name="T98" fmla="*/ 394 w 1069"/>
                  <a:gd name="T99" fmla="*/ 406 h 2048"/>
                  <a:gd name="T100" fmla="*/ 358 w 1069"/>
                  <a:gd name="T101" fmla="*/ 387 h 2048"/>
                  <a:gd name="T102" fmla="*/ 318 w 1069"/>
                  <a:gd name="T103" fmla="*/ 369 h 2048"/>
                  <a:gd name="T104" fmla="*/ 279 w 1069"/>
                  <a:gd name="T105" fmla="*/ 354 h 2048"/>
                  <a:gd name="T106" fmla="*/ 238 w 1069"/>
                  <a:gd name="T107" fmla="*/ 341 h 2048"/>
                  <a:gd name="T108" fmla="*/ 197 w 1069"/>
                  <a:gd name="T109" fmla="*/ 330 h 2048"/>
                  <a:gd name="T110" fmla="*/ 145 w 1069"/>
                  <a:gd name="T111" fmla="*/ 321 h 2048"/>
                  <a:gd name="T112" fmla="*/ 101 w 1069"/>
                  <a:gd name="T113" fmla="*/ 316 h 2048"/>
                  <a:gd name="T114" fmla="*/ 174 w 1069"/>
                  <a:gd name="T115" fmla="*/ 80 h 2048"/>
                  <a:gd name="T116" fmla="*/ 591 w 1069"/>
                  <a:gd name="T117" fmla="*/ 292 h 2048"/>
                  <a:gd name="T118" fmla="*/ 846 w 1069"/>
                  <a:gd name="T119" fmla="*/ 859 h 2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069" h="2048">
                    <a:moveTo>
                      <a:pt x="1038" y="825"/>
                    </a:moveTo>
                    <a:cubicBezTo>
                      <a:pt x="888" y="787"/>
                      <a:pt x="888" y="787"/>
                      <a:pt x="888" y="787"/>
                    </a:cubicBezTo>
                    <a:cubicBezTo>
                      <a:pt x="869" y="720"/>
                      <a:pt x="842" y="655"/>
                      <a:pt x="807" y="593"/>
                    </a:cubicBezTo>
                    <a:cubicBezTo>
                      <a:pt x="862" y="488"/>
                      <a:pt x="862" y="488"/>
                      <a:pt x="862" y="488"/>
                    </a:cubicBezTo>
                    <a:cubicBezTo>
                      <a:pt x="869" y="472"/>
                      <a:pt x="867" y="454"/>
                      <a:pt x="854" y="441"/>
                    </a:cubicBezTo>
                    <a:cubicBezTo>
                      <a:pt x="627" y="214"/>
                      <a:pt x="627" y="214"/>
                      <a:pt x="627" y="214"/>
                    </a:cubicBezTo>
                    <a:cubicBezTo>
                      <a:pt x="615" y="202"/>
                      <a:pt x="596" y="199"/>
                      <a:pt x="581" y="207"/>
                    </a:cubicBezTo>
                    <a:cubicBezTo>
                      <a:pt x="475" y="261"/>
                      <a:pt x="475" y="261"/>
                      <a:pt x="475" y="261"/>
                    </a:cubicBezTo>
                    <a:cubicBezTo>
                      <a:pt x="414" y="227"/>
                      <a:pt x="349" y="200"/>
                      <a:pt x="281" y="181"/>
                    </a:cubicBezTo>
                    <a:cubicBezTo>
                      <a:pt x="244" y="30"/>
                      <a:pt x="244" y="30"/>
                      <a:pt x="244" y="30"/>
                    </a:cubicBezTo>
                    <a:cubicBezTo>
                      <a:pt x="240" y="13"/>
                      <a:pt x="223" y="0"/>
                      <a:pt x="20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23" y="0"/>
                      <a:pt x="5" y="18"/>
                      <a:pt x="5" y="40"/>
                    </a:cubicBezTo>
                    <a:cubicBezTo>
                      <a:pt x="0" y="395"/>
                      <a:pt x="0" y="395"/>
                      <a:pt x="0" y="395"/>
                    </a:cubicBezTo>
                    <a:cubicBezTo>
                      <a:pt x="15" y="394"/>
                      <a:pt x="30" y="394"/>
                      <a:pt x="45" y="394"/>
                    </a:cubicBezTo>
                    <a:cubicBezTo>
                      <a:pt x="392" y="394"/>
                      <a:pt x="675" y="677"/>
                      <a:pt x="675" y="1024"/>
                    </a:cubicBezTo>
                    <a:cubicBezTo>
                      <a:pt x="675" y="1371"/>
                      <a:pt x="392" y="1654"/>
                      <a:pt x="45" y="1654"/>
                    </a:cubicBezTo>
                    <a:cubicBezTo>
                      <a:pt x="30" y="1654"/>
                      <a:pt x="15" y="1654"/>
                      <a:pt x="0" y="1653"/>
                    </a:cubicBezTo>
                    <a:cubicBezTo>
                      <a:pt x="5" y="2008"/>
                      <a:pt x="5" y="2008"/>
                      <a:pt x="5" y="2008"/>
                    </a:cubicBezTo>
                    <a:cubicBezTo>
                      <a:pt x="5" y="2030"/>
                      <a:pt x="23" y="2048"/>
                      <a:pt x="45" y="2048"/>
                    </a:cubicBezTo>
                    <a:cubicBezTo>
                      <a:pt x="205" y="2048"/>
                      <a:pt x="205" y="2048"/>
                      <a:pt x="205" y="2048"/>
                    </a:cubicBezTo>
                    <a:cubicBezTo>
                      <a:pt x="223" y="2048"/>
                      <a:pt x="240" y="2035"/>
                      <a:pt x="244" y="2018"/>
                    </a:cubicBezTo>
                    <a:cubicBezTo>
                      <a:pt x="281" y="1867"/>
                      <a:pt x="281" y="1867"/>
                      <a:pt x="281" y="1867"/>
                    </a:cubicBezTo>
                    <a:cubicBezTo>
                      <a:pt x="349" y="1848"/>
                      <a:pt x="414" y="1821"/>
                      <a:pt x="475" y="1787"/>
                    </a:cubicBezTo>
                    <a:cubicBezTo>
                      <a:pt x="581" y="1841"/>
                      <a:pt x="581" y="1841"/>
                      <a:pt x="581" y="1841"/>
                    </a:cubicBezTo>
                    <a:cubicBezTo>
                      <a:pt x="596" y="1849"/>
                      <a:pt x="615" y="1846"/>
                      <a:pt x="627" y="1834"/>
                    </a:cubicBezTo>
                    <a:cubicBezTo>
                      <a:pt x="854" y="1607"/>
                      <a:pt x="854" y="1607"/>
                      <a:pt x="854" y="1607"/>
                    </a:cubicBezTo>
                    <a:cubicBezTo>
                      <a:pt x="867" y="1594"/>
                      <a:pt x="869" y="1576"/>
                      <a:pt x="862" y="1560"/>
                    </a:cubicBezTo>
                    <a:cubicBezTo>
                      <a:pt x="807" y="1455"/>
                      <a:pt x="807" y="1455"/>
                      <a:pt x="807" y="1455"/>
                    </a:cubicBezTo>
                    <a:cubicBezTo>
                      <a:pt x="842" y="1393"/>
                      <a:pt x="869" y="1328"/>
                      <a:pt x="888" y="1260"/>
                    </a:cubicBezTo>
                    <a:cubicBezTo>
                      <a:pt x="1038" y="1223"/>
                      <a:pt x="1038" y="1223"/>
                      <a:pt x="1038" y="1223"/>
                    </a:cubicBezTo>
                    <a:cubicBezTo>
                      <a:pt x="1056" y="1219"/>
                      <a:pt x="1069" y="1203"/>
                      <a:pt x="1069" y="1184"/>
                    </a:cubicBezTo>
                    <a:cubicBezTo>
                      <a:pt x="1069" y="864"/>
                      <a:pt x="1069" y="864"/>
                      <a:pt x="1069" y="864"/>
                    </a:cubicBezTo>
                    <a:cubicBezTo>
                      <a:pt x="1069" y="845"/>
                      <a:pt x="1056" y="829"/>
                      <a:pt x="1038" y="825"/>
                    </a:cubicBezTo>
                    <a:close/>
                    <a:moveTo>
                      <a:pt x="989" y="1153"/>
                    </a:moveTo>
                    <a:cubicBezTo>
                      <a:pt x="846" y="1189"/>
                      <a:pt x="846" y="1189"/>
                      <a:pt x="846" y="1189"/>
                    </a:cubicBezTo>
                    <a:cubicBezTo>
                      <a:pt x="831" y="1192"/>
                      <a:pt x="820" y="1203"/>
                      <a:pt x="816" y="1218"/>
                    </a:cubicBezTo>
                    <a:cubicBezTo>
                      <a:pt x="798" y="1294"/>
                      <a:pt x="768" y="1366"/>
                      <a:pt x="727" y="1433"/>
                    </a:cubicBezTo>
                    <a:cubicBezTo>
                      <a:pt x="720" y="1445"/>
                      <a:pt x="720" y="1459"/>
                      <a:pt x="726" y="1472"/>
                    </a:cubicBezTo>
                    <a:cubicBezTo>
                      <a:pt x="777" y="1571"/>
                      <a:pt x="777" y="1571"/>
                      <a:pt x="777" y="1571"/>
                    </a:cubicBezTo>
                    <a:cubicBezTo>
                      <a:pt x="591" y="1756"/>
                      <a:pt x="591" y="1756"/>
                      <a:pt x="591" y="1756"/>
                    </a:cubicBezTo>
                    <a:cubicBezTo>
                      <a:pt x="492" y="1705"/>
                      <a:pt x="492" y="1705"/>
                      <a:pt x="492" y="1705"/>
                    </a:cubicBezTo>
                    <a:cubicBezTo>
                      <a:pt x="480" y="1699"/>
                      <a:pt x="465" y="1700"/>
                      <a:pt x="454" y="1707"/>
                    </a:cubicBezTo>
                    <a:cubicBezTo>
                      <a:pt x="387" y="1747"/>
                      <a:pt x="314" y="1777"/>
                      <a:pt x="238" y="1796"/>
                    </a:cubicBezTo>
                    <a:cubicBezTo>
                      <a:pt x="224" y="1799"/>
                      <a:pt x="213" y="1811"/>
                      <a:pt x="209" y="1825"/>
                    </a:cubicBezTo>
                    <a:cubicBezTo>
                      <a:pt x="174" y="1968"/>
                      <a:pt x="174" y="1968"/>
                      <a:pt x="174" y="1968"/>
                    </a:cubicBezTo>
                    <a:cubicBezTo>
                      <a:pt x="85" y="1968"/>
                      <a:pt x="85" y="1968"/>
                      <a:pt x="85" y="1968"/>
                    </a:cubicBezTo>
                    <a:cubicBezTo>
                      <a:pt x="85" y="1889"/>
                      <a:pt x="85" y="1889"/>
                      <a:pt x="85" y="1889"/>
                    </a:cubicBezTo>
                    <a:cubicBezTo>
                      <a:pt x="85" y="1733"/>
                      <a:pt x="85" y="1733"/>
                      <a:pt x="85" y="1733"/>
                    </a:cubicBezTo>
                    <a:cubicBezTo>
                      <a:pt x="87" y="1733"/>
                      <a:pt x="90" y="1733"/>
                      <a:pt x="93" y="1732"/>
                    </a:cubicBezTo>
                    <a:cubicBezTo>
                      <a:pt x="95" y="1732"/>
                      <a:pt x="98" y="1732"/>
                      <a:pt x="101" y="1732"/>
                    </a:cubicBezTo>
                    <a:cubicBezTo>
                      <a:pt x="104" y="1732"/>
                      <a:pt x="107" y="1731"/>
                      <a:pt x="110" y="1731"/>
                    </a:cubicBezTo>
                    <a:cubicBezTo>
                      <a:pt x="113" y="1731"/>
                      <a:pt x="116" y="1731"/>
                      <a:pt x="118" y="1730"/>
                    </a:cubicBezTo>
                    <a:cubicBezTo>
                      <a:pt x="122" y="1730"/>
                      <a:pt x="125" y="1730"/>
                      <a:pt x="128" y="1729"/>
                    </a:cubicBezTo>
                    <a:cubicBezTo>
                      <a:pt x="131" y="1729"/>
                      <a:pt x="133" y="1729"/>
                      <a:pt x="136" y="1728"/>
                    </a:cubicBezTo>
                    <a:cubicBezTo>
                      <a:pt x="139" y="1728"/>
                      <a:pt x="142" y="1727"/>
                      <a:pt x="145" y="1727"/>
                    </a:cubicBezTo>
                    <a:cubicBezTo>
                      <a:pt x="148" y="1727"/>
                      <a:pt x="151" y="1726"/>
                      <a:pt x="153" y="1726"/>
                    </a:cubicBezTo>
                    <a:cubicBezTo>
                      <a:pt x="156" y="1725"/>
                      <a:pt x="159" y="1725"/>
                      <a:pt x="163" y="1724"/>
                    </a:cubicBezTo>
                    <a:cubicBezTo>
                      <a:pt x="165" y="1724"/>
                      <a:pt x="168" y="1723"/>
                      <a:pt x="171" y="1723"/>
                    </a:cubicBezTo>
                    <a:cubicBezTo>
                      <a:pt x="173" y="1722"/>
                      <a:pt x="176" y="1722"/>
                      <a:pt x="179" y="1721"/>
                    </a:cubicBezTo>
                    <a:cubicBezTo>
                      <a:pt x="185" y="1720"/>
                      <a:pt x="191" y="1719"/>
                      <a:pt x="197" y="1718"/>
                    </a:cubicBezTo>
                    <a:cubicBezTo>
                      <a:pt x="199" y="1717"/>
                      <a:pt x="202" y="1717"/>
                      <a:pt x="204" y="1716"/>
                    </a:cubicBezTo>
                    <a:cubicBezTo>
                      <a:pt x="207" y="1715"/>
                      <a:pt x="211" y="1715"/>
                      <a:pt x="214" y="1714"/>
                    </a:cubicBezTo>
                    <a:cubicBezTo>
                      <a:pt x="216" y="1713"/>
                      <a:pt x="219" y="1713"/>
                      <a:pt x="221" y="1712"/>
                    </a:cubicBezTo>
                    <a:cubicBezTo>
                      <a:pt x="224" y="1711"/>
                      <a:pt x="227" y="1710"/>
                      <a:pt x="230" y="1709"/>
                    </a:cubicBezTo>
                    <a:cubicBezTo>
                      <a:pt x="233" y="1709"/>
                      <a:pt x="235" y="1708"/>
                      <a:pt x="238" y="1707"/>
                    </a:cubicBezTo>
                    <a:cubicBezTo>
                      <a:pt x="241" y="1707"/>
                      <a:pt x="244" y="1706"/>
                      <a:pt x="247" y="1705"/>
                    </a:cubicBezTo>
                    <a:cubicBezTo>
                      <a:pt x="249" y="1704"/>
                      <a:pt x="252" y="1703"/>
                      <a:pt x="254" y="1703"/>
                    </a:cubicBezTo>
                    <a:cubicBezTo>
                      <a:pt x="257" y="1702"/>
                      <a:pt x="260" y="1701"/>
                      <a:pt x="263" y="1700"/>
                    </a:cubicBezTo>
                    <a:cubicBezTo>
                      <a:pt x="266" y="1699"/>
                      <a:pt x="268" y="1698"/>
                      <a:pt x="270" y="1697"/>
                    </a:cubicBezTo>
                    <a:cubicBezTo>
                      <a:pt x="273" y="1696"/>
                      <a:pt x="276" y="1695"/>
                      <a:pt x="279" y="1694"/>
                    </a:cubicBezTo>
                    <a:cubicBezTo>
                      <a:pt x="282" y="1693"/>
                      <a:pt x="284" y="1693"/>
                      <a:pt x="287" y="1692"/>
                    </a:cubicBezTo>
                    <a:cubicBezTo>
                      <a:pt x="290" y="1691"/>
                      <a:pt x="292" y="1689"/>
                      <a:pt x="295" y="1688"/>
                    </a:cubicBezTo>
                    <a:cubicBezTo>
                      <a:pt x="298" y="1687"/>
                      <a:pt x="300" y="1687"/>
                      <a:pt x="302" y="1686"/>
                    </a:cubicBezTo>
                    <a:cubicBezTo>
                      <a:pt x="305" y="1685"/>
                      <a:pt x="308" y="1683"/>
                      <a:pt x="311" y="1682"/>
                    </a:cubicBezTo>
                    <a:cubicBezTo>
                      <a:pt x="314" y="1681"/>
                      <a:pt x="316" y="1680"/>
                      <a:pt x="318" y="1679"/>
                    </a:cubicBezTo>
                    <a:cubicBezTo>
                      <a:pt x="321" y="1678"/>
                      <a:pt x="324" y="1677"/>
                      <a:pt x="327" y="1676"/>
                    </a:cubicBezTo>
                    <a:cubicBezTo>
                      <a:pt x="329" y="1675"/>
                      <a:pt x="331" y="1674"/>
                      <a:pt x="334" y="1673"/>
                    </a:cubicBezTo>
                    <a:cubicBezTo>
                      <a:pt x="337" y="1671"/>
                      <a:pt x="340" y="1670"/>
                      <a:pt x="342" y="1669"/>
                    </a:cubicBezTo>
                    <a:cubicBezTo>
                      <a:pt x="345" y="1668"/>
                      <a:pt x="347" y="1667"/>
                      <a:pt x="349" y="1665"/>
                    </a:cubicBezTo>
                    <a:cubicBezTo>
                      <a:pt x="352" y="1664"/>
                      <a:pt x="355" y="1663"/>
                      <a:pt x="358" y="1661"/>
                    </a:cubicBezTo>
                    <a:cubicBezTo>
                      <a:pt x="360" y="1660"/>
                      <a:pt x="362" y="1659"/>
                      <a:pt x="364" y="1658"/>
                    </a:cubicBezTo>
                    <a:cubicBezTo>
                      <a:pt x="367" y="1657"/>
                      <a:pt x="370" y="1655"/>
                      <a:pt x="373" y="1654"/>
                    </a:cubicBezTo>
                    <a:cubicBezTo>
                      <a:pt x="375" y="1653"/>
                      <a:pt x="377" y="1651"/>
                      <a:pt x="379" y="1650"/>
                    </a:cubicBezTo>
                    <a:cubicBezTo>
                      <a:pt x="382" y="1649"/>
                      <a:pt x="385" y="1647"/>
                      <a:pt x="388" y="1646"/>
                    </a:cubicBezTo>
                    <a:cubicBezTo>
                      <a:pt x="390" y="1644"/>
                      <a:pt x="392" y="1643"/>
                      <a:pt x="394" y="1642"/>
                    </a:cubicBezTo>
                    <a:cubicBezTo>
                      <a:pt x="397" y="1641"/>
                      <a:pt x="399" y="1639"/>
                      <a:pt x="402" y="1637"/>
                    </a:cubicBezTo>
                    <a:cubicBezTo>
                      <a:pt x="404" y="1636"/>
                      <a:pt x="406" y="1635"/>
                      <a:pt x="408" y="1634"/>
                    </a:cubicBezTo>
                    <a:cubicBezTo>
                      <a:pt x="411" y="1632"/>
                      <a:pt x="414" y="1630"/>
                      <a:pt x="417" y="1629"/>
                    </a:cubicBezTo>
                    <a:cubicBezTo>
                      <a:pt x="419" y="1627"/>
                      <a:pt x="421" y="1626"/>
                      <a:pt x="423" y="1625"/>
                    </a:cubicBezTo>
                    <a:cubicBezTo>
                      <a:pt x="425" y="1623"/>
                      <a:pt x="428" y="1621"/>
                      <a:pt x="431" y="1620"/>
                    </a:cubicBezTo>
                    <a:cubicBezTo>
                      <a:pt x="433" y="1618"/>
                      <a:pt x="435" y="1617"/>
                      <a:pt x="437" y="1616"/>
                    </a:cubicBezTo>
                    <a:cubicBezTo>
                      <a:pt x="440" y="1614"/>
                      <a:pt x="442" y="1612"/>
                      <a:pt x="445" y="1610"/>
                    </a:cubicBezTo>
                    <a:cubicBezTo>
                      <a:pt x="447" y="1609"/>
                      <a:pt x="449" y="1608"/>
                      <a:pt x="451" y="1606"/>
                    </a:cubicBezTo>
                    <a:cubicBezTo>
                      <a:pt x="453" y="1604"/>
                      <a:pt x="456" y="1603"/>
                      <a:pt x="459" y="1601"/>
                    </a:cubicBezTo>
                    <a:cubicBezTo>
                      <a:pt x="460" y="1599"/>
                      <a:pt x="462" y="1598"/>
                      <a:pt x="464" y="1597"/>
                    </a:cubicBezTo>
                    <a:cubicBezTo>
                      <a:pt x="467" y="1595"/>
                      <a:pt x="469" y="1593"/>
                      <a:pt x="472" y="1591"/>
                    </a:cubicBezTo>
                    <a:cubicBezTo>
                      <a:pt x="474" y="1589"/>
                      <a:pt x="476" y="1588"/>
                      <a:pt x="478" y="1586"/>
                    </a:cubicBezTo>
                    <a:cubicBezTo>
                      <a:pt x="480" y="1585"/>
                      <a:pt x="483" y="1583"/>
                      <a:pt x="485" y="1581"/>
                    </a:cubicBezTo>
                    <a:cubicBezTo>
                      <a:pt x="487" y="1579"/>
                      <a:pt x="489" y="1578"/>
                      <a:pt x="491" y="1576"/>
                    </a:cubicBezTo>
                    <a:cubicBezTo>
                      <a:pt x="493" y="1574"/>
                      <a:pt x="496" y="1572"/>
                      <a:pt x="498" y="1570"/>
                    </a:cubicBezTo>
                    <a:cubicBezTo>
                      <a:pt x="500" y="1568"/>
                      <a:pt x="502" y="1567"/>
                      <a:pt x="504" y="1566"/>
                    </a:cubicBezTo>
                    <a:cubicBezTo>
                      <a:pt x="506" y="1563"/>
                      <a:pt x="509" y="1561"/>
                      <a:pt x="511" y="1559"/>
                    </a:cubicBezTo>
                    <a:cubicBezTo>
                      <a:pt x="513" y="1558"/>
                      <a:pt x="514" y="1556"/>
                      <a:pt x="516" y="1555"/>
                    </a:cubicBezTo>
                    <a:cubicBezTo>
                      <a:pt x="519" y="1552"/>
                      <a:pt x="521" y="1550"/>
                      <a:pt x="524" y="1548"/>
                    </a:cubicBezTo>
                    <a:cubicBezTo>
                      <a:pt x="525" y="1546"/>
                      <a:pt x="527" y="1545"/>
                      <a:pt x="528" y="1543"/>
                    </a:cubicBezTo>
                    <a:cubicBezTo>
                      <a:pt x="531" y="1541"/>
                      <a:pt x="533" y="1539"/>
                      <a:pt x="536" y="1536"/>
                    </a:cubicBezTo>
                    <a:cubicBezTo>
                      <a:pt x="537" y="1535"/>
                      <a:pt x="539" y="1534"/>
                      <a:pt x="540" y="1532"/>
                    </a:cubicBezTo>
                    <a:cubicBezTo>
                      <a:pt x="543" y="1530"/>
                      <a:pt x="545" y="1527"/>
                      <a:pt x="548" y="1525"/>
                    </a:cubicBezTo>
                    <a:cubicBezTo>
                      <a:pt x="549" y="1523"/>
                      <a:pt x="550" y="1522"/>
                      <a:pt x="552" y="1521"/>
                    </a:cubicBezTo>
                    <a:cubicBezTo>
                      <a:pt x="554" y="1518"/>
                      <a:pt x="557" y="1515"/>
                      <a:pt x="559" y="1513"/>
                    </a:cubicBezTo>
                    <a:cubicBezTo>
                      <a:pt x="561" y="1512"/>
                      <a:pt x="562" y="1510"/>
                      <a:pt x="563" y="1509"/>
                    </a:cubicBezTo>
                    <a:cubicBezTo>
                      <a:pt x="565" y="1506"/>
                      <a:pt x="568" y="1503"/>
                      <a:pt x="571" y="1501"/>
                    </a:cubicBezTo>
                    <a:cubicBezTo>
                      <a:pt x="571" y="1500"/>
                      <a:pt x="572" y="1499"/>
                      <a:pt x="573" y="1498"/>
                    </a:cubicBezTo>
                    <a:cubicBezTo>
                      <a:pt x="586" y="1484"/>
                      <a:pt x="598" y="1469"/>
                      <a:pt x="610" y="1453"/>
                    </a:cubicBezTo>
                    <a:cubicBezTo>
                      <a:pt x="611" y="1452"/>
                      <a:pt x="612" y="1451"/>
                      <a:pt x="613" y="1449"/>
                    </a:cubicBezTo>
                    <a:cubicBezTo>
                      <a:pt x="615" y="1447"/>
                      <a:pt x="617" y="1444"/>
                      <a:pt x="619" y="1441"/>
                    </a:cubicBezTo>
                    <a:cubicBezTo>
                      <a:pt x="620" y="1439"/>
                      <a:pt x="622" y="1437"/>
                      <a:pt x="623" y="1436"/>
                    </a:cubicBezTo>
                    <a:cubicBezTo>
                      <a:pt x="625" y="1433"/>
                      <a:pt x="627" y="1430"/>
                      <a:pt x="629" y="1428"/>
                    </a:cubicBezTo>
                    <a:cubicBezTo>
                      <a:pt x="630" y="1426"/>
                      <a:pt x="631" y="1424"/>
                      <a:pt x="633" y="1422"/>
                    </a:cubicBezTo>
                    <a:cubicBezTo>
                      <a:pt x="634" y="1419"/>
                      <a:pt x="636" y="1417"/>
                      <a:pt x="638" y="1414"/>
                    </a:cubicBezTo>
                    <a:cubicBezTo>
                      <a:pt x="639" y="1412"/>
                      <a:pt x="640" y="1410"/>
                      <a:pt x="642" y="1408"/>
                    </a:cubicBezTo>
                    <a:cubicBezTo>
                      <a:pt x="643" y="1405"/>
                      <a:pt x="645" y="1403"/>
                      <a:pt x="647" y="1400"/>
                    </a:cubicBezTo>
                    <a:cubicBezTo>
                      <a:pt x="648" y="1398"/>
                      <a:pt x="649" y="1396"/>
                      <a:pt x="651" y="1394"/>
                    </a:cubicBezTo>
                    <a:cubicBezTo>
                      <a:pt x="652" y="1391"/>
                      <a:pt x="654" y="1388"/>
                      <a:pt x="655" y="1386"/>
                    </a:cubicBezTo>
                    <a:cubicBezTo>
                      <a:pt x="657" y="1384"/>
                      <a:pt x="658" y="1381"/>
                      <a:pt x="659" y="1379"/>
                    </a:cubicBezTo>
                    <a:cubicBezTo>
                      <a:pt x="661" y="1377"/>
                      <a:pt x="662" y="1374"/>
                      <a:pt x="664" y="1371"/>
                    </a:cubicBezTo>
                    <a:cubicBezTo>
                      <a:pt x="665" y="1369"/>
                      <a:pt x="666" y="1367"/>
                      <a:pt x="668" y="1365"/>
                    </a:cubicBezTo>
                    <a:cubicBezTo>
                      <a:pt x="669" y="1362"/>
                      <a:pt x="671" y="1359"/>
                      <a:pt x="672" y="1357"/>
                    </a:cubicBezTo>
                    <a:cubicBezTo>
                      <a:pt x="673" y="1354"/>
                      <a:pt x="674" y="1352"/>
                      <a:pt x="676" y="1350"/>
                    </a:cubicBezTo>
                    <a:cubicBezTo>
                      <a:pt x="677" y="1347"/>
                      <a:pt x="678" y="1344"/>
                      <a:pt x="680" y="1342"/>
                    </a:cubicBezTo>
                    <a:cubicBezTo>
                      <a:pt x="681" y="1339"/>
                      <a:pt x="682" y="1337"/>
                      <a:pt x="683" y="1334"/>
                    </a:cubicBezTo>
                    <a:cubicBezTo>
                      <a:pt x="685" y="1332"/>
                      <a:pt x="686" y="1329"/>
                      <a:pt x="687" y="1327"/>
                    </a:cubicBezTo>
                    <a:cubicBezTo>
                      <a:pt x="688" y="1324"/>
                      <a:pt x="689" y="1322"/>
                      <a:pt x="691" y="1319"/>
                    </a:cubicBezTo>
                    <a:cubicBezTo>
                      <a:pt x="692" y="1316"/>
                      <a:pt x="693" y="1314"/>
                      <a:pt x="694" y="1311"/>
                    </a:cubicBezTo>
                    <a:cubicBezTo>
                      <a:pt x="695" y="1309"/>
                      <a:pt x="696" y="1306"/>
                      <a:pt x="697" y="1304"/>
                    </a:cubicBezTo>
                    <a:cubicBezTo>
                      <a:pt x="699" y="1301"/>
                      <a:pt x="700" y="1298"/>
                      <a:pt x="701" y="1296"/>
                    </a:cubicBezTo>
                    <a:cubicBezTo>
                      <a:pt x="702" y="1293"/>
                      <a:pt x="703" y="1290"/>
                      <a:pt x="704" y="1288"/>
                    </a:cubicBezTo>
                    <a:cubicBezTo>
                      <a:pt x="705" y="1285"/>
                      <a:pt x="706" y="1283"/>
                      <a:pt x="707" y="1280"/>
                    </a:cubicBezTo>
                    <a:cubicBezTo>
                      <a:pt x="708" y="1277"/>
                      <a:pt x="709" y="1275"/>
                      <a:pt x="710" y="1272"/>
                    </a:cubicBezTo>
                    <a:cubicBezTo>
                      <a:pt x="711" y="1269"/>
                      <a:pt x="712" y="1267"/>
                      <a:pt x="713" y="1264"/>
                    </a:cubicBezTo>
                    <a:cubicBezTo>
                      <a:pt x="714" y="1261"/>
                      <a:pt x="715" y="1259"/>
                      <a:pt x="716" y="1256"/>
                    </a:cubicBezTo>
                    <a:cubicBezTo>
                      <a:pt x="717" y="1253"/>
                      <a:pt x="718" y="1250"/>
                      <a:pt x="719" y="1248"/>
                    </a:cubicBezTo>
                    <a:cubicBezTo>
                      <a:pt x="720" y="1245"/>
                      <a:pt x="720" y="1242"/>
                      <a:pt x="721" y="1240"/>
                    </a:cubicBezTo>
                    <a:cubicBezTo>
                      <a:pt x="722" y="1237"/>
                      <a:pt x="723" y="1234"/>
                      <a:pt x="724" y="1231"/>
                    </a:cubicBezTo>
                    <a:cubicBezTo>
                      <a:pt x="725" y="1229"/>
                      <a:pt x="726" y="1226"/>
                      <a:pt x="726" y="1223"/>
                    </a:cubicBezTo>
                    <a:cubicBezTo>
                      <a:pt x="727" y="1220"/>
                      <a:pt x="728" y="1218"/>
                      <a:pt x="729" y="1215"/>
                    </a:cubicBezTo>
                    <a:cubicBezTo>
                      <a:pt x="730" y="1212"/>
                      <a:pt x="730" y="1209"/>
                      <a:pt x="731" y="1206"/>
                    </a:cubicBezTo>
                    <a:cubicBezTo>
                      <a:pt x="732" y="1204"/>
                      <a:pt x="732" y="1201"/>
                      <a:pt x="733" y="1198"/>
                    </a:cubicBezTo>
                    <a:cubicBezTo>
                      <a:pt x="734" y="1195"/>
                      <a:pt x="735" y="1193"/>
                      <a:pt x="735" y="1190"/>
                    </a:cubicBezTo>
                    <a:cubicBezTo>
                      <a:pt x="736" y="1187"/>
                      <a:pt x="737" y="1184"/>
                      <a:pt x="737" y="1182"/>
                    </a:cubicBezTo>
                    <a:cubicBezTo>
                      <a:pt x="738" y="1179"/>
                      <a:pt x="738" y="1176"/>
                      <a:pt x="739" y="1173"/>
                    </a:cubicBezTo>
                    <a:cubicBezTo>
                      <a:pt x="740" y="1170"/>
                      <a:pt x="740" y="1167"/>
                      <a:pt x="741" y="1165"/>
                    </a:cubicBezTo>
                    <a:cubicBezTo>
                      <a:pt x="741" y="1162"/>
                      <a:pt x="742" y="1159"/>
                      <a:pt x="743" y="1156"/>
                    </a:cubicBezTo>
                    <a:cubicBezTo>
                      <a:pt x="743" y="1153"/>
                      <a:pt x="744" y="1150"/>
                      <a:pt x="744" y="1147"/>
                    </a:cubicBezTo>
                    <a:cubicBezTo>
                      <a:pt x="745" y="1144"/>
                      <a:pt x="745" y="1141"/>
                      <a:pt x="746" y="1138"/>
                    </a:cubicBezTo>
                    <a:cubicBezTo>
                      <a:pt x="746" y="1136"/>
                      <a:pt x="746" y="1133"/>
                      <a:pt x="747" y="1130"/>
                    </a:cubicBezTo>
                    <a:cubicBezTo>
                      <a:pt x="747" y="1127"/>
                      <a:pt x="748" y="1124"/>
                      <a:pt x="748" y="1121"/>
                    </a:cubicBezTo>
                    <a:cubicBezTo>
                      <a:pt x="749" y="1118"/>
                      <a:pt x="749" y="1115"/>
                      <a:pt x="749" y="1113"/>
                    </a:cubicBezTo>
                    <a:cubicBezTo>
                      <a:pt x="750" y="1110"/>
                      <a:pt x="750" y="1106"/>
                      <a:pt x="750" y="1103"/>
                    </a:cubicBezTo>
                    <a:cubicBezTo>
                      <a:pt x="751" y="1101"/>
                      <a:pt x="751" y="1098"/>
                      <a:pt x="751" y="1095"/>
                    </a:cubicBezTo>
                    <a:cubicBezTo>
                      <a:pt x="752" y="1092"/>
                      <a:pt x="752" y="1089"/>
                      <a:pt x="752" y="1085"/>
                    </a:cubicBezTo>
                    <a:cubicBezTo>
                      <a:pt x="752" y="1083"/>
                      <a:pt x="753" y="1080"/>
                      <a:pt x="753" y="1078"/>
                    </a:cubicBezTo>
                    <a:cubicBezTo>
                      <a:pt x="753" y="1074"/>
                      <a:pt x="753" y="1071"/>
                      <a:pt x="753" y="1067"/>
                    </a:cubicBezTo>
                    <a:cubicBezTo>
                      <a:pt x="754" y="1065"/>
                      <a:pt x="754" y="1062"/>
                      <a:pt x="754" y="1060"/>
                    </a:cubicBezTo>
                    <a:cubicBezTo>
                      <a:pt x="754" y="1056"/>
                      <a:pt x="754" y="1052"/>
                      <a:pt x="754" y="1048"/>
                    </a:cubicBezTo>
                    <a:cubicBezTo>
                      <a:pt x="754" y="1046"/>
                      <a:pt x="755" y="1044"/>
                      <a:pt x="755" y="1042"/>
                    </a:cubicBezTo>
                    <a:cubicBezTo>
                      <a:pt x="755" y="1036"/>
                      <a:pt x="755" y="1030"/>
                      <a:pt x="755" y="1024"/>
                    </a:cubicBezTo>
                    <a:cubicBezTo>
                      <a:pt x="755" y="1018"/>
                      <a:pt x="755" y="1012"/>
                      <a:pt x="755" y="1006"/>
                    </a:cubicBezTo>
                    <a:cubicBezTo>
                      <a:pt x="755" y="1004"/>
                      <a:pt x="754" y="1002"/>
                      <a:pt x="754" y="1000"/>
                    </a:cubicBezTo>
                    <a:cubicBezTo>
                      <a:pt x="754" y="996"/>
                      <a:pt x="754" y="992"/>
                      <a:pt x="754" y="988"/>
                    </a:cubicBezTo>
                    <a:cubicBezTo>
                      <a:pt x="754" y="986"/>
                      <a:pt x="754" y="983"/>
                      <a:pt x="753" y="981"/>
                    </a:cubicBezTo>
                    <a:cubicBezTo>
                      <a:pt x="753" y="977"/>
                      <a:pt x="753" y="974"/>
                      <a:pt x="753" y="970"/>
                    </a:cubicBezTo>
                    <a:cubicBezTo>
                      <a:pt x="753" y="968"/>
                      <a:pt x="752" y="965"/>
                      <a:pt x="752" y="963"/>
                    </a:cubicBezTo>
                    <a:cubicBezTo>
                      <a:pt x="752" y="959"/>
                      <a:pt x="752" y="956"/>
                      <a:pt x="751" y="953"/>
                    </a:cubicBezTo>
                    <a:cubicBezTo>
                      <a:pt x="751" y="950"/>
                      <a:pt x="751" y="947"/>
                      <a:pt x="750" y="945"/>
                    </a:cubicBezTo>
                    <a:cubicBezTo>
                      <a:pt x="750" y="942"/>
                      <a:pt x="750" y="938"/>
                      <a:pt x="749" y="935"/>
                    </a:cubicBezTo>
                    <a:cubicBezTo>
                      <a:pt x="749" y="933"/>
                      <a:pt x="749" y="930"/>
                      <a:pt x="748" y="927"/>
                    </a:cubicBezTo>
                    <a:cubicBezTo>
                      <a:pt x="748" y="924"/>
                      <a:pt x="747" y="921"/>
                      <a:pt x="747" y="918"/>
                    </a:cubicBezTo>
                    <a:cubicBezTo>
                      <a:pt x="746" y="915"/>
                      <a:pt x="746" y="912"/>
                      <a:pt x="746" y="910"/>
                    </a:cubicBezTo>
                    <a:cubicBezTo>
                      <a:pt x="745" y="907"/>
                      <a:pt x="745" y="904"/>
                      <a:pt x="744" y="901"/>
                    </a:cubicBezTo>
                    <a:cubicBezTo>
                      <a:pt x="744" y="898"/>
                      <a:pt x="743" y="895"/>
                      <a:pt x="743" y="892"/>
                    </a:cubicBezTo>
                    <a:cubicBezTo>
                      <a:pt x="742" y="889"/>
                      <a:pt x="741" y="886"/>
                      <a:pt x="741" y="883"/>
                    </a:cubicBezTo>
                    <a:cubicBezTo>
                      <a:pt x="740" y="881"/>
                      <a:pt x="740" y="878"/>
                      <a:pt x="739" y="875"/>
                    </a:cubicBezTo>
                    <a:cubicBezTo>
                      <a:pt x="738" y="872"/>
                      <a:pt x="738" y="869"/>
                      <a:pt x="737" y="866"/>
                    </a:cubicBezTo>
                    <a:cubicBezTo>
                      <a:pt x="737" y="864"/>
                      <a:pt x="736" y="861"/>
                      <a:pt x="735" y="858"/>
                    </a:cubicBezTo>
                    <a:cubicBezTo>
                      <a:pt x="735" y="855"/>
                      <a:pt x="734" y="853"/>
                      <a:pt x="733" y="850"/>
                    </a:cubicBezTo>
                    <a:cubicBezTo>
                      <a:pt x="732" y="847"/>
                      <a:pt x="732" y="844"/>
                      <a:pt x="731" y="842"/>
                    </a:cubicBezTo>
                    <a:cubicBezTo>
                      <a:pt x="730" y="839"/>
                      <a:pt x="730" y="836"/>
                      <a:pt x="729" y="833"/>
                    </a:cubicBezTo>
                    <a:cubicBezTo>
                      <a:pt x="728" y="830"/>
                      <a:pt x="727" y="828"/>
                      <a:pt x="726" y="825"/>
                    </a:cubicBezTo>
                    <a:cubicBezTo>
                      <a:pt x="726" y="822"/>
                      <a:pt x="725" y="819"/>
                      <a:pt x="724" y="817"/>
                    </a:cubicBezTo>
                    <a:cubicBezTo>
                      <a:pt x="723" y="814"/>
                      <a:pt x="722" y="811"/>
                      <a:pt x="721" y="808"/>
                    </a:cubicBezTo>
                    <a:cubicBezTo>
                      <a:pt x="720" y="806"/>
                      <a:pt x="720" y="803"/>
                      <a:pt x="719" y="800"/>
                    </a:cubicBezTo>
                    <a:cubicBezTo>
                      <a:pt x="718" y="798"/>
                      <a:pt x="717" y="795"/>
                      <a:pt x="716" y="792"/>
                    </a:cubicBezTo>
                    <a:cubicBezTo>
                      <a:pt x="715" y="789"/>
                      <a:pt x="714" y="787"/>
                      <a:pt x="713" y="784"/>
                    </a:cubicBezTo>
                    <a:cubicBezTo>
                      <a:pt x="712" y="781"/>
                      <a:pt x="711" y="779"/>
                      <a:pt x="710" y="776"/>
                    </a:cubicBezTo>
                    <a:cubicBezTo>
                      <a:pt x="709" y="773"/>
                      <a:pt x="708" y="771"/>
                      <a:pt x="707" y="768"/>
                    </a:cubicBezTo>
                    <a:cubicBezTo>
                      <a:pt x="706" y="765"/>
                      <a:pt x="705" y="763"/>
                      <a:pt x="704" y="760"/>
                    </a:cubicBezTo>
                    <a:cubicBezTo>
                      <a:pt x="703" y="758"/>
                      <a:pt x="702" y="755"/>
                      <a:pt x="701" y="752"/>
                    </a:cubicBezTo>
                    <a:cubicBezTo>
                      <a:pt x="700" y="750"/>
                      <a:pt x="699" y="747"/>
                      <a:pt x="697" y="744"/>
                    </a:cubicBezTo>
                    <a:cubicBezTo>
                      <a:pt x="696" y="742"/>
                      <a:pt x="695" y="739"/>
                      <a:pt x="694" y="737"/>
                    </a:cubicBezTo>
                    <a:cubicBezTo>
                      <a:pt x="693" y="734"/>
                      <a:pt x="692" y="731"/>
                      <a:pt x="691" y="729"/>
                    </a:cubicBezTo>
                    <a:cubicBezTo>
                      <a:pt x="689" y="726"/>
                      <a:pt x="688" y="724"/>
                      <a:pt x="687" y="721"/>
                    </a:cubicBezTo>
                    <a:cubicBezTo>
                      <a:pt x="686" y="719"/>
                      <a:pt x="685" y="716"/>
                      <a:pt x="683" y="714"/>
                    </a:cubicBezTo>
                    <a:cubicBezTo>
                      <a:pt x="682" y="711"/>
                      <a:pt x="681" y="709"/>
                      <a:pt x="680" y="706"/>
                    </a:cubicBezTo>
                    <a:cubicBezTo>
                      <a:pt x="678" y="704"/>
                      <a:pt x="677" y="701"/>
                      <a:pt x="676" y="698"/>
                    </a:cubicBezTo>
                    <a:cubicBezTo>
                      <a:pt x="674" y="696"/>
                      <a:pt x="673" y="694"/>
                      <a:pt x="672" y="691"/>
                    </a:cubicBezTo>
                    <a:cubicBezTo>
                      <a:pt x="671" y="689"/>
                      <a:pt x="669" y="686"/>
                      <a:pt x="668" y="683"/>
                    </a:cubicBezTo>
                    <a:cubicBezTo>
                      <a:pt x="666" y="681"/>
                      <a:pt x="665" y="679"/>
                      <a:pt x="664" y="677"/>
                    </a:cubicBezTo>
                    <a:cubicBezTo>
                      <a:pt x="662" y="674"/>
                      <a:pt x="661" y="671"/>
                      <a:pt x="659" y="669"/>
                    </a:cubicBezTo>
                    <a:cubicBezTo>
                      <a:pt x="658" y="667"/>
                      <a:pt x="657" y="664"/>
                      <a:pt x="655" y="662"/>
                    </a:cubicBezTo>
                    <a:cubicBezTo>
                      <a:pt x="654" y="659"/>
                      <a:pt x="652" y="657"/>
                      <a:pt x="651" y="654"/>
                    </a:cubicBezTo>
                    <a:cubicBezTo>
                      <a:pt x="649" y="652"/>
                      <a:pt x="648" y="650"/>
                      <a:pt x="647" y="648"/>
                    </a:cubicBezTo>
                    <a:cubicBezTo>
                      <a:pt x="645" y="645"/>
                      <a:pt x="643" y="643"/>
                      <a:pt x="642" y="640"/>
                    </a:cubicBezTo>
                    <a:cubicBezTo>
                      <a:pt x="640" y="638"/>
                      <a:pt x="639" y="636"/>
                      <a:pt x="638" y="634"/>
                    </a:cubicBezTo>
                    <a:cubicBezTo>
                      <a:pt x="636" y="631"/>
                      <a:pt x="634" y="629"/>
                      <a:pt x="633" y="626"/>
                    </a:cubicBezTo>
                    <a:cubicBezTo>
                      <a:pt x="631" y="624"/>
                      <a:pt x="630" y="622"/>
                      <a:pt x="629" y="620"/>
                    </a:cubicBezTo>
                    <a:cubicBezTo>
                      <a:pt x="627" y="618"/>
                      <a:pt x="625" y="615"/>
                      <a:pt x="623" y="612"/>
                    </a:cubicBezTo>
                    <a:cubicBezTo>
                      <a:pt x="622" y="610"/>
                      <a:pt x="620" y="609"/>
                      <a:pt x="619" y="607"/>
                    </a:cubicBezTo>
                    <a:cubicBezTo>
                      <a:pt x="617" y="604"/>
                      <a:pt x="615" y="601"/>
                      <a:pt x="613" y="599"/>
                    </a:cubicBezTo>
                    <a:cubicBezTo>
                      <a:pt x="612" y="597"/>
                      <a:pt x="611" y="596"/>
                      <a:pt x="610" y="595"/>
                    </a:cubicBezTo>
                    <a:cubicBezTo>
                      <a:pt x="598" y="579"/>
                      <a:pt x="586" y="564"/>
                      <a:pt x="573" y="550"/>
                    </a:cubicBezTo>
                    <a:cubicBezTo>
                      <a:pt x="572" y="549"/>
                      <a:pt x="571" y="548"/>
                      <a:pt x="571" y="547"/>
                    </a:cubicBezTo>
                    <a:cubicBezTo>
                      <a:pt x="568" y="545"/>
                      <a:pt x="565" y="542"/>
                      <a:pt x="563" y="539"/>
                    </a:cubicBezTo>
                    <a:cubicBezTo>
                      <a:pt x="562" y="538"/>
                      <a:pt x="561" y="536"/>
                      <a:pt x="559" y="535"/>
                    </a:cubicBezTo>
                    <a:cubicBezTo>
                      <a:pt x="557" y="533"/>
                      <a:pt x="554" y="530"/>
                      <a:pt x="552" y="527"/>
                    </a:cubicBezTo>
                    <a:cubicBezTo>
                      <a:pt x="550" y="526"/>
                      <a:pt x="549" y="525"/>
                      <a:pt x="548" y="523"/>
                    </a:cubicBezTo>
                    <a:cubicBezTo>
                      <a:pt x="545" y="521"/>
                      <a:pt x="543" y="518"/>
                      <a:pt x="540" y="516"/>
                    </a:cubicBezTo>
                    <a:cubicBezTo>
                      <a:pt x="539" y="514"/>
                      <a:pt x="537" y="513"/>
                      <a:pt x="536" y="511"/>
                    </a:cubicBezTo>
                    <a:cubicBezTo>
                      <a:pt x="533" y="509"/>
                      <a:pt x="531" y="507"/>
                      <a:pt x="528" y="505"/>
                    </a:cubicBezTo>
                    <a:cubicBezTo>
                      <a:pt x="527" y="503"/>
                      <a:pt x="525" y="502"/>
                      <a:pt x="524" y="500"/>
                    </a:cubicBezTo>
                    <a:cubicBezTo>
                      <a:pt x="521" y="498"/>
                      <a:pt x="519" y="496"/>
                      <a:pt x="516" y="493"/>
                    </a:cubicBezTo>
                    <a:cubicBezTo>
                      <a:pt x="514" y="492"/>
                      <a:pt x="513" y="490"/>
                      <a:pt x="511" y="489"/>
                    </a:cubicBezTo>
                    <a:cubicBezTo>
                      <a:pt x="509" y="487"/>
                      <a:pt x="506" y="485"/>
                      <a:pt x="504" y="482"/>
                    </a:cubicBezTo>
                    <a:cubicBezTo>
                      <a:pt x="502" y="481"/>
                      <a:pt x="500" y="479"/>
                      <a:pt x="498" y="478"/>
                    </a:cubicBezTo>
                    <a:cubicBezTo>
                      <a:pt x="496" y="476"/>
                      <a:pt x="493" y="474"/>
                      <a:pt x="491" y="472"/>
                    </a:cubicBezTo>
                    <a:cubicBezTo>
                      <a:pt x="489" y="470"/>
                      <a:pt x="487" y="469"/>
                      <a:pt x="485" y="467"/>
                    </a:cubicBezTo>
                    <a:cubicBezTo>
                      <a:pt x="483" y="465"/>
                      <a:pt x="480" y="463"/>
                      <a:pt x="478" y="461"/>
                    </a:cubicBezTo>
                    <a:cubicBezTo>
                      <a:pt x="476" y="460"/>
                      <a:pt x="474" y="459"/>
                      <a:pt x="472" y="457"/>
                    </a:cubicBezTo>
                    <a:cubicBezTo>
                      <a:pt x="469" y="455"/>
                      <a:pt x="467" y="453"/>
                      <a:pt x="464" y="451"/>
                    </a:cubicBezTo>
                    <a:cubicBezTo>
                      <a:pt x="462" y="450"/>
                      <a:pt x="460" y="449"/>
                      <a:pt x="459" y="447"/>
                    </a:cubicBezTo>
                    <a:cubicBezTo>
                      <a:pt x="456" y="445"/>
                      <a:pt x="453" y="444"/>
                      <a:pt x="451" y="442"/>
                    </a:cubicBezTo>
                    <a:cubicBezTo>
                      <a:pt x="449" y="440"/>
                      <a:pt x="447" y="439"/>
                      <a:pt x="445" y="438"/>
                    </a:cubicBezTo>
                    <a:cubicBezTo>
                      <a:pt x="442" y="436"/>
                      <a:pt x="440" y="434"/>
                      <a:pt x="437" y="432"/>
                    </a:cubicBezTo>
                    <a:cubicBezTo>
                      <a:pt x="435" y="431"/>
                      <a:pt x="433" y="430"/>
                      <a:pt x="431" y="428"/>
                    </a:cubicBezTo>
                    <a:cubicBezTo>
                      <a:pt x="428" y="427"/>
                      <a:pt x="425" y="425"/>
                      <a:pt x="423" y="423"/>
                    </a:cubicBezTo>
                    <a:cubicBezTo>
                      <a:pt x="421" y="422"/>
                      <a:pt x="419" y="421"/>
                      <a:pt x="417" y="419"/>
                    </a:cubicBezTo>
                    <a:cubicBezTo>
                      <a:pt x="414" y="418"/>
                      <a:pt x="411" y="416"/>
                      <a:pt x="408" y="414"/>
                    </a:cubicBezTo>
                    <a:cubicBezTo>
                      <a:pt x="406" y="413"/>
                      <a:pt x="404" y="412"/>
                      <a:pt x="402" y="411"/>
                    </a:cubicBezTo>
                    <a:cubicBezTo>
                      <a:pt x="399" y="409"/>
                      <a:pt x="397" y="407"/>
                      <a:pt x="394" y="406"/>
                    </a:cubicBezTo>
                    <a:cubicBezTo>
                      <a:pt x="392" y="405"/>
                      <a:pt x="390" y="403"/>
                      <a:pt x="388" y="402"/>
                    </a:cubicBezTo>
                    <a:cubicBezTo>
                      <a:pt x="385" y="401"/>
                      <a:pt x="382" y="399"/>
                      <a:pt x="379" y="398"/>
                    </a:cubicBezTo>
                    <a:cubicBezTo>
                      <a:pt x="377" y="397"/>
                      <a:pt x="375" y="395"/>
                      <a:pt x="373" y="394"/>
                    </a:cubicBezTo>
                    <a:cubicBezTo>
                      <a:pt x="370" y="393"/>
                      <a:pt x="367" y="391"/>
                      <a:pt x="364" y="390"/>
                    </a:cubicBezTo>
                    <a:cubicBezTo>
                      <a:pt x="362" y="389"/>
                      <a:pt x="360" y="388"/>
                      <a:pt x="358" y="387"/>
                    </a:cubicBezTo>
                    <a:cubicBezTo>
                      <a:pt x="355" y="385"/>
                      <a:pt x="352" y="384"/>
                      <a:pt x="349" y="383"/>
                    </a:cubicBezTo>
                    <a:cubicBezTo>
                      <a:pt x="347" y="381"/>
                      <a:pt x="345" y="380"/>
                      <a:pt x="342" y="379"/>
                    </a:cubicBezTo>
                    <a:cubicBezTo>
                      <a:pt x="340" y="378"/>
                      <a:pt x="337" y="377"/>
                      <a:pt x="334" y="375"/>
                    </a:cubicBezTo>
                    <a:cubicBezTo>
                      <a:pt x="331" y="374"/>
                      <a:pt x="329" y="373"/>
                      <a:pt x="327" y="372"/>
                    </a:cubicBezTo>
                    <a:cubicBezTo>
                      <a:pt x="324" y="371"/>
                      <a:pt x="321" y="370"/>
                      <a:pt x="318" y="369"/>
                    </a:cubicBezTo>
                    <a:cubicBezTo>
                      <a:pt x="316" y="368"/>
                      <a:pt x="314" y="367"/>
                      <a:pt x="311" y="366"/>
                    </a:cubicBezTo>
                    <a:cubicBezTo>
                      <a:pt x="308" y="365"/>
                      <a:pt x="305" y="363"/>
                      <a:pt x="302" y="362"/>
                    </a:cubicBezTo>
                    <a:cubicBezTo>
                      <a:pt x="300" y="361"/>
                      <a:pt x="298" y="361"/>
                      <a:pt x="295" y="360"/>
                    </a:cubicBezTo>
                    <a:cubicBezTo>
                      <a:pt x="292" y="359"/>
                      <a:pt x="290" y="357"/>
                      <a:pt x="287" y="356"/>
                    </a:cubicBezTo>
                    <a:cubicBezTo>
                      <a:pt x="284" y="355"/>
                      <a:pt x="282" y="355"/>
                      <a:pt x="279" y="354"/>
                    </a:cubicBezTo>
                    <a:cubicBezTo>
                      <a:pt x="276" y="353"/>
                      <a:pt x="273" y="352"/>
                      <a:pt x="270" y="351"/>
                    </a:cubicBezTo>
                    <a:cubicBezTo>
                      <a:pt x="268" y="350"/>
                      <a:pt x="266" y="349"/>
                      <a:pt x="263" y="348"/>
                    </a:cubicBezTo>
                    <a:cubicBezTo>
                      <a:pt x="260" y="347"/>
                      <a:pt x="257" y="346"/>
                      <a:pt x="254" y="345"/>
                    </a:cubicBezTo>
                    <a:cubicBezTo>
                      <a:pt x="252" y="345"/>
                      <a:pt x="249" y="344"/>
                      <a:pt x="247" y="343"/>
                    </a:cubicBezTo>
                    <a:cubicBezTo>
                      <a:pt x="244" y="342"/>
                      <a:pt x="241" y="341"/>
                      <a:pt x="238" y="341"/>
                    </a:cubicBezTo>
                    <a:cubicBezTo>
                      <a:pt x="235" y="340"/>
                      <a:pt x="233" y="339"/>
                      <a:pt x="230" y="339"/>
                    </a:cubicBezTo>
                    <a:cubicBezTo>
                      <a:pt x="227" y="338"/>
                      <a:pt x="224" y="337"/>
                      <a:pt x="221" y="336"/>
                    </a:cubicBezTo>
                    <a:cubicBezTo>
                      <a:pt x="219" y="335"/>
                      <a:pt x="216" y="335"/>
                      <a:pt x="214" y="334"/>
                    </a:cubicBezTo>
                    <a:cubicBezTo>
                      <a:pt x="211" y="333"/>
                      <a:pt x="207" y="333"/>
                      <a:pt x="204" y="332"/>
                    </a:cubicBezTo>
                    <a:cubicBezTo>
                      <a:pt x="202" y="331"/>
                      <a:pt x="199" y="331"/>
                      <a:pt x="197" y="330"/>
                    </a:cubicBezTo>
                    <a:cubicBezTo>
                      <a:pt x="191" y="329"/>
                      <a:pt x="185" y="328"/>
                      <a:pt x="179" y="327"/>
                    </a:cubicBezTo>
                    <a:cubicBezTo>
                      <a:pt x="176" y="326"/>
                      <a:pt x="173" y="326"/>
                      <a:pt x="171" y="325"/>
                    </a:cubicBezTo>
                    <a:cubicBezTo>
                      <a:pt x="168" y="325"/>
                      <a:pt x="165" y="324"/>
                      <a:pt x="163" y="324"/>
                    </a:cubicBezTo>
                    <a:cubicBezTo>
                      <a:pt x="159" y="323"/>
                      <a:pt x="156" y="323"/>
                      <a:pt x="153" y="322"/>
                    </a:cubicBezTo>
                    <a:cubicBezTo>
                      <a:pt x="151" y="322"/>
                      <a:pt x="148" y="321"/>
                      <a:pt x="145" y="321"/>
                    </a:cubicBezTo>
                    <a:cubicBezTo>
                      <a:pt x="142" y="321"/>
                      <a:pt x="139" y="320"/>
                      <a:pt x="136" y="320"/>
                    </a:cubicBezTo>
                    <a:cubicBezTo>
                      <a:pt x="133" y="319"/>
                      <a:pt x="131" y="319"/>
                      <a:pt x="128" y="319"/>
                    </a:cubicBezTo>
                    <a:cubicBezTo>
                      <a:pt x="125" y="318"/>
                      <a:pt x="122" y="318"/>
                      <a:pt x="118" y="318"/>
                    </a:cubicBezTo>
                    <a:cubicBezTo>
                      <a:pt x="116" y="317"/>
                      <a:pt x="113" y="317"/>
                      <a:pt x="110" y="317"/>
                    </a:cubicBezTo>
                    <a:cubicBezTo>
                      <a:pt x="107" y="317"/>
                      <a:pt x="104" y="316"/>
                      <a:pt x="101" y="316"/>
                    </a:cubicBezTo>
                    <a:cubicBezTo>
                      <a:pt x="98" y="316"/>
                      <a:pt x="95" y="316"/>
                      <a:pt x="93" y="316"/>
                    </a:cubicBezTo>
                    <a:cubicBezTo>
                      <a:pt x="90" y="315"/>
                      <a:pt x="87" y="315"/>
                      <a:pt x="85" y="315"/>
                    </a:cubicBezTo>
                    <a:cubicBezTo>
                      <a:pt x="85" y="159"/>
                      <a:pt x="85" y="159"/>
                      <a:pt x="85" y="159"/>
                    </a:cubicBezTo>
                    <a:cubicBezTo>
                      <a:pt x="85" y="80"/>
                      <a:pt x="85" y="80"/>
                      <a:pt x="85" y="80"/>
                    </a:cubicBezTo>
                    <a:cubicBezTo>
                      <a:pt x="174" y="80"/>
                      <a:pt x="174" y="80"/>
                      <a:pt x="174" y="80"/>
                    </a:cubicBezTo>
                    <a:cubicBezTo>
                      <a:pt x="209" y="223"/>
                      <a:pt x="209" y="223"/>
                      <a:pt x="209" y="223"/>
                    </a:cubicBezTo>
                    <a:cubicBezTo>
                      <a:pt x="213" y="237"/>
                      <a:pt x="224" y="249"/>
                      <a:pt x="238" y="252"/>
                    </a:cubicBezTo>
                    <a:cubicBezTo>
                      <a:pt x="314" y="271"/>
                      <a:pt x="387" y="301"/>
                      <a:pt x="454" y="341"/>
                    </a:cubicBezTo>
                    <a:cubicBezTo>
                      <a:pt x="465" y="348"/>
                      <a:pt x="480" y="349"/>
                      <a:pt x="492" y="343"/>
                    </a:cubicBezTo>
                    <a:cubicBezTo>
                      <a:pt x="591" y="292"/>
                      <a:pt x="591" y="292"/>
                      <a:pt x="591" y="292"/>
                    </a:cubicBezTo>
                    <a:cubicBezTo>
                      <a:pt x="777" y="477"/>
                      <a:pt x="777" y="477"/>
                      <a:pt x="777" y="477"/>
                    </a:cubicBezTo>
                    <a:cubicBezTo>
                      <a:pt x="726" y="576"/>
                      <a:pt x="726" y="576"/>
                      <a:pt x="726" y="576"/>
                    </a:cubicBezTo>
                    <a:cubicBezTo>
                      <a:pt x="720" y="589"/>
                      <a:pt x="720" y="603"/>
                      <a:pt x="727" y="615"/>
                    </a:cubicBezTo>
                    <a:cubicBezTo>
                      <a:pt x="768" y="682"/>
                      <a:pt x="798" y="754"/>
                      <a:pt x="816" y="830"/>
                    </a:cubicBezTo>
                    <a:cubicBezTo>
                      <a:pt x="820" y="845"/>
                      <a:pt x="831" y="856"/>
                      <a:pt x="846" y="859"/>
                    </a:cubicBezTo>
                    <a:cubicBezTo>
                      <a:pt x="989" y="895"/>
                      <a:pt x="989" y="895"/>
                      <a:pt x="989" y="895"/>
                    </a:cubicBezTo>
                    <a:lnTo>
                      <a:pt x="989" y="1153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53837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10660</TotalTime>
  <Words>1042</Words>
  <Application>Microsoft Office PowerPoint</Application>
  <PresentationFormat>Произвольный</PresentationFormat>
  <Paragraphs>186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3_Тема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Егоров Николай Константинович</dc:creator>
  <cp:lastModifiedBy>anna.nosova</cp:lastModifiedBy>
  <cp:revision>914</cp:revision>
  <cp:lastPrinted>2020-11-30T12:12:34Z</cp:lastPrinted>
  <dcterms:created xsi:type="dcterms:W3CDTF">2018-11-28T14:32:55Z</dcterms:created>
  <dcterms:modified xsi:type="dcterms:W3CDTF">2020-12-03T05:40:36Z</dcterms:modified>
</cp:coreProperties>
</file>